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45" r:id="rId3"/>
    <p:sldId id="346" r:id="rId4"/>
    <p:sldId id="353" r:id="rId5"/>
    <p:sldId id="355" r:id="rId6"/>
    <p:sldId id="368" r:id="rId7"/>
    <p:sldId id="326" r:id="rId8"/>
    <p:sldId id="356" r:id="rId9"/>
    <p:sldId id="357" r:id="rId10"/>
    <p:sldId id="324" r:id="rId11"/>
    <p:sldId id="325" r:id="rId12"/>
    <p:sldId id="358" r:id="rId13"/>
    <p:sldId id="359" r:id="rId14"/>
    <p:sldId id="329" r:id="rId15"/>
    <p:sldId id="330" r:id="rId16"/>
    <p:sldId id="375" r:id="rId17"/>
    <p:sldId id="379" r:id="rId18"/>
    <p:sldId id="376" r:id="rId19"/>
    <p:sldId id="377" r:id="rId20"/>
    <p:sldId id="378" r:id="rId21"/>
    <p:sldId id="360" r:id="rId22"/>
    <p:sldId id="374" r:id="rId23"/>
    <p:sldId id="361" r:id="rId24"/>
    <p:sldId id="362" r:id="rId25"/>
    <p:sldId id="363" r:id="rId26"/>
    <p:sldId id="364" r:id="rId27"/>
    <p:sldId id="336" r:id="rId28"/>
    <p:sldId id="337" r:id="rId29"/>
    <p:sldId id="370" r:id="rId30"/>
    <p:sldId id="352" r:id="rId31"/>
    <p:sldId id="371" r:id="rId32"/>
    <p:sldId id="366" r:id="rId33"/>
    <p:sldId id="373" r:id="rId34"/>
    <p:sldId id="365" r:id="rId35"/>
    <p:sldId id="338" r:id="rId36"/>
    <p:sldId id="339" r:id="rId37"/>
    <p:sldId id="350" r:id="rId38"/>
    <p:sldId id="369" r:id="rId39"/>
    <p:sldId id="351" r:id="rId40"/>
    <p:sldId id="367" r:id="rId41"/>
    <p:sldId id="305"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i Xu" initials="RX" lastIdx="13" clrIdx="0">
    <p:extLst>
      <p:ext uri="{19B8F6BF-5375-455C-9EA6-DF929625EA0E}">
        <p15:presenceInfo xmlns:p15="http://schemas.microsoft.com/office/powerpoint/2012/main" userId="658a5a9bb97de1ff" providerId="Windows Live"/>
      </p:ext>
    </p:extLst>
  </p:cmAuthor>
  <p:cmAuthor id="2" name="谢思泓 Sihong XIE" initials="谢思泓" lastIdx="7" clrIdx="1">
    <p:extLst>
      <p:ext uri="{19B8F6BF-5375-455C-9EA6-DF929625EA0E}">
        <p15:presenceInfo xmlns:p15="http://schemas.microsoft.com/office/powerpoint/2012/main" userId="S::sihongxie@hkust-gz.edu.cn::7d47e471-93ee-443a-b9e6-3cc071aee1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1DDD"/>
    <a:srgbClr val="8080EE"/>
    <a:srgbClr val="D2E1F1"/>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21" autoAdjust="0"/>
    <p:restoredTop sz="89362" autoAdjust="0"/>
  </p:normalViewPr>
  <p:slideViewPr>
    <p:cSldViewPr snapToGrid="0">
      <p:cViewPr varScale="1">
        <p:scale>
          <a:sx n="140" d="100"/>
          <a:sy n="140" d="100"/>
        </p:scale>
        <p:origin x="4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i Xu" userId="658a5a9bb97de1ff" providerId="LiveId" clId="{28D88E04-E9C2-4173-B39A-A570B605341A}"/>
    <pc:docChg chg="undo redo custSel addSld delSld modSld sldOrd">
      <pc:chgData name="Rui Xu" userId="658a5a9bb97de1ff" providerId="LiveId" clId="{28D88E04-E9C2-4173-B39A-A570B605341A}" dt="2025-10-30T09:57:23.875" v="4450" actId="20577"/>
      <pc:docMkLst>
        <pc:docMk/>
      </pc:docMkLst>
      <pc:sldChg chg="addSp delSp modSp mod">
        <pc:chgData name="Rui Xu" userId="658a5a9bb97de1ff" providerId="LiveId" clId="{28D88E04-E9C2-4173-B39A-A570B605341A}" dt="2025-10-27T07:19:46.954" v="1061" actId="20577"/>
        <pc:sldMkLst>
          <pc:docMk/>
          <pc:sldMk cId="0" sldId="257"/>
        </pc:sldMkLst>
        <pc:spChg chg="add mod">
          <ac:chgData name="Rui Xu" userId="658a5a9bb97de1ff" providerId="LiveId" clId="{28D88E04-E9C2-4173-B39A-A570B605341A}" dt="2025-10-27T07:19:46.954" v="1061" actId="20577"/>
          <ac:spMkLst>
            <pc:docMk/>
            <pc:sldMk cId="0" sldId="257"/>
            <ac:spMk id="15" creationId="{A4F10626-62F7-FF61-CCEE-5D8FA587BA65}"/>
          </ac:spMkLst>
        </pc:spChg>
      </pc:sldChg>
      <pc:sldChg chg="ord">
        <pc:chgData name="Rui Xu" userId="658a5a9bb97de1ff" providerId="LiveId" clId="{28D88E04-E9C2-4173-B39A-A570B605341A}" dt="2025-10-27T08:16:43.728" v="1897"/>
        <pc:sldMkLst>
          <pc:docMk/>
          <pc:sldMk cId="2336389793" sldId="305"/>
        </pc:sldMkLst>
      </pc:sldChg>
      <pc:sldChg chg="del">
        <pc:chgData name="Rui Xu" userId="658a5a9bb97de1ff" providerId="LiveId" clId="{28D88E04-E9C2-4173-B39A-A570B605341A}" dt="2025-10-27T07:19:07.315" v="1048" actId="47"/>
        <pc:sldMkLst>
          <pc:docMk/>
          <pc:sldMk cId="3129299446" sldId="322"/>
        </pc:sldMkLst>
      </pc:sldChg>
      <pc:sldChg chg="addSp delSp modSp mod addAnim delAnim">
        <pc:chgData name="Rui Xu" userId="658a5a9bb97de1ff" providerId="LiveId" clId="{28D88E04-E9C2-4173-B39A-A570B605341A}" dt="2025-10-27T08:26:54.458" v="2064" actId="2711"/>
        <pc:sldMkLst>
          <pc:docMk/>
          <pc:sldMk cId="1785138420" sldId="324"/>
        </pc:sldMkLst>
        <pc:spChg chg="add mod">
          <ac:chgData name="Rui Xu" userId="658a5a9bb97de1ff" providerId="LiveId" clId="{28D88E04-E9C2-4173-B39A-A570B605341A}" dt="2025-10-27T07:25:30.800" v="1165"/>
          <ac:spMkLst>
            <pc:docMk/>
            <pc:sldMk cId="1785138420" sldId="324"/>
            <ac:spMk id="2" creationId="{8D3EB927-56A6-F444-02BC-DB4B6A17EED1}"/>
          </ac:spMkLst>
        </pc:spChg>
        <pc:spChg chg="mod">
          <ac:chgData name="Rui Xu" userId="658a5a9bb97de1ff" providerId="LiveId" clId="{28D88E04-E9C2-4173-B39A-A570B605341A}" dt="2025-10-27T07:46:29.711" v="1480" actId="1076"/>
          <ac:spMkLst>
            <pc:docMk/>
            <pc:sldMk cId="1785138420" sldId="324"/>
            <ac:spMk id="3" creationId="{75282701-B63B-0240-A3FE-FF656ECBDE2A}"/>
          </ac:spMkLst>
        </pc:spChg>
        <pc:spChg chg="mod">
          <ac:chgData name="Rui Xu" userId="658a5a9bb97de1ff" providerId="LiveId" clId="{28D88E04-E9C2-4173-B39A-A570B605341A}" dt="2025-10-27T07:46:38.792" v="1482" actId="1076"/>
          <ac:spMkLst>
            <pc:docMk/>
            <pc:sldMk cId="1785138420" sldId="324"/>
            <ac:spMk id="5" creationId="{21377E46-05F9-8F89-50CA-0D941DFAE9BA}"/>
          </ac:spMkLst>
        </pc:spChg>
        <pc:spChg chg="add mod">
          <ac:chgData name="Rui Xu" userId="658a5a9bb97de1ff" providerId="LiveId" clId="{28D88E04-E9C2-4173-B39A-A570B605341A}" dt="2025-10-27T08:26:54.458" v="2064" actId="2711"/>
          <ac:spMkLst>
            <pc:docMk/>
            <pc:sldMk cId="1785138420" sldId="324"/>
            <ac:spMk id="8" creationId="{20D35E1E-DF5A-EAFF-02F1-DC1740812868}"/>
          </ac:spMkLst>
        </pc:spChg>
        <pc:spChg chg="mod">
          <ac:chgData name="Rui Xu" userId="658a5a9bb97de1ff" providerId="LiveId" clId="{28D88E04-E9C2-4173-B39A-A570B605341A}" dt="2025-10-27T08:13:27.951" v="1856" actId="1076"/>
          <ac:spMkLst>
            <pc:docMk/>
            <pc:sldMk cId="1785138420" sldId="324"/>
            <ac:spMk id="208" creationId="{240E1D65-6FB0-8DF7-EC98-924764488A2B}"/>
          </ac:spMkLst>
        </pc:spChg>
      </pc:sldChg>
      <pc:sldChg chg="addSp delSp modSp mod">
        <pc:chgData name="Rui Xu" userId="658a5a9bb97de1ff" providerId="LiveId" clId="{28D88E04-E9C2-4173-B39A-A570B605341A}" dt="2025-10-27T08:27:03.246" v="2065" actId="2711"/>
        <pc:sldMkLst>
          <pc:docMk/>
          <pc:sldMk cId="456715182" sldId="325"/>
        </pc:sldMkLst>
        <pc:spChg chg="mod">
          <ac:chgData name="Rui Xu" userId="658a5a9bb97de1ff" providerId="LiveId" clId="{28D88E04-E9C2-4173-B39A-A570B605341A}" dt="2025-10-27T07:41:01.123" v="1363" actId="113"/>
          <ac:spMkLst>
            <pc:docMk/>
            <pc:sldMk cId="456715182" sldId="325"/>
            <ac:spMk id="5" creationId="{21377E46-05F9-8F89-50CA-0D941DFAE9BA}"/>
          </ac:spMkLst>
        </pc:spChg>
        <pc:spChg chg="add mod">
          <ac:chgData name="Rui Xu" userId="658a5a9bb97de1ff" providerId="LiveId" clId="{28D88E04-E9C2-4173-B39A-A570B605341A}" dt="2025-10-27T07:25:32.191" v="1166"/>
          <ac:spMkLst>
            <pc:docMk/>
            <pc:sldMk cId="456715182" sldId="325"/>
            <ac:spMk id="8" creationId="{AB285C08-1A42-E678-CB80-F3BFABEF064B}"/>
          </ac:spMkLst>
        </pc:spChg>
        <pc:spChg chg="add mod">
          <ac:chgData name="Rui Xu" userId="658a5a9bb97de1ff" providerId="LiveId" clId="{28D88E04-E9C2-4173-B39A-A570B605341A}" dt="2025-10-27T08:27:03.246" v="2065" actId="2711"/>
          <ac:spMkLst>
            <pc:docMk/>
            <pc:sldMk cId="456715182" sldId="325"/>
            <ac:spMk id="10" creationId="{FAC6C64F-B166-FF13-0321-353690483B00}"/>
          </ac:spMkLst>
        </pc:spChg>
      </pc:sldChg>
      <pc:sldChg chg="addSp delSp modSp mod addAnim delAnim modAnim">
        <pc:chgData name="Rui Xu" userId="658a5a9bb97de1ff" providerId="LiveId" clId="{28D88E04-E9C2-4173-B39A-A570B605341A}" dt="2025-10-29T07:18:17.671" v="2778" actId="113"/>
        <pc:sldMkLst>
          <pc:docMk/>
          <pc:sldMk cId="1569107560" sldId="326"/>
        </pc:sldMkLst>
        <pc:spChg chg="add mod">
          <ac:chgData name="Rui Xu" userId="658a5a9bb97de1ff" providerId="LiveId" clId="{28D88E04-E9C2-4173-B39A-A570B605341A}" dt="2025-10-27T07:25:25.807" v="1162"/>
          <ac:spMkLst>
            <pc:docMk/>
            <pc:sldMk cId="1569107560" sldId="326"/>
            <ac:spMk id="2" creationId="{F8062A17-A96D-885C-634A-3054E52DC1DB}"/>
          </ac:spMkLst>
        </pc:spChg>
        <pc:spChg chg="add del mod">
          <ac:chgData name="Rui Xu" userId="658a5a9bb97de1ff" providerId="LiveId" clId="{28D88E04-E9C2-4173-B39A-A570B605341A}" dt="2025-10-27T08:26:39.616" v="2061" actId="2711"/>
          <ac:spMkLst>
            <pc:docMk/>
            <pc:sldMk cId="1569107560" sldId="326"/>
            <ac:spMk id="5" creationId="{4BB28903-A11B-B28F-52B8-CB6E0C540293}"/>
          </ac:spMkLst>
        </pc:spChg>
        <pc:spChg chg="mod">
          <ac:chgData name="Rui Xu" userId="658a5a9bb97de1ff" providerId="LiveId" clId="{28D88E04-E9C2-4173-B39A-A570B605341A}" dt="2025-10-27T07:37:40.461" v="1320" actId="1076"/>
          <ac:spMkLst>
            <pc:docMk/>
            <pc:sldMk cId="1569107560" sldId="326"/>
            <ac:spMk id="8" creationId="{D01CF06E-06AB-376B-0B98-D27108FF289D}"/>
          </ac:spMkLst>
        </pc:spChg>
        <pc:spChg chg="mod">
          <ac:chgData name="Rui Xu" userId="658a5a9bb97de1ff" providerId="LiveId" clId="{28D88E04-E9C2-4173-B39A-A570B605341A}" dt="2025-10-27T07:37:46.726" v="1322" actId="1076"/>
          <ac:spMkLst>
            <pc:docMk/>
            <pc:sldMk cId="1569107560" sldId="326"/>
            <ac:spMk id="16" creationId="{57E15564-4A6B-D367-32B7-CB62DE15D67E}"/>
          </ac:spMkLst>
        </pc:spChg>
        <pc:spChg chg="mod">
          <ac:chgData name="Rui Xu" userId="658a5a9bb97de1ff" providerId="LiveId" clId="{28D88E04-E9C2-4173-B39A-A570B605341A}" dt="2025-10-27T07:37:06.106" v="1314" actId="20577"/>
          <ac:spMkLst>
            <pc:docMk/>
            <pc:sldMk cId="1569107560" sldId="326"/>
            <ac:spMk id="17" creationId="{4493117F-5AF4-2D7A-C77D-FD203124B8F7}"/>
          </ac:spMkLst>
        </pc:spChg>
        <pc:spChg chg="mod">
          <ac:chgData name="Rui Xu" userId="658a5a9bb97de1ff" providerId="LiveId" clId="{28D88E04-E9C2-4173-B39A-A570B605341A}" dt="2025-10-29T07:18:17.671" v="2778" actId="113"/>
          <ac:spMkLst>
            <pc:docMk/>
            <pc:sldMk cId="1569107560" sldId="326"/>
            <ac:spMk id="19" creationId="{1AD91C99-A343-B62E-C7A8-29BD0A8EA48E}"/>
          </ac:spMkLst>
        </pc:spChg>
        <pc:spChg chg="mod">
          <ac:chgData name="Rui Xu" userId="658a5a9bb97de1ff" providerId="LiveId" clId="{28D88E04-E9C2-4173-B39A-A570B605341A}" dt="2025-10-27T07:45:24.880" v="1462" actId="20577"/>
          <ac:spMkLst>
            <pc:docMk/>
            <pc:sldMk cId="1569107560" sldId="326"/>
            <ac:spMk id="21" creationId="{242E8F00-F2F2-F68E-1F9E-58D4C8B8B399}"/>
          </ac:spMkLst>
        </pc:spChg>
      </pc:sldChg>
      <pc:sldChg chg="addSp delSp modSp mod">
        <pc:chgData name="Rui Xu" userId="658a5a9bb97de1ff" providerId="LiveId" clId="{28D88E04-E9C2-4173-B39A-A570B605341A}" dt="2025-10-27T08:30:14.594" v="2134" actId="20577"/>
        <pc:sldMkLst>
          <pc:docMk/>
          <pc:sldMk cId="3521812264" sldId="329"/>
        </pc:sldMkLst>
        <pc:spChg chg="add mod">
          <ac:chgData name="Rui Xu" userId="658a5a9bb97de1ff" providerId="LiveId" clId="{28D88E04-E9C2-4173-B39A-A570B605341A}" dt="2025-10-27T07:42:03.925" v="1385"/>
          <ac:spMkLst>
            <pc:docMk/>
            <pc:sldMk cId="3521812264" sldId="329"/>
            <ac:spMk id="2" creationId="{EC6D2668-3861-0C2D-B119-78D14F3CB5C4}"/>
          </ac:spMkLst>
        </pc:spChg>
        <pc:spChg chg="add mod">
          <ac:chgData name="Rui Xu" userId="658a5a9bb97de1ff" providerId="LiveId" clId="{28D88E04-E9C2-4173-B39A-A570B605341A}" dt="2025-10-27T08:16:26.648" v="1895" actId="1076"/>
          <ac:spMkLst>
            <pc:docMk/>
            <pc:sldMk cId="3521812264" sldId="329"/>
            <ac:spMk id="6" creationId="{FE0EF919-B961-90BF-A4BB-37B91F074E91}"/>
          </ac:spMkLst>
        </pc:spChg>
        <pc:spChg chg="mod">
          <ac:chgData name="Rui Xu" userId="658a5a9bb97de1ff" providerId="LiveId" clId="{28D88E04-E9C2-4173-B39A-A570B605341A}" dt="2025-10-27T07:49:12.035" v="1521" actId="255"/>
          <ac:spMkLst>
            <pc:docMk/>
            <pc:sldMk cId="3521812264" sldId="329"/>
            <ac:spMk id="7" creationId="{2483ADFF-5892-D7A7-BB9E-D7478664707D}"/>
          </ac:spMkLst>
        </pc:spChg>
        <pc:spChg chg="mod">
          <ac:chgData name="Rui Xu" userId="658a5a9bb97de1ff" providerId="LiveId" clId="{28D88E04-E9C2-4173-B39A-A570B605341A}" dt="2025-10-27T07:49:12.035" v="1521" actId="255"/>
          <ac:spMkLst>
            <pc:docMk/>
            <pc:sldMk cId="3521812264" sldId="329"/>
            <ac:spMk id="10" creationId="{290FBF3F-1C21-80B9-61F2-B2B8D6EC2C8C}"/>
          </ac:spMkLst>
        </pc:spChg>
        <pc:spChg chg="mod">
          <ac:chgData name="Rui Xu" userId="658a5a9bb97de1ff" providerId="LiveId" clId="{28D88E04-E9C2-4173-B39A-A570B605341A}" dt="2025-10-27T07:49:12.035" v="1521" actId="255"/>
          <ac:spMkLst>
            <pc:docMk/>
            <pc:sldMk cId="3521812264" sldId="329"/>
            <ac:spMk id="24" creationId="{5B964FB1-E765-755A-87B0-E10935E272BD}"/>
          </ac:spMkLst>
        </pc:spChg>
        <pc:spChg chg="mod">
          <ac:chgData name="Rui Xu" userId="658a5a9bb97de1ff" providerId="LiveId" clId="{28D88E04-E9C2-4173-B39A-A570B605341A}" dt="2025-10-27T08:30:14.594" v="2134" actId="20577"/>
          <ac:spMkLst>
            <pc:docMk/>
            <pc:sldMk cId="3521812264" sldId="329"/>
            <ac:spMk id="63" creationId="{A3DFB1A1-100C-D20F-27E1-A623759C41FA}"/>
          </ac:spMkLst>
        </pc:spChg>
      </pc:sldChg>
      <pc:sldChg chg="addSp delSp modSp mod">
        <pc:chgData name="Rui Xu" userId="658a5a9bb97de1ff" providerId="LiveId" clId="{28D88E04-E9C2-4173-B39A-A570B605341A}" dt="2025-10-27T08:17:53.911" v="1929"/>
        <pc:sldMkLst>
          <pc:docMk/>
          <pc:sldMk cId="303027777" sldId="330"/>
        </pc:sldMkLst>
        <pc:spChg chg="add mod">
          <ac:chgData name="Rui Xu" userId="658a5a9bb97de1ff" providerId="LiveId" clId="{28D88E04-E9C2-4173-B39A-A570B605341A}" dt="2025-10-27T07:42:08.708" v="1388"/>
          <ac:spMkLst>
            <pc:docMk/>
            <pc:sldMk cId="303027777" sldId="330"/>
            <ac:spMk id="2" creationId="{0CB3BFC9-BC09-75F7-42AA-FEBFC7D5FCA7}"/>
          </ac:spMkLst>
        </pc:spChg>
        <pc:spChg chg="mod">
          <ac:chgData name="Rui Xu" userId="658a5a9bb97de1ff" providerId="LiveId" clId="{28D88E04-E9C2-4173-B39A-A570B605341A}" dt="2025-10-27T07:50:15.434" v="1540" actId="255"/>
          <ac:spMkLst>
            <pc:docMk/>
            <pc:sldMk cId="303027777" sldId="330"/>
            <ac:spMk id="3" creationId="{AE1BC5EA-78D6-BA70-6649-90BC5ECFD555}"/>
          </ac:spMkLst>
        </pc:spChg>
        <pc:spChg chg="add mod">
          <ac:chgData name="Rui Xu" userId="658a5a9bb97de1ff" providerId="LiveId" clId="{28D88E04-E9C2-4173-B39A-A570B605341A}" dt="2025-10-27T08:17:53.911" v="1929"/>
          <ac:spMkLst>
            <pc:docMk/>
            <pc:sldMk cId="303027777" sldId="330"/>
            <ac:spMk id="13" creationId="{DD8147C8-D182-E44E-56AE-5A73428633BF}"/>
          </ac:spMkLst>
        </pc:spChg>
        <pc:spChg chg="mod">
          <ac:chgData name="Rui Xu" userId="658a5a9bb97de1ff" providerId="LiveId" clId="{28D88E04-E9C2-4173-B39A-A570B605341A}" dt="2025-10-27T07:50:15.434" v="1540" actId="255"/>
          <ac:spMkLst>
            <pc:docMk/>
            <pc:sldMk cId="303027777" sldId="330"/>
            <ac:spMk id="44" creationId="{3ABCC350-50F9-BB54-B1EB-99ABF74FAFBB}"/>
          </ac:spMkLst>
        </pc:spChg>
        <pc:spChg chg="mod">
          <ac:chgData name="Rui Xu" userId="658a5a9bb97de1ff" providerId="LiveId" clId="{28D88E04-E9C2-4173-B39A-A570B605341A}" dt="2025-10-27T07:50:15.434" v="1540" actId="255"/>
          <ac:spMkLst>
            <pc:docMk/>
            <pc:sldMk cId="303027777" sldId="330"/>
            <ac:spMk id="49" creationId="{CC79690B-3019-CFCD-8459-1EF7B4ABD377}"/>
          </ac:spMkLst>
        </pc:spChg>
        <pc:spChg chg="mod">
          <ac:chgData name="Rui Xu" userId="658a5a9bb97de1ff" providerId="LiveId" clId="{28D88E04-E9C2-4173-B39A-A570B605341A}" dt="2025-10-27T07:50:15.434" v="1540" actId="255"/>
          <ac:spMkLst>
            <pc:docMk/>
            <pc:sldMk cId="303027777" sldId="330"/>
            <ac:spMk id="50" creationId="{30A9FFF6-067D-EEB0-F895-72816EA148F7}"/>
          </ac:spMkLst>
        </pc:spChg>
        <pc:spChg chg="mod">
          <ac:chgData name="Rui Xu" userId="658a5a9bb97de1ff" providerId="LiveId" clId="{28D88E04-E9C2-4173-B39A-A570B605341A}" dt="2025-10-27T07:50:44.272" v="1561" actId="1076"/>
          <ac:spMkLst>
            <pc:docMk/>
            <pc:sldMk cId="303027777" sldId="330"/>
            <ac:spMk id="63" creationId="{A3DFB1A1-100C-D20F-27E1-A623759C41FA}"/>
          </ac:spMkLst>
        </pc:spChg>
        <pc:spChg chg="mod">
          <ac:chgData name="Rui Xu" userId="658a5a9bb97de1ff" providerId="LiveId" clId="{28D88E04-E9C2-4173-B39A-A570B605341A}" dt="2025-10-27T07:50:15.434" v="1540" actId="255"/>
          <ac:spMkLst>
            <pc:docMk/>
            <pc:sldMk cId="303027777" sldId="330"/>
            <ac:spMk id="1041" creationId="{59D7BBE4-BE7D-217B-A81C-977FAA867AEA}"/>
          </ac:spMkLst>
        </pc:spChg>
        <pc:spChg chg="mod">
          <ac:chgData name="Rui Xu" userId="658a5a9bb97de1ff" providerId="LiveId" clId="{28D88E04-E9C2-4173-B39A-A570B605341A}" dt="2025-10-27T07:50:15.434" v="1540" actId="255"/>
          <ac:spMkLst>
            <pc:docMk/>
            <pc:sldMk cId="303027777" sldId="330"/>
            <ac:spMk id="1043" creationId="{85CE7025-2F4B-756D-93BF-2790C01A9387}"/>
          </ac:spMkLst>
        </pc:spChg>
        <pc:grpChg chg="mod">
          <ac:chgData name="Rui Xu" userId="658a5a9bb97de1ff" providerId="LiveId" clId="{28D88E04-E9C2-4173-B39A-A570B605341A}" dt="2025-10-27T07:50:15.434" v="1540" actId="255"/>
          <ac:grpSpMkLst>
            <pc:docMk/>
            <pc:sldMk cId="303027777" sldId="330"/>
            <ac:grpSpMk id="12" creationId="{23F942B5-3173-FAED-3FA5-430AB94B6053}"/>
          </ac:grpSpMkLst>
        </pc:grpChg>
        <pc:grpChg chg="mod">
          <ac:chgData name="Rui Xu" userId="658a5a9bb97de1ff" providerId="LiveId" clId="{28D88E04-E9C2-4173-B39A-A570B605341A}" dt="2025-10-27T07:50:15.434" v="1540" actId="255"/>
          <ac:grpSpMkLst>
            <pc:docMk/>
            <pc:sldMk cId="303027777" sldId="330"/>
            <ac:grpSpMk id="48" creationId="{7553AE96-38EC-D0C8-77FC-76252FA94D3B}"/>
          </ac:grpSpMkLst>
        </pc:grpChg>
        <pc:picChg chg="mod">
          <ac:chgData name="Rui Xu" userId="658a5a9bb97de1ff" providerId="LiveId" clId="{28D88E04-E9C2-4173-B39A-A570B605341A}" dt="2025-10-27T07:50:15.434" v="1540" actId="255"/>
          <ac:picMkLst>
            <pc:docMk/>
            <pc:sldMk cId="303027777" sldId="330"/>
            <ac:picMk id="1032" creationId="{8DA60C26-850A-468D-5435-99E0DF13E307}"/>
          </ac:picMkLst>
        </pc:picChg>
      </pc:sldChg>
      <pc:sldChg chg="addSp delSp modSp mod">
        <pc:chgData name="Rui Xu" userId="658a5a9bb97de1ff" providerId="LiveId" clId="{28D88E04-E9C2-4173-B39A-A570B605341A}" dt="2025-10-27T08:00:26.646" v="1696" actId="1076"/>
        <pc:sldMkLst>
          <pc:docMk/>
          <pc:sldMk cId="350425407" sldId="336"/>
        </pc:sldMkLst>
        <pc:spChg chg="add mod">
          <ac:chgData name="Rui Xu" userId="658a5a9bb97de1ff" providerId="LiveId" clId="{28D88E04-E9C2-4173-B39A-A570B605341A}" dt="2025-10-27T07:57:48.146" v="1669"/>
          <ac:spMkLst>
            <pc:docMk/>
            <pc:sldMk cId="350425407" sldId="336"/>
            <ac:spMk id="13" creationId="{FED737D4-679B-7A3F-492D-B92757A303D9}"/>
          </ac:spMkLst>
        </pc:spChg>
        <pc:spChg chg="mod">
          <ac:chgData name="Rui Xu" userId="658a5a9bb97de1ff" providerId="LiveId" clId="{28D88E04-E9C2-4173-B39A-A570B605341A}" dt="2025-10-27T08:00:26.646" v="1696" actId="1076"/>
          <ac:spMkLst>
            <pc:docMk/>
            <pc:sldMk cId="350425407" sldId="336"/>
            <ac:spMk id="14" creationId="{68B56DE5-F903-C811-0F99-87A92E37B72C}"/>
          </ac:spMkLst>
        </pc:spChg>
        <pc:spChg chg="add mod">
          <ac:chgData name="Rui Xu" userId="658a5a9bb97de1ff" providerId="LiveId" clId="{28D88E04-E9C2-4173-B39A-A570B605341A}" dt="2025-10-27T08:00:18.478" v="1695" actId="255"/>
          <ac:spMkLst>
            <pc:docMk/>
            <pc:sldMk cId="350425407" sldId="336"/>
            <ac:spMk id="27" creationId="{D10D6682-4D85-E77F-D21D-1FDB31CDED88}"/>
          </ac:spMkLst>
        </pc:spChg>
        <pc:spChg chg="mod">
          <ac:chgData name="Rui Xu" userId="658a5a9bb97de1ff" providerId="LiveId" clId="{28D88E04-E9C2-4173-B39A-A570B605341A}" dt="2025-10-27T08:00:26.646" v="1696" actId="1076"/>
          <ac:spMkLst>
            <pc:docMk/>
            <pc:sldMk cId="350425407" sldId="336"/>
            <ac:spMk id="63" creationId="{A3DFB1A1-100C-D20F-27E1-A623759C41FA}"/>
          </ac:spMkLst>
        </pc:spChg>
      </pc:sldChg>
      <pc:sldChg chg="addSp delSp modSp mod">
        <pc:chgData name="Rui Xu" userId="658a5a9bb97de1ff" providerId="LiveId" clId="{28D88E04-E9C2-4173-B39A-A570B605341A}" dt="2025-10-29T09:28:28.145" v="4109" actId="113"/>
        <pc:sldMkLst>
          <pc:docMk/>
          <pc:sldMk cId="832212932" sldId="337"/>
        </pc:sldMkLst>
        <pc:spChg chg="mod">
          <ac:chgData name="Rui Xu" userId="658a5a9bb97de1ff" providerId="LiveId" clId="{28D88E04-E9C2-4173-B39A-A570B605341A}" dt="2025-10-29T09:28:28.145" v="4109" actId="113"/>
          <ac:spMkLst>
            <pc:docMk/>
            <pc:sldMk cId="832212932" sldId="337"/>
            <ac:spMk id="2" creationId="{C3077646-DA32-DD3C-18DC-AEE1F1EF6A59}"/>
          </ac:spMkLst>
        </pc:spChg>
        <pc:spChg chg="add mod">
          <ac:chgData name="Rui Xu" userId="658a5a9bb97de1ff" providerId="LiveId" clId="{28D88E04-E9C2-4173-B39A-A570B605341A}" dt="2025-10-27T08:27:23.984" v="2066"/>
          <ac:spMkLst>
            <pc:docMk/>
            <pc:sldMk cId="832212932" sldId="337"/>
            <ac:spMk id="3" creationId="{060C3457-DBE0-1E51-B23A-240E52F929A3}"/>
          </ac:spMkLst>
        </pc:spChg>
        <pc:spChg chg="mod">
          <ac:chgData name="Rui Xu" userId="658a5a9bb97de1ff" providerId="LiveId" clId="{28D88E04-E9C2-4173-B39A-A570B605341A}" dt="2025-10-27T08:00:43.617" v="1702" actId="14100"/>
          <ac:spMkLst>
            <pc:docMk/>
            <pc:sldMk cId="832212932" sldId="337"/>
            <ac:spMk id="9" creationId="{083C67A0-0D0D-A787-B5E3-71A7BCC6D671}"/>
          </ac:spMkLst>
        </pc:spChg>
        <pc:spChg chg="mod">
          <ac:chgData name="Rui Xu" userId="658a5a9bb97de1ff" providerId="LiveId" clId="{28D88E04-E9C2-4173-B39A-A570B605341A}" dt="2025-10-27T08:29:19.716" v="2117" actId="20577"/>
          <ac:spMkLst>
            <pc:docMk/>
            <pc:sldMk cId="832212932" sldId="337"/>
            <ac:spMk id="19" creationId="{D3FB1E22-5BD9-AE6C-98AB-6908E5A3E04D}"/>
          </ac:spMkLst>
        </pc:spChg>
        <pc:spChg chg="mod">
          <ac:chgData name="Rui Xu" userId="658a5a9bb97de1ff" providerId="LiveId" clId="{28D88E04-E9C2-4173-B39A-A570B605341A}" dt="2025-10-27T08:06:48.199" v="1806" actId="1076"/>
          <ac:spMkLst>
            <pc:docMk/>
            <pc:sldMk cId="832212932" sldId="337"/>
            <ac:spMk id="63" creationId="{A3DFB1A1-100C-D20F-27E1-A623759C41FA}"/>
          </ac:spMkLst>
        </pc:spChg>
      </pc:sldChg>
      <pc:sldChg chg="addSp delSp modSp mod">
        <pc:chgData name="Rui Xu" userId="658a5a9bb97de1ff" providerId="LiveId" clId="{28D88E04-E9C2-4173-B39A-A570B605341A}" dt="2025-10-27T08:28:43.521" v="2097" actId="6549"/>
        <pc:sldMkLst>
          <pc:docMk/>
          <pc:sldMk cId="1230839379" sldId="338"/>
        </pc:sldMkLst>
        <pc:spChg chg="mod">
          <ac:chgData name="Rui Xu" userId="658a5a9bb97de1ff" providerId="LiveId" clId="{28D88E04-E9C2-4173-B39A-A570B605341A}" dt="2025-10-27T08:22:20.943" v="2016" actId="1076"/>
          <ac:spMkLst>
            <pc:docMk/>
            <pc:sldMk cId="1230839379" sldId="338"/>
            <ac:spMk id="2" creationId="{0A20526B-2876-DA83-8241-3565CC34640A}"/>
          </ac:spMkLst>
        </pc:spChg>
        <pc:spChg chg="add mod">
          <ac:chgData name="Rui Xu" userId="658a5a9bb97de1ff" providerId="LiveId" clId="{28D88E04-E9C2-4173-B39A-A570B605341A}" dt="2025-10-27T08:01:23.307" v="1724"/>
          <ac:spMkLst>
            <pc:docMk/>
            <pc:sldMk cId="1230839379" sldId="338"/>
            <ac:spMk id="3" creationId="{32478123-A83E-3573-28F5-BB38BC7E8F7A}"/>
          </ac:spMkLst>
        </pc:spChg>
        <pc:spChg chg="mod">
          <ac:chgData name="Rui Xu" userId="658a5a9bb97de1ff" providerId="LiveId" clId="{28D88E04-E9C2-4173-B39A-A570B605341A}" dt="2025-10-27T08:28:43.521" v="2097" actId="6549"/>
          <ac:spMkLst>
            <pc:docMk/>
            <pc:sldMk cId="1230839379" sldId="338"/>
            <ac:spMk id="5" creationId="{DCBE6D95-BA09-4A6D-AD12-6B52AD1273DC}"/>
          </ac:spMkLst>
        </pc:spChg>
        <pc:spChg chg="add mod">
          <ac:chgData name="Rui Xu" userId="658a5a9bb97de1ff" providerId="LiveId" clId="{28D88E04-E9C2-4173-B39A-A570B605341A}" dt="2025-10-27T08:22:28.292" v="2019" actId="1076"/>
          <ac:spMkLst>
            <pc:docMk/>
            <pc:sldMk cId="1230839379" sldId="338"/>
            <ac:spMk id="7" creationId="{475EA11D-7AB2-33F6-2E79-888BC9439FD9}"/>
          </ac:spMkLst>
        </pc:spChg>
        <pc:spChg chg="mod">
          <ac:chgData name="Rui Xu" userId="658a5a9bb97de1ff" providerId="LiveId" clId="{28D88E04-E9C2-4173-B39A-A570B605341A}" dt="2025-10-27T08:05:16.001" v="1787" actId="404"/>
          <ac:spMkLst>
            <pc:docMk/>
            <pc:sldMk cId="1230839379" sldId="338"/>
            <ac:spMk id="14" creationId="{E16B0D5F-6315-E67E-5D37-74DD2FBDA160}"/>
          </ac:spMkLst>
        </pc:spChg>
        <pc:spChg chg="mod">
          <ac:chgData name="Rui Xu" userId="658a5a9bb97de1ff" providerId="LiveId" clId="{28D88E04-E9C2-4173-B39A-A570B605341A}" dt="2025-10-27T08:28:40.036" v="2092" actId="20577"/>
          <ac:spMkLst>
            <pc:docMk/>
            <pc:sldMk cId="1230839379" sldId="338"/>
            <ac:spMk id="50" creationId="{4628A730-25F3-783C-BE58-47356F83A7F4}"/>
          </ac:spMkLst>
        </pc:spChg>
        <pc:spChg chg="mod">
          <ac:chgData name="Rui Xu" userId="658a5a9bb97de1ff" providerId="LiveId" clId="{28D88E04-E9C2-4173-B39A-A570B605341A}" dt="2025-10-27T08:07:50.636" v="1824" actId="1076"/>
          <ac:spMkLst>
            <pc:docMk/>
            <pc:sldMk cId="1230839379" sldId="338"/>
            <ac:spMk id="63" creationId="{A3DFB1A1-100C-D20F-27E1-A623759C41FA}"/>
          </ac:spMkLst>
        </pc:spChg>
      </pc:sldChg>
      <pc:sldChg chg="addSp delSp modSp mod">
        <pc:chgData name="Rui Xu" userId="658a5a9bb97de1ff" providerId="LiveId" clId="{28D88E04-E9C2-4173-B39A-A570B605341A}" dt="2025-10-27T08:28:34.465" v="2087" actId="20577"/>
        <pc:sldMkLst>
          <pc:docMk/>
          <pc:sldMk cId="3869491703" sldId="339"/>
        </pc:sldMkLst>
        <pc:spChg chg="mod">
          <ac:chgData name="Rui Xu" userId="658a5a9bb97de1ff" providerId="LiveId" clId="{28D88E04-E9C2-4173-B39A-A570B605341A}" dt="2025-10-27T08:27:56.480" v="2071" actId="14100"/>
          <ac:spMkLst>
            <pc:docMk/>
            <pc:sldMk cId="3869491703" sldId="339"/>
            <ac:spMk id="2" creationId="{DE6D70BF-98DF-BCA1-9F2A-E1503C2DCFE2}"/>
          </ac:spMkLst>
        </pc:spChg>
        <pc:spChg chg="add mod">
          <ac:chgData name="Rui Xu" userId="658a5a9bb97de1ff" providerId="LiveId" clId="{28D88E04-E9C2-4173-B39A-A570B605341A}" dt="2025-10-27T08:01:28.861" v="1727"/>
          <ac:spMkLst>
            <pc:docMk/>
            <pc:sldMk cId="3869491703" sldId="339"/>
            <ac:spMk id="3" creationId="{5B9BCAA9-59CE-EA9B-AAE0-91095C5061D6}"/>
          </ac:spMkLst>
        </pc:spChg>
        <pc:spChg chg="mod">
          <ac:chgData name="Rui Xu" userId="658a5a9bb97de1ff" providerId="LiveId" clId="{28D88E04-E9C2-4173-B39A-A570B605341A}" dt="2025-10-27T08:28:34.465" v="2087" actId="20577"/>
          <ac:spMkLst>
            <pc:docMk/>
            <pc:sldMk cId="3869491703" sldId="339"/>
            <ac:spMk id="5" creationId="{D350FC83-3212-F479-FC8C-8FC39E96C42D}"/>
          </ac:spMkLst>
        </pc:spChg>
        <pc:spChg chg="add mod">
          <ac:chgData name="Rui Xu" userId="658a5a9bb97de1ff" providerId="LiveId" clId="{28D88E04-E9C2-4173-B39A-A570B605341A}" dt="2025-10-27T08:25:07.084" v="2042" actId="1076"/>
          <ac:spMkLst>
            <pc:docMk/>
            <pc:sldMk cId="3869491703" sldId="339"/>
            <ac:spMk id="7" creationId="{232A1407-FBC1-2CD2-B022-CB6679E3BFDC}"/>
          </ac:spMkLst>
        </pc:spChg>
        <pc:spChg chg="mod">
          <ac:chgData name="Rui Xu" userId="658a5a9bb97de1ff" providerId="LiveId" clId="{28D88E04-E9C2-4173-B39A-A570B605341A}" dt="2025-10-27T08:08:08.742" v="1831" actId="1076"/>
          <ac:spMkLst>
            <pc:docMk/>
            <pc:sldMk cId="3869491703" sldId="339"/>
            <ac:spMk id="63" creationId="{A3DFB1A1-100C-D20F-27E1-A623759C41FA}"/>
          </ac:spMkLst>
        </pc:spChg>
      </pc:sldChg>
      <pc:sldChg chg="del">
        <pc:chgData name="Rui Xu" userId="658a5a9bb97de1ff" providerId="LiveId" clId="{28D88E04-E9C2-4173-B39A-A570B605341A}" dt="2025-10-27T07:19:07.722" v="1049" actId="47"/>
        <pc:sldMkLst>
          <pc:docMk/>
          <pc:sldMk cId="2472348728" sldId="341"/>
        </pc:sldMkLst>
      </pc:sldChg>
      <pc:sldChg chg="del">
        <pc:chgData name="Rui Xu" userId="658a5a9bb97de1ff" providerId="LiveId" clId="{28D88E04-E9C2-4173-B39A-A570B605341A}" dt="2025-10-27T07:41:35.553" v="1374" actId="47"/>
        <pc:sldMkLst>
          <pc:docMk/>
          <pc:sldMk cId="2937305977" sldId="342"/>
        </pc:sldMkLst>
      </pc:sldChg>
      <pc:sldChg chg="del">
        <pc:chgData name="Rui Xu" userId="658a5a9bb97de1ff" providerId="LiveId" clId="{28D88E04-E9C2-4173-B39A-A570B605341A}" dt="2025-10-27T07:57:14.844" v="1655" actId="47"/>
        <pc:sldMkLst>
          <pc:docMk/>
          <pc:sldMk cId="600864762" sldId="343"/>
        </pc:sldMkLst>
      </pc:sldChg>
      <pc:sldChg chg="del">
        <pc:chgData name="Rui Xu" userId="658a5a9bb97de1ff" providerId="LiveId" clId="{28D88E04-E9C2-4173-B39A-A570B605341A}" dt="2025-10-27T08:00:31.677" v="1697" actId="47"/>
        <pc:sldMkLst>
          <pc:docMk/>
          <pc:sldMk cId="1566373728" sldId="344"/>
        </pc:sldMkLst>
      </pc:sldChg>
      <pc:sldChg chg="addSp delSp modSp mod">
        <pc:chgData name="Rui Xu" userId="658a5a9bb97de1ff" providerId="LiveId" clId="{28D88E04-E9C2-4173-B39A-A570B605341A}" dt="2025-10-27T08:26:25.275" v="2059" actId="2711"/>
        <pc:sldMkLst>
          <pc:docMk/>
          <pc:sldMk cId="3376639484" sldId="345"/>
        </pc:sldMkLst>
        <pc:spChg chg="mod">
          <ac:chgData name="Rui Xu" userId="658a5a9bb97de1ff" providerId="LiveId" clId="{28D88E04-E9C2-4173-B39A-A570B605341A}" dt="2025-10-27T07:34:35.088" v="1277" actId="1076"/>
          <ac:spMkLst>
            <pc:docMk/>
            <pc:sldMk cId="3376639484" sldId="345"/>
            <ac:spMk id="3" creationId="{A8579EF1-1794-5ABD-7E26-7692AF6A0A2A}"/>
          </ac:spMkLst>
        </pc:spChg>
        <pc:spChg chg="mod">
          <ac:chgData name="Rui Xu" userId="658a5a9bb97de1ff" providerId="LiveId" clId="{28D88E04-E9C2-4173-B39A-A570B605341A}" dt="2025-10-27T07:35:25.474" v="1282" actId="255"/>
          <ac:spMkLst>
            <pc:docMk/>
            <pc:sldMk cId="3376639484" sldId="345"/>
            <ac:spMk id="6" creationId="{5AC957E7-F7BA-2F0F-2A01-D845C11DB966}"/>
          </ac:spMkLst>
        </pc:spChg>
        <pc:spChg chg="mod">
          <ac:chgData name="Rui Xu" userId="658a5a9bb97de1ff" providerId="LiveId" clId="{28D88E04-E9C2-4173-B39A-A570B605341A}" dt="2025-10-27T07:20:06.278" v="1067" actId="20577"/>
          <ac:spMkLst>
            <pc:docMk/>
            <pc:sldMk cId="3376639484" sldId="345"/>
            <ac:spMk id="9" creationId="{083C67A0-0D0D-A787-B5E3-71A7BCC6D671}"/>
          </ac:spMkLst>
        </pc:spChg>
        <pc:spChg chg="mod">
          <ac:chgData name="Rui Xu" userId="658a5a9bb97de1ff" providerId="LiveId" clId="{28D88E04-E9C2-4173-B39A-A570B605341A}" dt="2025-10-27T07:23:13.604" v="1103" actId="1076"/>
          <ac:spMkLst>
            <pc:docMk/>
            <pc:sldMk cId="3376639484" sldId="345"/>
            <ac:spMk id="19" creationId="{21DAAFCD-A174-FB1D-6DDF-F88E7A395C17}"/>
          </ac:spMkLst>
        </pc:spChg>
        <pc:spChg chg="add mod">
          <ac:chgData name="Rui Xu" userId="658a5a9bb97de1ff" providerId="LiveId" clId="{28D88E04-E9C2-4173-B39A-A570B605341A}" dt="2025-10-27T08:26:25.275" v="2059" actId="2711"/>
          <ac:spMkLst>
            <pc:docMk/>
            <pc:sldMk cId="3376639484" sldId="345"/>
            <ac:spMk id="21" creationId="{DADCF4E8-6FC1-21C4-8D2D-17755192921D}"/>
          </ac:spMkLst>
        </pc:spChg>
        <pc:spChg chg="mod">
          <ac:chgData name="Rui Xu" userId="658a5a9bb97de1ff" providerId="LiveId" clId="{28D88E04-E9C2-4173-B39A-A570B605341A}" dt="2025-10-27T07:33:41.371" v="1268" actId="403"/>
          <ac:spMkLst>
            <pc:docMk/>
            <pc:sldMk cId="3376639484" sldId="345"/>
            <ac:spMk id="25" creationId="{4B9D4FD1-EF44-C923-2715-E46A44E1EA4A}"/>
          </ac:spMkLst>
        </pc:spChg>
        <pc:spChg chg="mod">
          <ac:chgData name="Rui Xu" userId="658a5a9bb97de1ff" providerId="LiveId" clId="{28D88E04-E9C2-4173-B39A-A570B605341A}" dt="2025-10-27T07:33:48.510" v="1270" actId="255"/>
          <ac:spMkLst>
            <pc:docMk/>
            <pc:sldMk cId="3376639484" sldId="345"/>
            <ac:spMk id="27" creationId="{FDD3D4F1-FA90-A44C-86C1-D35352E4E722}"/>
          </ac:spMkLst>
        </pc:spChg>
        <pc:picChg chg="mod">
          <ac:chgData name="Rui Xu" userId="658a5a9bb97de1ff" providerId="LiveId" clId="{28D88E04-E9C2-4173-B39A-A570B605341A}" dt="2025-10-27T07:23:08.672" v="1101" actId="1076"/>
          <ac:picMkLst>
            <pc:docMk/>
            <pc:sldMk cId="3376639484" sldId="345"/>
            <ac:picMk id="1026" creationId="{265AA0D0-3A18-D659-9FC2-AE863111CCE0}"/>
          </ac:picMkLst>
        </pc:picChg>
        <pc:picChg chg="mod">
          <ac:chgData name="Rui Xu" userId="658a5a9bb97de1ff" providerId="LiveId" clId="{28D88E04-E9C2-4173-B39A-A570B605341A}" dt="2025-10-27T07:23:10.784" v="1102" actId="1076"/>
          <ac:picMkLst>
            <pc:docMk/>
            <pc:sldMk cId="3376639484" sldId="345"/>
            <ac:picMk id="1028" creationId="{7A42326C-65ED-2520-19FA-81CFB2FFE177}"/>
          </ac:picMkLst>
        </pc:picChg>
      </pc:sldChg>
      <pc:sldChg chg="addSp delSp modSp mod">
        <pc:chgData name="Rui Xu" userId="658a5a9bb97de1ff" providerId="LiveId" clId="{28D88E04-E9C2-4173-B39A-A570B605341A}" dt="2025-10-27T08:26:20.163" v="2058" actId="2711"/>
        <pc:sldMkLst>
          <pc:docMk/>
          <pc:sldMk cId="1711846280" sldId="346"/>
        </pc:sldMkLst>
        <pc:spChg chg="add mod">
          <ac:chgData name="Rui Xu" userId="658a5a9bb97de1ff" providerId="LiveId" clId="{28D88E04-E9C2-4173-B39A-A570B605341A}" dt="2025-10-27T07:25:21.110" v="1158"/>
          <ac:spMkLst>
            <pc:docMk/>
            <pc:sldMk cId="1711846280" sldId="346"/>
            <ac:spMk id="2" creationId="{C92D9809-FDB2-7DCC-B398-13BF7DF42910}"/>
          </ac:spMkLst>
        </pc:spChg>
        <pc:spChg chg="mod">
          <ac:chgData name="Rui Xu" userId="658a5a9bb97de1ff" providerId="LiveId" clId="{28D88E04-E9C2-4173-B39A-A570B605341A}" dt="2025-10-27T07:27:38.125" v="1199" actId="1076"/>
          <ac:spMkLst>
            <pc:docMk/>
            <pc:sldMk cId="1711846280" sldId="346"/>
            <ac:spMk id="5" creationId="{BC70022C-A451-19F9-2C96-6BF13DCD70D8}"/>
          </ac:spMkLst>
        </pc:spChg>
        <pc:spChg chg="mod">
          <ac:chgData name="Rui Xu" userId="658a5a9bb97de1ff" providerId="LiveId" clId="{28D88E04-E9C2-4173-B39A-A570B605341A}" dt="2025-10-27T07:35:20.100" v="1281" actId="255"/>
          <ac:spMkLst>
            <pc:docMk/>
            <pc:sldMk cId="1711846280" sldId="346"/>
            <ac:spMk id="6" creationId="{5AC957E7-F7BA-2F0F-2A01-D845C11DB966}"/>
          </ac:spMkLst>
        </pc:spChg>
        <pc:spChg chg="add mod">
          <ac:chgData name="Rui Xu" userId="658a5a9bb97de1ff" providerId="LiveId" clId="{28D88E04-E9C2-4173-B39A-A570B605341A}" dt="2025-10-27T08:26:20.163" v="2058" actId="2711"/>
          <ac:spMkLst>
            <pc:docMk/>
            <pc:sldMk cId="1711846280" sldId="346"/>
            <ac:spMk id="10" creationId="{BD6A2BE3-DB0E-46C3-123A-611ED1D1BA19}"/>
          </ac:spMkLst>
        </pc:spChg>
        <pc:picChg chg="mod">
          <ac:chgData name="Rui Xu" userId="658a5a9bb97de1ff" providerId="LiveId" clId="{28D88E04-E9C2-4173-B39A-A570B605341A}" dt="2025-10-27T07:27:22.430" v="1181" actId="1076"/>
          <ac:picMkLst>
            <pc:docMk/>
            <pc:sldMk cId="1711846280" sldId="346"/>
            <ac:picMk id="3" creationId="{0E4B4D99-106E-A265-E3E1-B2249C77EF0F}"/>
          </ac:picMkLst>
        </pc:picChg>
      </pc:sldChg>
      <pc:sldChg chg="addSp delSp modSp mod">
        <pc:chgData name="Rui Xu" userId="658a5a9bb97de1ff" providerId="LiveId" clId="{28D88E04-E9C2-4173-B39A-A570B605341A}" dt="2025-10-27T08:28:28.218" v="2082" actId="20577"/>
        <pc:sldMkLst>
          <pc:docMk/>
          <pc:sldMk cId="3718049821" sldId="350"/>
        </pc:sldMkLst>
        <pc:spChg chg="add mod">
          <ac:chgData name="Rui Xu" userId="658a5a9bb97de1ff" providerId="LiveId" clId="{28D88E04-E9C2-4173-B39A-A570B605341A}" dt="2025-10-27T08:01:33.617" v="1730"/>
          <ac:spMkLst>
            <pc:docMk/>
            <pc:sldMk cId="3718049821" sldId="350"/>
            <ac:spMk id="2" creationId="{DD54AF92-4B92-1793-7DF0-E5CDA85129AF}"/>
          </ac:spMkLst>
        </pc:spChg>
        <pc:spChg chg="mod">
          <ac:chgData name="Rui Xu" userId="658a5a9bb97de1ff" providerId="LiveId" clId="{28D88E04-E9C2-4173-B39A-A570B605341A}" dt="2025-10-27T08:05:36.736" v="1792" actId="255"/>
          <ac:spMkLst>
            <pc:docMk/>
            <pc:sldMk cId="3718049821" sldId="350"/>
            <ac:spMk id="5" creationId="{E60D2CC2-0811-9D82-219D-82206FC1F6EC}"/>
          </ac:spMkLst>
        </pc:spChg>
        <pc:spChg chg="mod">
          <ac:chgData name="Rui Xu" userId="658a5a9bb97de1ff" providerId="LiveId" clId="{28D88E04-E9C2-4173-B39A-A570B605341A}" dt="2025-10-27T08:05:36.736" v="1792" actId="255"/>
          <ac:spMkLst>
            <pc:docMk/>
            <pc:sldMk cId="3718049821" sldId="350"/>
            <ac:spMk id="7" creationId="{56FAF103-8B9B-CD00-9F1E-7571648C971B}"/>
          </ac:spMkLst>
        </pc:spChg>
        <pc:spChg chg="mod">
          <ac:chgData name="Rui Xu" userId="658a5a9bb97de1ff" providerId="LiveId" clId="{28D88E04-E9C2-4173-B39A-A570B605341A}" dt="2025-10-27T08:05:36.736" v="1792" actId="255"/>
          <ac:spMkLst>
            <pc:docMk/>
            <pc:sldMk cId="3718049821" sldId="350"/>
            <ac:spMk id="8" creationId="{64D994F2-B1C4-C4AB-A17F-99B020700F51}"/>
          </ac:spMkLst>
        </pc:spChg>
        <pc:spChg chg="mod">
          <ac:chgData name="Rui Xu" userId="658a5a9bb97de1ff" providerId="LiveId" clId="{28D88E04-E9C2-4173-B39A-A570B605341A}" dt="2025-10-27T08:22:55.269" v="2029" actId="1076"/>
          <ac:spMkLst>
            <pc:docMk/>
            <pc:sldMk cId="3718049821" sldId="350"/>
            <ac:spMk id="10" creationId="{45ADE9AC-D5EC-A20E-0956-A529C9D951A3}"/>
          </ac:spMkLst>
        </pc:spChg>
        <pc:spChg chg="mod">
          <ac:chgData name="Rui Xu" userId="658a5a9bb97de1ff" providerId="LiveId" clId="{28D88E04-E9C2-4173-B39A-A570B605341A}" dt="2025-10-27T08:05:36.736" v="1792" actId="255"/>
          <ac:spMkLst>
            <pc:docMk/>
            <pc:sldMk cId="3718049821" sldId="350"/>
            <ac:spMk id="11" creationId="{E11C2C4E-FBF1-335B-C19A-A48424C7DF77}"/>
          </ac:spMkLst>
        </pc:spChg>
        <pc:spChg chg="mod">
          <ac:chgData name="Rui Xu" userId="658a5a9bb97de1ff" providerId="LiveId" clId="{28D88E04-E9C2-4173-B39A-A570B605341A}" dt="2025-10-27T08:05:36.736" v="1792" actId="255"/>
          <ac:spMkLst>
            <pc:docMk/>
            <pc:sldMk cId="3718049821" sldId="350"/>
            <ac:spMk id="12" creationId="{609A69B7-367E-6F30-03D4-CFD7A8334F89}"/>
          </ac:spMkLst>
        </pc:spChg>
        <pc:spChg chg="add mod">
          <ac:chgData name="Rui Xu" userId="658a5a9bb97de1ff" providerId="LiveId" clId="{28D88E04-E9C2-4173-B39A-A570B605341A}" dt="2025-10-27T08:23:02.557" v="2030" actId="1076"/>
          <ac:spMkLst>
            <pc:docMk/>
            <pc:sldMk cId="3718049821" sldId="350"/>
            <ac:spMk id="16" creationId="{6082B622-572F-FFC1-82F5-5197FE51C65A}"/>
          </ac:spMkLst>
        </pc:spChg>
        <pc:spChg chg="mod">
          <ac:chgData name="Rui Xu" userId="658a5a9bb97de1ff" providerId="LiveId" clId="{28D88E04-E9C2-4173-B39A-A570B605341A}" dt="2025-10-27T08:28:28.218" v="2082" actId="20577"/>
          <ac:spMkLst>
            <pc:docMk/>
            <pc:sldMk cId="3718049821" sldId="350"/>
            <ac:spMk id="56" creationId="{14C51A44-6C04-2613-78C1-048FE993BE7A}"/>
          </ac:spMkLst>
        </pc:spChg>
        <pc:spChg chg="mod">
          <ac:chgData name="Rui Xu" userId="658a5a9bb97de1ff" providerId="LiveId" clId="{28D88E04-E9C2-4173-B39A-A570B605341A}" dt="2025-10-27T08:08:21.123" v="1839" actId="1076"/>
          <ac:spMkLst>
            <pc:docMk/>
            <pc:sldMk cId="3718049821" sldId="350"/>
            <ac:spMk id="63" creationId="{A3DFB1A1-100C-D20F-27E1-A623759C41FA}"/>
          </ac:spMkLst>
        </pc:spChg>
        <pc:grpChg chg="mod">
          <ac:chgData name="Rui Xu" userId="658a5a9bb97de1ff" providerId="LiveId" clId="{28D88E04-E9C2-4173-B39A-A570B605341A}" dt="2025-10-27T08:05:38.795" v="1793" actId="2711"/>
          <ac:grpSpMkLst>
            <pc:docMk/>
            <pc:sldMk cId="3718049821" sldId="350"/>
            <ac:grpSpMk id="13" creationId="{89059EDC-E15F-4119-0288-D57BCF0F962D}"/>
          </ac:grpSpMkLst>
        </pc:grpChg>
        <pc:grpChg chg="mod">
          <ac:chgData name="Rui Xu" userId="658a5a9bb97de1ff" providerId="LiveId" clId="{28D88E04-E9C2-4173-B39A-A570B605341A}" dt="2025-10-27T08:05:38.795" v="1793" actId="2711"/>
          <ac:grpSpMkLst>
            <pc:docMk/>
            <pc:sldMk cId="3718049821" sldId="350"/>
            <ac:grpSpMk id="14" creationId="{BF29A9D7-8BD5-50A4-5FD5-BEFA6C015607}"/>
          </ac:grpSpMkLst>
        </pc:grpChg>
      </pc:sldChg>
      <pc:sldChg chg="addSp delSp modSp mod">
        <pc:chgData name="Rui Xu" userId="658a5a9bb97de1ff" providerId="LiveId" clId="{28D88E04-E9C2-4173-B39A-A570B605341A}" dt="2025-10-29T09:51:33.178" v="4436" actId="1076"/>
        <pc:sldMkLst>
          <pc:docMk/>
          <pc:sldMk cId="1359299068" sldId="351"/>
        </pc:sldMkLst>
        <pc:spChg chg="add mod">
          <ac:chgData name="Rui Xu" userId="658a5a9bb97de1ff" providerId="LiveId" clId="{28D88E04-E9C2-4173-B39A-A570B605341A}" dt="2025-10-27T08:01:45.480" v="1736"/>
          <ac:spMkLst>
            <pc:docMk/>
            <pc:sldMk cId="1359299068" sldId="351"/>
            <ac:spMk id="2" creationId="{D47FBF21-4C3E-B819-3549-DAEC0B5377FD}"/>
          </ac:spMkLst>
        </pc:spChg>
        <pc:spChg chg="add mod">
          <ac:chgData name="Rui Xu" userId="658a5a9bb97de1ff" providerId="LiveId" clId="{28D88E04-E9C2-4173-B39A-A570B605341A}" dt="2025-10-27T08:25:39.274" v="2054" actId="1076"/>
          <ac:spMkLst>
            <pc:docMk/>
            <pc:sldMk cId="1359299068" sldId="351"/>
            <ac:spMk id="5" creationId="{1A1D04E9-C82D-DE3B-D11A-2D21C22D8AFC}"/>
          </ac:spMkLst>
        </pc:spChg>
        <pc:spChg chg="mod">
          <ac:chgData name="Rui Xu" userId="658a5a9bb97de1ff" providerId="LiveId" clId="{28D88E04-E9C2-4173-B39A-A570B605341A}" dt="2025-10-29T09:48:54.804" v="4312" actId="20577"/>
          <ac:spMkLst>
            <pc:docMk/>
            <pc:sldMk cId="1359299068" sldId="351"/>
            <ac:spMk id="26" creationId="{D15149E8-AB22-C0E6-BC7F-2FF7808EEEBE}"/>
          </ac:spMkLst>
        </pc:spChg>
        <pc:spChg chg="mod">
          <ac:chgData name="Rui Xu" userId="658a5a9bb97de1ff" providerId="LiveId" clId="{28D88E04-E9C2-4173-B39A-A570B605341A}" dt="2025-10-29T09:48:17.551" v="4273" actId="1076"/>
          <ac:spMkLst>
            <pc:docMk/>
            <pc:sldMk cId="1359299068" sldId="351"/>
            <ac:spMk id="33" creationId="{11835703-4B83-F335-2BB3-B8B845AD4F5F}"/>
          </ac:spMkLst>
        </pc:spChg>
        <pc:spChg chg="mod">
          <ac:chgData name="Rui Xu" userId="658a5a9bb97de1ff" providerId="LiveId" clId="{28D88E04-E9C2-4173-B39A-A570B605341A}" dt="2025-10-29T09:48:44.997" v="4292" actId="1076"/>
          <ac:spMkLst>
            <pc:docMk/>
            <pc:sldMk cId="1359299068" sldId="351"/>
            <ac:spMk id="51" creationId="{A6A35E36-A405-AAA3-0FA0-505812304184}"/>
          </ac:spMkLst>
        </pc:spChg>
        <pc:spChg chg="mod">
          <ac:chgData name="Rui Xu" userId="658a5a9bb97de1ff" providerId="LiveId" clId="{28D88E04-E9C2-4173-B39A-A570B605341A}" dt="2025-10-29T09:51:33.178" v="4436" actId="1076"/>
          <ac:spMkLst>
            <pc:docMk/>
            <pc:sldMk cId="1359299068" sldId="351"/>
            <ac:spMk id="56" creationId="{14C51A44-6C04-2613-78C1-048FE993BE7A}"/>
          </ac:spMkLst>
        </pc:spChg>
        <pc:spChg chg="mod">
          <ac:chgData name="Rui Xu" userId="658a5a9bb97de1ff" providerId="LiveId" clId="{28D88E04-E9C2-4173-B39A-A570B605341A}" dt="2025-10-27T08:08:43.281" v="1854" actId="1076"/>
          <ac:spMkLst>
            <pc:docMk/>
            <pc:sldMk cId="1359299068" sldId="351"/>
            <ac:spMk id="63" creationId="{A3DFB1A1-100C-D20F-27E1-A623759C41FA}"/>
          </ac:spMkLst>
        </pc:spChg>
        <pc:spChg chg="mod">
          <ac:chgData name="Rui Xu" userId="658a5a9bb97de1ff" providerId="LiveId" clId="{28D88E04-E9C2-4173-B39A-A570B605341A}" dt="2025-10-29T09:49:10.742" v="4329" actId="1076"/>
          <ac:spMkLst>
            <pc:docMk/>
            <pc:sldMk cId="1359299068" sldId="351"/>
            <ac:spMk id="64" creationId="{51511BD3-BCC1-E433-663D-2268BB2D784D}"/>
          </ac:spMkLst>
        </pc:spChg>
        <pc:spChg chg="mod">
          <ac:chgData name="Rui Xu" userId="658a5a9bb97de1ff" providerId="LiveId" clId="{28D88E04-E9C2-4173-B39A-A570B605341A}" dt="2025-10-29T09:50:39.613" v="4432" actId="1076"/>
          <ac:spMkLst>
            <pc:docMk/>
            <pc:sldMk cId="1359299068" sldId="351"/>
            <ac:spMk id="69" creationId="{4B499C9A-9863-267F-4117-509824B27427}"/>
          </ac:spMkLst>
        </pc:spChg>
        <pc:grpChg chg="mod">
          <ac:chgData name="Rui Xu" userId="658a5a9bb97de1ff" providerId="LiveId" clId="{28D88E04-E9C2-4173-B39A-A570B605341A}" dt="2025-10-29T09:50:45.322" v="4433" actId="1076"/>
          <ac:grpSpMkLst>
            <pc:docMk/>
            <pc:sldMk cId="1359299068" sldId="351"/>
            <ac:grpSpMk id="44" creationId="{7CE07F45-8EFD-49A8-7EC9-C7DDAC0DF1E9}"/>
          </ac:grpSpMkLst>
        </pc:grpChg>
        <pc:grpChg chg="mod">
          <ac:chgData name="Rui Xu" userId="658a5a9bb97de1ff" providerId="LiveId" clId="{28D88E04-E9C2-4173-B39A-A570B605341A}" dt="2025-10-29T09:50:49.270" v="4434" actId="1076"/>
          <ac:grpSpMkLst>
            <pc:docMk/>
            <pc:sldMk cId="1359299068" sldId="351"/>
            <ac:grpSpMk id="68" creationId="{96839B29-53B2-6C08-9E76-8A7A0A49E25D}"/>
          </ac:grpSpMkLst>
        </pc:grpChg>
      </pc:sldChg>
      <pc:sldChg chg="addSp delSp modSp mod">
        <pc:chgData name="Rui Xu" userId="658a5a9bb97de1ff" providerId="LiveId" clId="{28D88E04-E9C2-4173-B39A-A570B605341A}" dt="2025-10-29T09:30:45.304" v="4131" actId="14100"/>
        <pc:sldMkLst>
          <pc:docMk/>
          <pc:sldMk cId="452088902" sldId="352"/>
        </pc:sldMkLst>
        <pc:spChg chg="add mod">
          <ac:chgData name="Rui Xu" userId="658a5a9bb97de1ff" providerId="LiveId" clId="{28D88E04-E9C2-4173-B39A-A570B605341A}" dt="2025-10-27T08:00:58.055" v="1709"/>
          <ac:spMkLst>
            <pc:docMk/>
            <pc:sldMk cId="452088902" sldId="352"/>
            <ac:spMk id="2" creationId="{D6E3EBA9-94AA-FAA1-E293-F7F8F91FC3A4}"/>
          </ac:spMkLst>
        </pc:spChg>
        <pc:spChg chg="add mod">
          <ac:chgData name="Rui Xu" userId="658a5a9bb97de1ff" providerId="LiveId" clId="{28D88E04-E9C2-4173-B39A-A570B605341A}" dt="2025-10-27T08:24:43.273" v="2037"/>
          <ac:spMkLst>
            <pc:docMk/>
            <pc:sldMk cId="452088902" sldId="352"/>
            <ac:spMk id="3" creationId="{31451FAE-AE84-6424-B6B1-855E62283EFE}"/>
          </ac:spMkLst>
        </pc:spChg>
        <pc:spChg chg="add mod">
          <ac:chgData name="Rui Xu" userId="658a5a9bb97de1ff" providerId="LiveId" clId="{28D88E04-E9C2-4173-B39A-A570B605341A}" dt="2025-10-29T09:30:45.304" v="4131" actId="14100"/>
          <ac:spMkLst>
            <pc:docMk/>
            <pc:sldMk cId="452088902" sldId="352"/>
            <ac:spMk id="5" creationId="{8C94231A-F000-9B04-F135-3FC084765D93}"/>
          </ac:spMkLst>
        </pc:spChg>
        <pc:spChg chg="mod">
          <ac:chgData name="Rui Xu" userId="658a5a9bb97de1ff" providerId="LiveId" clId="{28D88E04-E9C2-4173-B39A-A570B605341A}" dt="2025-10-27T08:03:53.171" v="1768" actId="404"/>
          <ac:spMkLst>
            <pc:docMk/>
            <pc:sldMk cId="452088902" sldId="352"/>
            <ac:spMk id="14" creationId="{E16B0D5F-6315-E67E-5D37-74DD2FBDA160}"/>
          </ac:spMkLst>
        </pc:spChg>
        <pc:spChg chg="mod">
          <ac:chgData name="Rui Xu" userId="658a5a9bb97de1ff" providerId="LiveId" clId="{28D88E04-E9C2-4173-B39A-A570B605341A}" dt="2025-10-27T08:03:53.171" v="1768" actId="404"/>
          <ac:spMkLst>
            <pc:docMk/>
            <pc:sldMk cId="452088902" sldId="352"/>
            <ac:spMk id="22" creationId="{7DCF8B5F-A995-192A-266A-96545DE47710}"/>
          </ac:spMkLst>
        </pc:spChg>
        <pc:spChg chg="mod">
          <ac:chgData name="Rui Xu" userId="658a5a9bb97de1ff" providerId="LiveId" clId="{28D88E04-E9C2-4173-B39A-A570B605341A}" dt="2025-10-27T08:03:53.171" v="1768" actId="404"/>
          <ac:spMkLst>
            <pc:docMk/>
            <pc:sldMk cId="452088902" sldId="352"/>
            <ac:spMk id="24" creationId="{0A1077B8-C7A9-6757-94BA-B2CBF324FB11}"/>
          </ac:spMkLst>
        </pc:spChg>
        <pc:spChg chg="mod">
          <ac:chgData name="Rui Xu" userId="658a5a9bb97de1ff" providerId="LiveId" clId="{28D88E04-E9C2-4173-B39A-A570B605341A}" dt="2025-10-27T08:03:53.171" v="1768" actId="404"/>
          <ac:spMkLst>
            <pc:docMk/>
            <pc:sldMk cId="452088902" sldId="352"/>
            <ac:spMk id="31" creationId="{51839908-9EA3-AABE-A399-184E6C6DBB18}"/>
          </ac:spMkLst>
        </pc:spChg>
      </pc:sldChg>
      <pc:sldChg chg="addSp delSp modSp mod ord">
        <pc:chgData name="Rui Xu" userId="658a5a9bb97de1ff" providerId="LiveId" clId="{28D88E04-E9C2-4173-B39A-A570B605341A}" dt="2025-10-27T08:26:15.485" v="2057" actId="1076"/>
        <pc:sldMkLst>
          <pc:docMk/>
          <pc:sldMk cId="3596173785" sldId="353"/>
        </pc:sldMkLst>
        <pc:spChg chg="add mod">
          <ac:chgData name="Rui Xu" userId="658a5a9bb97de1ff" providerId="LiveId" clId="{28D88E04-E9C2-4173-B39A-A570B605341A}" dt="2025-10-27T07:25:22.412" v="1159"/>
          <ac:spMkLst>
            <pc:docMk/>
            <pc:sldMk cId="3596173785" sldId="353"/>
            <ac:spMk id="2" creationId="{EF8B647F-7B2D-17E5-79EA-9390E52FD7EB}"/>
          </ac:spMkLst>
        </pc:spChg>
        <pc:spChg chg="add mod">
          <ac:chgData name="Rui Xu" userId="658a5a9bb97de1ff" providerId="LiveId" clId="{28D88E04-E9C2-4173-B39A-A570B605341A}" dt="2025-10-27T08:26:15.485" v="2057" actId="1076"/>
          <ac:spMkLst>
            <pc:docMk/>
            <pc:sldMk cId="3596173785" sldId="353"/>
            <ac:spMk id="5" creationId="{9E44DD7D-9DDD-01E5-90F1-BAE476AD3793}"/>
          </ac:spMkLst>
        </pc:spChg>
        <pc:spChg chg="mod">
          <ac:chgData name="Rui Xu" userId="658a5a9bb97de1ff" providerId="LiveId" clId="{28D88E04-E9C2-4173-B39A-A570B605341A}" dt="2025-10-27T07:35:15.513" v="1280" actId="255"/>
          <ac:spMkLst>
            <pc:docMk/>
            <pc:sldMk cId="3596173785" sldId="353"/>
            <ac:spMk id="6" creationId="{5AC957E7-F7BA-2F0F-2A01-D845C11DB966}"/>
          </ac:spMkLst>
        </pc:spChg>
        <pc:spChg chg="mod">
          <ac:chgData name="Rui Xu" userId="658a5a9bb97de1ff" providerId="LiveId" clId="{28D88E04-E9C2-4173-B39A-A570B605341A}" dt="2025-10-27T07:30:06.006" v="1229" actId="1076"/>
          <ac:spMkLst>
            <pc:docMk/>
            <pc:sldMk cId="3596173785" sldId="353"/>
            <ac:spMk id="7" creationId="{8AE0B00A-437F-BC37-2689-12E827CB425B}"/>
          </ac:spMkLst>
        </pc:spChg>
        <pc:spChg chg="mod">
          <ac:chgData name="Rui Xu" userId="658a5a9bb97de1ff" providerId="LiveId" clId="{28D88E04-E9C2-4173-B39A-A570B605341A}" dt="2025-10-27T07:30:06.006" v="1229" actId="1076"/>
          <ac:spMkLst>
            <pc:docMk/>
            <pc:sldMk cId="3596173785" sldId="353"/>
            <ac:spMk id="10" creationId="{4F6563F1-FE82-7675-68B9-63166A63424D}"/>
          </ac:spMkLst>
        </pc:spChg>
        <pc:spChg chg="mod">
          <ac:chgData name="Rui Xu" userId="658a5a9bb97de1ff" providerId="LiveId" clId="{28D88E04-E9C2-4173-B39A-A570B605341A}" dt="2025-10-27T07:30:06.006" v="1229" actId="1076"/>
          <ac:spMkLst>
            <pc:docMk/>
            <pc:sldMk cId="3596173785" sldId="353"/>
            <ac:spMk id="12" creationId="{D567DEC8-289C-E026-2920-9516550099D5}"/>
          </ac:spMkLst>
        </pc:spChg>
        <pc:spChg chg="mod">
          <ac:chgData name="Rui Xu" userId="658a5a9bb97de1ff" providerId="LiveId" clId="{28D88E04-E9C2-4173-B39A-A570B605341A}" dt="2025-10-27T07:30:06.006" v="1229" actId="1076"/>
          <ac:spMkLst>
            <pc:docMk/>
            <pc:sldMk cId="3596173785" sldId="353"/>
            <ac:spMk id="13" creationId="{18C562FC-8EBB-C0E4-DE5E-3E3ACA475536}"/>
          </ac:spMkLst>
        </pc:spChg>
        <pc:picChg chg="mod">
          <ac:chgData name="Rui Xu" userId="658a5a9bb97de1ff" providerId="LiveId" clId="{28D88E04-E9C2-4173-B39A-A570B605341A}" dt="2025-10-27T07:30:06.006" v="1229" actId="1076"/>
          <ac:picMkLst>
            <pc:docMk/>
            <pc:sldMk cId="3596173785" sldId="353"/>
            <ac:picMk id="11" creationId="{CF9354E6-C9B9-E0CE-6382-76795F820528}"/>
          </ac:picMkLst>
        </pc:picChg>
        <pc:picChg chg="mod">
          <ac:chgData name="Rui Xu" userId="658a5a9bb97de1ff" providerId="LiveId" clId="{28D88E04-E9C2-4173-B39A-A570B605341A}" dt="2025-10-27T07:30:06.006" v="1229" actId="1076"/>
          <ac:picMkLst>
            <pc:docMk/>
            <pc:sldMk cId="3596173785" sldId="353"/>
            <ac:picMk id="3074" creationId="{5B2DBD57-2384-6131-BD19-63C59B5B1C75}"/>
          </ac:picMkLst>
        </pc:picChg>
      </pc:sldChg>
      <pc:sldChg chg="modSp del mod">
        <pc:chgData name="Rui Xu" userId="658a5a9bb97de1ff" providerId="LiveId" clId="{28D88E04-E9C2-4173-B39A-A570B605341A}" dt="2025-10-27T08:28:11.809" v="2072" actId="47"/>
        <pc:sldMkLst>
          <pc:docMk/>
          <pc:sldMk cId="102429103" sldId="354"/>
        </pc:sldMkLst>
      </pc:sldChg>
      <pc:sldChg chg="addSp delSp modSp mod">
        <pc:chgData name="Rui Xu" userId="658a5a9bb97de1ff" providerId="LiveId" clId="{28D88E04-E9C2-4173-B39A-A570B605341A}" dt="2025-10-29T07:11:02.316" v="2708" actId="1076"/>
        <pc:sldMkLst>
          <pc:docMk/>
          <pc:sldMk cId="1820855613" sldId="355"/>
        </pc:sldMkLst>
        <pc:spChg chg="add mod">
          <ac:chgData name="Rui Xu" userId="658a5a9bb97de1ff" providerId="LiveId" clId="{28D88E04-E9C2-4173-B39A-A570B605341A}" dt="2025-10-27T07:25:23.248" v="1160"/>
          <ac:spMkLst>
            <pc:docMk/>
            <pc:sldMk cId="1820855613" sldId="355"/>
            <ac:spMk id="2" creationId="{BB4DE889-61D5-86A4-F69D-F53085AF10AB}"/>
          </ac:spMkLst>
        </pc:spChg>
        <pc:spChg chg="del mod">
          <ac:chgData name="Rui Xu" userId="658a5a9bb97de1ff" providerId="LiveId" clId="{28D88E04-E9C2-4173-B39A-A570B605341A}" dt="2025-10-29T07:03:02.009" v="2572" actId="478"/>
          <ac:spMkLst>
            <pc:docMk/>
            <pc:sldMk cId="1820855613" sldId="355"/>
            <ac:spMk id="5" creationId="{CFF7A77F-85F9-6902-8E7E-2243046FCE50}"/>
          </ac:spMkLst>
        </pc:spChg>
        <pc:spChg chg="mod">
          <ac:chgData name="Rui Xu" userId="658a5a9bb97de1ff" providerId="LiveId" clId="{28D88E04-E9C2-4173-B39A-A570B605341A}" dt="2025-10-29T07:10:52.635" v="2705" actId="948"/>
          <ac:spMkLst>
            <pc:docMk/>
            <pc:sldMk cId="1820855613" sldId="355"/>
            <ac:spMk id="7" creationId="{3A4E8EA2-7C9A-55AC-C59B-AAA7D0C391B1}"/>
          </ac:spMkLst>
        </pc:spChg>
        <pc:spChg chg="add del mod">
          <ac:chgData name="Rui Xu" userId="658a5a9bb97de1ff" providerId="LiveId" clId="{28D88E04-E9C2-4173-B39A-A570B605341A}" dt="2025-10-29T07:01:55.710" v="2559" actId="22"/>
          <ac:spMkLst>
            <pc:docMk/>
            <pc:sldMk cId="1820855613" sldId="355"/>
            <ac:spMk id="9" creationId="{8888C135-66DF-1714-EC6A-E5E8E68F8F40}"/>
          </ac:spMkLst>
        </pc:spChg>
        <pc:spChg chg="add mod">
          <ac:chgData name="Rui Xu" userId="658a5a9bb97de1ff" providerId="LiveId" clId="{28D88E04-E9C2-4173-B39A-A570B605341A}" dt="2025-10-29T07:10:46.512" v="2704" actId="1076"/>
          <ac:spMkLst>
            <pc:docMk/>
            <pc:sldMk cId="1820855613" sldId="355"/>
            <ac:spMk id="14" creationId="{4EE27D74-E7D8-4C09-CC2C-BA488E87DE5A}"/>
          </ac:spMkLst>
        </pc:spChg>
        <pc:spChg chg="add mod">
          <ac:chgData name="Rui Xu" userId="658a5a9bb97de1ff" providerId="LiveId" clId="{28D88E04-E9C2-4173-B39A-A570B605341A}" dt="2025-10-29T07:11:02.316" v="2708" actId="1076"/>
          <ac:spMkLst>
            <pc:docMk/>
            <pc:sldMk cId="1820855613" sldId="355"/>
            <ac:spMk id="24" creationId="{FB4C1E43-3136-7E12-BEBD-96DEBF62911C}"/>
          </ac:spMkLst>
        </pc:spChg>
        <pc:spChg chg="add mod">
          <ac:chgData name="Rui Xu" userId="658a5a9bb97de1ff" providerId="LiveId" clId="{28D88E04-E9C2-4173-B39A-A570B605341A}" dt="2025-10-29T07:11:02.316" v="2708" actId="1076"/>
          <ac:spMkLst>
            <pc:docMk/>
            <pc:sldMk cId="1820855613" sldId="355"/>
            <ac:spMk id="38" creationId="{86FE8D7F-A8BF-E669-41EB-4925DC6F98A7}"/>
          </ac:spMkLst>
        </pc:spChg>
        <pc:spChg chg="add mod">
          <ac:chgData name="Rui Xu" userId="658a5a9bb97de1ff" providerId="LiveId" clId="{28D88E04-E9C2-4173-B39A-A570B605341A}" dt="2025-10-29T07:11:02.316" v="2708" actId="1076"/>
          <ac:spMkLst>
            <pc:docMk/>
            <pc:sldMk cId="1820855613" sldId="355"/>
            <ac:spMk id="45" creationId="{4C121698-D06A-9EF6-B3FF-13CB0CDF745C}"/>
          </ac:spMkLst>
        </pc:spChg>
        <pc:spChg chg="add mod">
          <ac:chgData name="Rui Xu" userId="658a5a9bb97de1ff" providerId="LiveId" clId="{28D88E04-E9C2-4173-B39A-A570B605341A}" dt="2025-10-29T07:10:33.129" v="2702" actId="1076"/>
          <ac:spMkLst>
            <pc:docMk/>
            <pc:sldMk cId="1820855613" sldId="355"/>
            <ac:spMk id="47" creationId="{E5BCEBEE-1EAA-1985-20D6-78DB10D81A8E}"/>
          </ac:spMkLst>
        </pc:spChg>
        <pc:grpChg chg="del mod">
          <ac:chgData name="Rui Xu" userId="658a5a9bb97de1ff" providerId="LiveId" clId="{28D88E04-E9C2-4173-B39A-A570B605341A}" dt="2025-10-29T06:54:32.405" v="2250" actId="478"/>
          <ac:grpSpMkLst>
            <pc:docMk/>
            <pc:sldMk cId="1820855613" sldId="355"/>
            <ac:grpSpMk id="29" creationId="{340F0101-A537-CBCA-B37E-BE12CC7A5A09}"/>
          </ac:grpSpMkLst>
        </pc:grpChg>
        <pc:picChg chg="add mod">
          <ac:chgData name="Rui Xu" userId="658a5a9bb97de1ff" providerId="LiveId" clId="{28D88E04-E9C2-4173-B39A-A570B605341A}" dt="2025-10-29T07:11:02.316" v="2708" actId="1076"/>
          <ac:picMkLst>
            <pc:docMk/>
            <pc:sldMk cId="1820855613" sldId="355"/>
            <ac:picMk id="1026" creationId="{984E9BD2-4A7E-52C4-5681-C40B58E52E28}"/>
          </ac:picMkLst>
        </pc:picChg>
        <pc:cxnChg chg="mod">
          <ac:chgData name="Rui Xu" userId="658a5a9bb97de1ff" providerId="LiveId" clId="{28D88E04-E9C2-4173-B39A-A570B605341A}" dt="2025-10-29T06:54:32.405" v="2250" actId="478"/>
          <ac:cxnSpMkLst>
            <pc:docMk/>
            <pc:sldMk cId="1820855613" sldId="355"/>
            <ac:cxnSpMk id="22" creationId="{FF667DEE-5F3D-9917-7E36-C65FF1D1ACC1}"/>
          </ac:cxnSpMkLst>
        </pc:cxnChg>
        <pc:cxnChg chg="add mod">
          <ac:chgData name="Rui Xu" userId="658a5a9bb97de1ff" providerId="LiveId" clId="{28D88E04-E9C2-4173-B39A-A570B605341A}" dt="2025-10-29T07:11:02.316" v="2708" actId="1076"/>
          <ac:cxnSpMkLst>
            <pc:docMk/>
            <pc:sldMk cId="1820855613" sldId="355"/>
            <ac:cxnSpMk id="31" creationId="{8AB1FCFF-6FC9-EC1E-AA1C-27BA98801034}"/>
          </ac:cxnSpMkLst>
        </pc:cxnChg>
        <pc:cxnChg chg="add mod">
          <ac:chgData name="Rui Xu" userId="658a5a9bb97de1ff" providerId="LiveId" clId="{28D88E04-E9C2-4173-B39A-A570B605341A}" dt="2025-10-29T07:11:02.316" v="2708" actId="1076"/>
          <ac:cxnSpMkLst>
            <pc:docMk/>
            <pc:sldMk cId="1820855613" sldId="355"/>
            <ac:cxnSpMk id="36" creationId="{AB237BE6-8F29-9C69-278D-5CEEA4A8A45B}"/>
          </ac:cxnSpMkLst>
        </pc:cxnChg>
        <pc:cxnChg chg="add mod">
          <ac:chgData name="Rui Xu" userId="658a5a9bb97de1ff" providerId="LiveId" clId="{28D88E04-E9C2-4173-B39A-A570B605341A}" dt="2025-10-29T07:11:02.316" v="2708" actId="1076"/>
          <ac:cxnSpMkLst>
            <pc:docMk/>
            <pc:sldMk cId="1820855613" sldId="355"/>
            <ac:cxnSpMk id="39" creationId="{CAA8EEE9-7408-039C-4E31-C7879F75EFB3}"/>
          </ac:cxnSpMkLst>
        </pc:cxnChg>
        <pc:cxnChg chg="add mod">
          <ac:chgData name="Rui Xu" userId="658a5a9bb97de1ff" providerId="LiveId" clId="{28D88E04-E9C2-4173-B39A-A570B605341A}" dt="2025-10-29T07:11:02.316" v="2708" actId="1076"/>
          <ac:cxnSpMkLst>
            <pc:docMk/>
            <pc:sldMk cId="1820855613" sldId="355"/>
            <ac:cxnSpMk id="43" creationId="{B5A93AE6-E021-699B-FDD6-F5B13E668C89}"/>
          </ac:cxnSpMkLst>
        </pc:cxnChg>
      </pc:sldChg>
      <pc:sldChg chg="addSp delSp modSp mod">
        <pc:chgData name="Rui Xu" userId="658a5a9bb97de1ff" providerId="LiveId" clId="{28D88E04-E9C2-4173-B39A-A570B605341A}" dt="2025-10-27T08:26:45.108" v="2062" actId="2711"/>
        <pc:sldMkLst>
          <pc:docMk/>
          <pc:sldMk cId="2722130217" sldId="356"/>
        </pc:sldMkLst>
        <pc:spChg chg="add mod">
          <ac:chgData name="Rui Xu" userId="658a5a9bb97de1ff" providerId="LiveId" clId="{28D88E04-E9C2-4173-B39A-A570B605341A}" dt="2025-10-27T07:25:27.391" v="1163"/>
          <ac:spMkLst>
            <pc:docMk/>
            <pc:sldMk cId="2722130217" sldId="356"/>
            <ac:spMk id="2" creationId="{0703DA9A-7686-6A47-7493-7B8ED5C92C15}"/>
          </ac:spMkLst>
        </pc:spChg>
        <pc:spChg chg="mod">
          <ac:chgData name="Rui Xu" userId="658a5a9bb97de1ff" providerId="LiveId" clId="{28D88E04-E9C2-4173-B39A-A570B605341A}" dt="2025-10-27T07:44:18.357" v="1455" actId="948"/>
          <ac:spMkLst>
            <pc:docMk/>
            <pc:sldMk cId="2722130217" sldId="356"/>
            <ac:spMk id="5" creationId="{21377E46-05F9-8F89-50CA-0D941DFAE9BA}"/>
          </ac:spMkLst>
        </pc:spChg>
        <pc:spChg chg="add mod">
          <ac:chgData name="Rui Xu" userId="658a5a9bb97de1ff" providerId="LiveId" clId="{28D88E04-E9C2-4173-B39A-A570B605341A}" dt="2025-10-27T08:26:45.108" v="2062" actId="2711"/>
          <ac:spMkLst>
            <pc:docMk/>
            <pc:sldMk cId="2722130217" sldId="356"/>
            <ac:spMk id="7" creationId="{B358782C-2734-EB5E-DEC4-7A5E5A19F496}"/>
          </ac:spMkLst>
        </pc:spChg>
        <pc:spChg chg="mod">
          <ac:chgData name="Rui Xu" userId="658a5a9bb97de1ff" providerId="LiveId" clId="{28D88E04-E9C2-4173-B39A-A570B605341A}" dt="2025-10-27T07:44:26.882" v="1456" actId="1076"/>
          <ac:spMkLst>
            <pc:docMk/>
            <pc:sldMk cId="2722130217" sldId="356"/>
            <ac:spMk id="174" creationId="{1F2EDE5C-DB92-4EAE-066C-BAB2AD48615E}"/>
          </ac:spMkLst>
        </pc:spChg>
        <pc:spChg chg="mod">
          <ac:chgData name="Rui Xu" userId="658a5a9bb97de1ff" providerId="LiveId" clId="{28D88E04-E9C2-4173-B39A-A570B605341A}" dt="2025-10-27T07:44:26.882" v="1456" actId="1076"/>
          <ac:spMkLst>
            <pc:docMk/>
            <pc:sldMk cId="2722130217" sldId="356"/>
            <ac:spMk id="204" creationId="{81931BEB-561D-7F4C-69B9-0A45BD9E8869}"/>
          </ac:spMkLst>
        </pc:spChg>
        <pc:spChg chg="mod">
          <ac:chgData name="Rui Xu" userId="658a5a9bb97de1ff" providerId="LiveId" clId="{28D88E04-E9C2-4173-B39A-A570B605341A}" dt="2025-10-27T07:44:26.882" v="1456" actId="1076"/>
          <ac:spMkLst>
            <pc:docMk/>
            <pc:sldMk cId="2722130217" sldId="356"/>
            <ac:spMk id="208" creationId="{21BF6FFD-24AB-7EB3-BE44-40954697130B}"/>
          </ac:spMkLst>
        </pc:spChg>
        <pc:spChg chg="mod">
          <ac:chgData name="Rui Xu" userId="658a5a9bb97de1ff" providerId="LiveId" clId="{28D88E04-E9C2-4173-B39A-A570B605341A}" dt="2025-10-27T07:44:26.882" v="1456" actId="1076"/>
          <ac:spMkLst>
            <pc:docMk/>
            <pc:sldMk cId="2722130217" sldId="356"/>
            <ac:spMk id="319" creationId="{A25FEFD2-4C2D-B2D5-D8D3-3AEF7CC14196}"/>
          </ac:spMkLst>
        </pc:spChg>
        <pc:spChg chg="mod">
          <ac:chgData name="Rui Xu" userId="658a5a9bb97de1ff" providerId="LiveId" clId="{28D88E04-E9C2-4173-B39A-A570B605341A}" dt="2025-10-27T07:44:26.882" v="1456" actId="1076"/>
          <ac:spMkLst>
            <pc:docMk/>
            <pc:sldMk cId="2722130217" sldId="356"/>
            <ac:spMk id="323" creationId="{4669FEAA-50EC-D2E6-5D01-262ADEF7F231}"/>
          </ac:spMkLst>
        </pc:spChg>
        <pc:spChg chg="mod">
          <ac:chgData name="Rui Xu" userId="658a5a9bb97de1ff" providerId="LiveId" clId="{28D88E04-E9C2-4173-B39A-A570B605341A}" dt="2025-10-27T07:44:26.882" v="1456" actId="1076"/>
          <ac:spMkLst>
            <pc:docMk/>
            <pc:sldMk cId="2722130217" sldId="356"/>
            <ac:spMk id="324" creationId="{6AAEE59B-BC8D-EF67-7F60-7EFEF238EE0B}"/>
          </ac:spMkLst>
        </pc:spChg>
        <pc:spChg chg="mod">
          <ac:chgData name="Rui Xu" userId="658a5a9bb97de1ff" providerId="LiveId" clId="{28D88E04-E9C2-4173-B39A-A570B605341A}" dt="2025-10-27T07:38:28.185" v="1334" actId="1076"/>
          <ac:spMkLst>
            <pc:docMk/>
            <pc:sldMk cId="2722130217" sldId="356"/>
            <ac:spMk id="326" creationId="{0C4787CA-56E0-C08B-9617-465B1CF155C4}"/>
          </ac:spMkLst>
        </pc:spChg>
        <pc:spChg chg="mod">
          <ac:chgData name="Rui Xu" userId="658a5a9bb97de1ff" providerId="LiveId" clId="{28D88E04-E9C2-4173-B39A-A570B605341A}" dt="2025-10-27T07:44:26.882" v="1456" actId="1076"/>
          <ac:spMkLst>
            <pc:docMk/>
            <pc:sldMk cId="2722130217" sldId="356"/>
            <ac:spMk id="343" creationId="{F3CD72EB-51F6-6495-4475-AD8B6593DB1E}"/>
          </ac:spMkLst>
        </pc:spChg>
        <pc:spChg chg="mod">
          <ac:chgData name="Rui Xu" userId="658a5a9bb97de1ff" providerId="LiveId" clId="{28D88E04-E9C2-4173-B39A-A570B605341A}" dt="2025-10-27T07:44:26.882" v="1456" actId="1076"/>
          <ac:spMkLst>
            <pc:docMk/>
            <pc:sldMk cId="2722130217" sldId="356"/>
            <ac:spMk id="345" creationId="{C2ED6763-FFFA-6E52-8A10-8420AB0F73C3}"/>
          </ac:spMkLst>
        </pc:spChg>
        <pc:spChg chg="mod">
          <ac:chgData name="Rui Xu" userId="658a5a9bb97de1ff" providerId="LiveId" clId="{28D88E04-E9C2-4173-B39A-A570B605341A}" dt="2025-10-27T07:44:26.882" v="1456" actId="1076"/>
          <ac:spMkLst>
            <pc:docMk/>
            <pc:sldMk cId="2722130217" sldId="356"/>
            <ac:spMk id="347" creationId="{3227DAFE-7827-8C8F-A943-44980C01FFAC}"/>
          </ac:spMkLst>
        </pc:spChg>
        <pc:spChg chg="mod">
          <ac:chgData name="Rui Xu" userId="658a5a9bb97de1ff" providerId="LiveId" clId="{28D88E04-E9C2-4173-B39A-A570B605341A}" dt="2025-10-27T07:44:26.882" v="1456" actId="1076"/>
          <ac:spMkLst>
            <pc:docMk/>
            <pc:sldMk cId="2722130217" sldId="356"/>
            <ac:spMk id="352" creationId="{059FE5DF-1F25-8EC1-FD43-C73806CAED43}"/>
          </ac:spMkLst>
        </pc:spChg>
      </pc:sldChg>
      <pc:sldChg chg="addSp delSp modSp mod">
        <pc:chgData name="Rui Xu" userId="658a5a9bb97de1ff" providerId="LiveId" clId="{28D88E04-E9C2-4173-B39A-A570B605341A}" dt="2025-10-29T07:19:41.997" v="2782" actId="1076"/>
        <pc:sldMkLst>
          <pc:docMk/>
          <pc:sldMk cId="1194626490" sldId="357"/>
        </pc:sldMkLst>
        <pc:spChg chg="add mod">
          <ac:chgData name="Rui Xu" userId="658a5a9bb97de1ff" providerId="LiveId" clId="{28D88E04-E9C2-4173-B39A-A570B605341A}" dt="2025-10-27T07:25:29.518" v="1164"/>
          <ac:spMkLst>
            <pc:docMk/>
            <pc:sldMk cId="1194626490" sldId="357"/>
            <ac:spMk id="5" creationId="{0908D7B4-0295-279A-BBE6-DA5A27609E28}"/>
          </ac:spMkLst>
        </pc:spChg>
        <pc:spChg chg="add mod">
          <ac:chgData name="Rui Xu" userId="658a5a9bb97de1ff" providerId="LiveId" clId="{28D88E04-E9C2-4173-B39A-A570B605341A}" dt="2025-10-27T08:26:50.021" v="2063" actId="2711"/>
          <ac:spMkLst>
            <pc:docMk/>
            <pc:sldMk cId="1194626490" sldId="357"/>
            <ac:spMk id="8" creationId="{54EC5627-4766-4F1F-AB20-C949EA2478BC}"/>
          </ac:spMkLst>
        </pc:spChg>
        <pc:spChg chg="mod">
          <ac:chgData name="Rui Xu" userId="658a5a9bb97de1ff" providerId="LiveId" clId="{28D88E04-E9C2-4173-B39A-A570B605341A}" dt="2025-10-29T07:19:41.997" v="2782" actId="1076"/>
          <ac:spMkLst>
            <pc:docMk/>
            <pc:sldMk cId="1194626490" sldId="357"/>
            <ac:spMk id="63" creationId="{4C7F3604-AA63-B338-64FC-1D55BF608D24}"/>
          </ac:spMkLst>
        </pc:spChg>
        <pc:spChg chg="mod">
          <ac:chgData name="Rui Xu" userId="658a5a9bb97de1ff" providerId="LiveId" clId="{28D88E04-E9C2-4173-B39A-A570B605341A}" dt="2025-10-29T07:19:41.997" v="2782" actId="1076"/>
          <ac:spMkLst>
            <pc:docMk/>
            <pc:sldMk cId="1194626490" sldId="357"/>
            <ac:spMk id="64" creationId="{9020A402-7B17-AC20-B8F4-99BB0EDA9C62}"/>
          </ac:spMkLst>
        </pc:spChg>
        <pc:spChg chg="mod">
          <ac:chgData name="Rui Xu" userId="658a5a9bb97de1ff" providerId="LiveId" clId="{28D88E04-E9C2-4173-B39A-A570B605341A}" dt="2025-10-29T07:19:41.997" v="2782" actId="1076"/>
          <ac:spMkLst>
            <pc:docMk/>
            <pc:sldMk cId="1194626490" sldId="357"/>
            <ac:spMk id="66" creationId="{7CA30148-21DC-AD5C-8520-169797E6D8E6}"/>
          </ac:spMkLst>
        </pc:spChg>
        <pc:spChg chg="mod">
          <ac:chgData name="Rui Xu" userId="658a5a9bb97de1ff" providerId="LiveId" clId="{28D88E04-E9C2-4173-B39A-A570B605341A}" dt="2025-10-29T07:19:41.997" v="2782" actId="1076"/>
          <ac:spMkLst>
            <pc:docMk/>
            <pc:sldMk cId="1194626490" sldId="357"/>
            <ac:spMk id="67" creationId="{F8007598-B065-AB78-FBA7-9E43C9B4C507}"/>
          </ac:spMkLst>
        </pc:spChg>
        <pc:spChg chg="mod">
          <ac:chgData name="Rui Xu" userId="658a5a9bb97de1ff" providerId="LiveId" clId="{28D88E04-E9C2-4173-B39A-A570B605341A}" dt="2025-10-29T07:19:41.997" v="2782" actId="1076"/>
          <ac:spMkLst>
            <pc:docMk/>
            <pc:sldMk cId="1194626490" sldId="357"/>
            <ac:spMk id="68" creationId="{6D5AEA0B-AA88-3E06-236A-7B675A1096BA}"/>
          </ac:spMkLst>
        </pc:spChg>
        <pc:spChg chg="mod">
          <ac:chgData name="Rui Xu" userId="658a5a9bb97de1ff" providerId="LiveId" clId="{28D88E04-E9C2-4173-B39A-A570B605341A}" dt="2025-10-29T07:19:41.997" v="2782" actId="1076"/>
          <ac:spMkLst>
            <pc:docMk/>
            <pc:sldMk cId="1194626490" sldId="357"/>
            <ac:spMk id="69" creationId="{43D2D5B9-B572-51DF-9F28-AB78839C3771}"/>
          </ac:spMkLst>
        </pc:spChg>
        <pc:spChg chg="mod">
          <ac:chgData name="Rui Xu" userId="658a5a9bb97de1ff" providerId="LiveId" clId="{28D88E04-E9C2-4173-B39A-A570B605341A}" dt="2025-10-29T07:19:41.997" v="2782" actId="1076"/>
          <ac:spMkLst>
            <pc:docMk/>
            <pc:sldMk cId="1194626490" sldId="357"/>
            <ac:spMk id="70" creationId="{B485D4F0-0466-1B1F-561A-5030CAE87299}"/>
          </ac:spMkLst>
        </pc:spChg>
        <pc:spChg chg="mod">
          <ac:chgData name="Rui Xu" userId="658a5a9bb97de1ff" providerId="LiveId" clId="{28D88E04-E9C2-4173-B39A-A570B605341A}" dt="2025-10-29T07:19:41.997" v="2782" actId="1076"/>
          <ac:spMkLst>
            <pc:docMk/>
            <pc:sldMk cId="1194626490" sldId="357"/>
            <ac:spMk id="71" creationId="{FF08EAD3-6C11-2256-E02A-3586AF68DAD3}"/>
          </ac:spMkLst>
        </pc:spChg>
        <pc:spChg chg="mod">
          <ac:chgData name="Rui Xu" userId="658a5a9bb97de1ff" providerId="LiveId" clId="{28D88E04-E9C2-4173-B39A-A570B605341A}" dt="2025-10-29T07:19:41.997" v="2782" actId="1076"/>
          <ac:spMkLst>
            <pc:docMk/>
            <pc:sldMk cId="1194626490" sldId="357"/>
            <ac:spMk id="72" creationId="{749D4315-59AE-7133-511B-2EA03C6A43F3}"/>
          </ac:spMkLst>
        </pc:spChg>
        <pc:spChg chg="mod">
          <ac:chgData name="Rui Xu" userId="658a5a9bb97de1ff" providerId="LiveId" clId="{28D88E04-E9C2-4173-B39A-A570B605341A}" dt="2025-10-27T07:45:43.410" v="1466" actId="255"/>
          <ac:spMkLst>
            <pc:docMk/>
            <pc:sldMk cId="1194626490" sldId="357"/>
            <ac:spMk id="369" creationId="{944FF306-F31D-1A5B-9CAB-924B01ACB033}"/>
          </ac:spMkLst>
        </pc:spChg>
        <pc:grpChg chg="mod">
          <ac:chgData name="Rui Xu" userId="658a5a9bb97de1ff" providerId="LiveId" clId="{28D88E04-E9C2-4173-B39A-A570B605341A}" dt="2025-10-29T07:19:36.311" v="2781" actId="1076"/>
          <ac:grpSpMkLst>
            <pc:docMk/>
            <pc:sldMk cId="1194626490" sldId="357"/>
            <ac:grpSpMk id="74" creationId="{56D49F31-1E54-0AAD-751D-3F9E87BE49DB}"/>
          </ac:grpSpMkLst>
        </pc:grpChg>
        <pc:grpChg chg="mod">
          <ac:chgData name="Rui Xu" userId="658a5a9bb97de1ff" providerId="LiveId" clId="{28D88E04-E9C2-4173-B39A-A570B605341A}" dt="2025-10-29T07:19:36.311" v="2781" actId="1076"/>
          <ac:grpSpMkLst>
            <pc:docMk/>
            <pc:sldMk cId="1194626490" sldId="357"/>
            <ac:grpSpMk id="75" creationId="{8132DD5E-FC5D-EEF2-BD49-F3CA0E42F57A}"/>
          </ac:grpSpMkLst>
        </pc:grpChg>
        <pc:picChg chg="mod">
          <ac:chgData name="Rui Xu" userId="658a5a9bb97de1ff" providerId="LiveId" clId="{28D88E04-E9C2-4173-B39A-A570B605341A}" dt="2025-10-29T07:19:41.997" v="2782" actId="1076"/>
          <ac:picMkLst>
            <pc:docMk/>
            <pc:sldMk cId="1194626490" sldId="357"/>
            <ac:picMk id="2" creationId="{AE1946BE-B71C-9C78-9B94-C928A514356D}"/>
          </ac:picMkLst>
        </pc:picChg>
      </pc:sldChg>
      <pc:sldChg chg="addSp delSp modSp mod delAnim modAnim">
        <pc:chgData name="Rui Xu" userId="658a5a9bb97de1ff" providerId="LiveId" clId="{28D88E04-E9C2-4173-B39A-A570B605341A}" dt="2025-10-29T07:34:50.038" v="2827" actId="1076"/>
        <pc:sldMkLst>
          <pc:docMk/>
          <pc:sldMk cId="3562583982" sldId="358"/>
        </pc:sldMkLst>
        <pc:spChg chg="mod">
          <ac:chgData name="Rui Xu" userId="658a5a9bb97de1ff" providerId="LiveId" clId="{28D88E04-E9C2-4173-B39A-A570B605341A}" dt="2025-10-29T07:34:50.038" v="2827" actId="1076"/>
          <ac:spMkLst>
            <pc:docMk/>
            <pc:sldMk cId="3562583982" sldId="358"/>
            <ac:spMk id="3" creationId="{22810676-A89B-A8EF-AE94-5E95B6A85B62}"/>
          </ac:spMkLst>
        </pc:spChg>
        <pc:spChg chg="mod">
          <ac:chgData name="Rui Xu" userId="658a5a9bb97de1ff" providerId="LiveId" clId="{28D88E04-E9C2-4173-B39A-A570B605341A}" dt="2025-10-27T07:47:09.161" v="1487" actId="6549"/>
          <ac:spMkLst>
            <pc:docMk/>
            <pc:sldMk cId="3562583982" sldId="358"/>
            <ac:spMk id="5" creationId="{21377E46-05F9-8F89-50CA-0D941DFAE9BA}"/>
          </ac:spMkLst>
        </pc:spChg>
        <pc:spChg chg="mod">
          <ac:chgData name="Rui Xu" userId="658a5a9bb97de1ff" providerId="LiveId" clId="{28D88E04-E9C2-4173-B39A-A570B605341A}" dt="2025-10-29T07:34:02.414" v="2818" actId="164"/>
          <ac:spMkLst>
            <pc:docMk/>
            <pc:sldMk cId="3562583982" sldId="358"/>
            <ac:spMk id="6" creationId="{60D242F8-97A7-422A-5F39-E5FFE707D4ED}"/>
          </ac:spMkLst>
        </pc:spChg>
        <pc:spChg chg="mod">
          <ac:chgData name="Rui Xu" userId="658a5a9bb97de1ff" providerId="LiveId" clId="{28D88E04-E9C2-4173-B39A-A570B605341A}" dt="2025-10-29T07:34:50.038" v="2827" actId="1076"/>
          <ac:spMkLst>
            <pc:docMk/>
            <pc:sldMk cId="3562583982" sldId="358"/>
            <ac:spMk id="7" creationId="{8A071E9E-D0DA-00E4-7AB8-0637C24402C3}"/>
          </ac:spMkLst>
        </pc:spChg>
        <pc:spChg chg="mod">
          <ac:chgData name="Rui Xu" userId="658a5a9bb97de1ff" providerId="LiveId" clId="{28D88E04-E9C2-4173-B39A-A570B605341A}" dt="2025-10-29T07:34:21.075" v="2824" actId="1076"/>
          <ac:spMkLst>
            <pc:docMk/>
            <pc:sldMk cId="3562583982" sldId="358"/>
            <ac:spMk id="8" creationId="{E6830330-AA58-6AC7-538D-56CCA1F66D7D}"/>
          </ac:spMkLst>
        </pc:spChg>
        <pc:spChg chg="mod">
          <ac:chgData name="Rui Xu" userId="658a5a9bb97de1ff" providerId="LiveId" clId="{28D88E04-E9C2-4173-B39A-A570B605341A}" dt="2025-10-27T07:41:48.250" v="1378" actId="20577"/>
          <ac:spMkLst>
            <pc:docMk/>
            <pc:sldMk cId="3562583982" sldId="358"/>
            <ac:spMk id="9" creationId="{083C67A0-0D0D-A787-B5E3-71A7BCC6D671}"/>
          </ac:spMkLst>
        </pc:spChg>
        <pc:spChg chg="mod">
          <ac:chgData name="Rui Xu" userId="658a5a9bb97de1ff" providerId="LiveId" clId="{28D88E04-E9C2-4173-B39A-A570B605341A}" dt="2025-10-29T07:34:50.038" v="2827" actId="1076"/>
          <ac:spMkLst>
            <pc:docMk/>
            <pc:sldMk cId="3562583982" sldId="358"/>
            <ac:spMk id="10" creationId="{EB8AF148-EFE4-B484-F088-21C59015E39C}"/>
          </ac:spMkLst>
        </pc:spChg>
        <pc:spChg chg="mod">
          <ac:chgData name="Rui Xu" userId="658a5a9bb97de1ff" providerId="LiveId" clId="{28D88E04-E9C2-4173-B39A-A570B605341A}" dt="2025-10-29T07:34:50.038" v="2827" actId="1076"/>
          <ac:spMkLst>
            <pc:docMk/>
            <pc:sldMk cId="3562583982" sldId="358"/>
            <ac:spMk id="12" creationId="{36EFA913-10AF-3379-34FA-84F750B8D47C}"/>
          </ac:spMkLst>
        </pc:spChg>
        <pc:spChg chg="mod">
          <ac:chgData name="Rui Xu" userId="658a5a9bb97de1ff" providerId="LiveId" clId="{28D88E04-E9C2-4173-B39A-A570B605341A}" dt="2025-10-29T07:34:50.038" v="2827" actId="1076"/>
          <ac:spMkLst>
            <pc:docMk/>
            <pc:sldMk cId="3562583982" sldId="358"/>
            <ac:spMk id="13" creationId="{3AB16663-E945-9BE9-48E9-D68056371C65}"/>
          </ac:spMkLst>
        </pc:spChg>
        <pc:spChg chg="mod">
          <ac:chgData name="Rui Xu" userId="658a5a9bb97de1ff" providerId="LiveId" clId="{28D88E04-E9C2-4173-B39A-A570B605341A}" dt="2025-10-29T07:34:50.038" v="2827" actId="1076"/>
          <ac:spMkLst>
            <pc:docMk/>
            <pc:sldMk cId="3562583982" sldId="358"/>
            <ac:spMk id="14" creationId="{04B66431-4550-63A3-4AF5-C6EF08F29E78}"/>
          </ac:spMkLst>
        </pc:spChg>
        <pc:spChg chg="mod">
          <ac:chgData name="Rui Xu" userId="658a5a9bb97de1ff" providerId="LiveId" clId="{28D88E04-E9C2-4173-B39A-A570B605341A}" dt="2025-10-29T07:34:13.753" v="2822" actId="164"/>
          <ac:spMkLst>
            <pc:docMk/>
            <pc:sldMk cId="3562583982" sldId="358"/>
            <ac:spMk id="21" creationId="{CB307B66-C78B-AABB-21CE-22E38B08ED15}"/>
          </ac:spMkLst>
        </pc:spChg>
        <pc:spChg chg="mod">
          <ac:chgData name="Rui Xu" userId="658a5a9bb97de1ff" providerId="LiveId" clId="{28D88E04-E9C2-4173-B39A-A570B605341A}" dt="2025-10-29T07:34:02.414" v="2818" actId="164"/>
          <ac:spMkLst>
            <pc:docMk/>
            <pc:sldMk cId="3562583982" sldId="358"/>
            <ac:spMk id="24" creationId="{4B02455F-9158-3E27-2DB6-C6FEED3C9EFD}"/>
          </ac:spMkLst>
        </pc:spChg>
        <pc:spChg chg="mod">
          <ac:chgData name="Rui Xu" userId="658a5a9bb97de1ff" providerId="LiveId" clId="{28D88E04-E9C2-4173-B39A-A570B605341A}" dt="2025-10-29T07:34:28.241" v="2826" actId="1076"/>
          <ac:spMkLst>
            <pc:docMk/>
            <pc:sldMk cId="3562583982" sldId="358"/>
            <ac:spMk id="26" creationId="{8D721EC4-3810-66AD-02ED-A95E44097A33}"/>
          </ac:spMkLst>
        </pc:spChg>
        <pc:spChg chg="mod">
          <ac:chgData name="Rui Xu" userId="658a5a9bb97de1ff" providerId="LiveId" clId="{28D88E04-E9C2-4173-B39A-A570B605341A}" dt="2025-10-29T07:34:02.414" v="2818" actId="164"/>
          <ac:spMkLst>
            <pc:docMk/>
            <pc:sldMk cId="3562583982" sldId="358"/>
            <ac:spMk id="45" creationId="{9B316411-2923-75D7-BFC8-F8962B3B04D2}"/>
          </ac:spMkLst>
        </pc:spChg>
        <pc:spChg chg="mod">
          <ac:chgData name="Rui Xu" userId="658a5a9bb97de1ff" providerId="LiveId" clId="{28D88E04-E9C2-4173-B39A-A570B605341A}" dt="2025-10-29T07:34:02.414" v="2818" actId="164"/>
          <ac:spMkLst>
            <pc:docMk/>
            <pc:sldMk cId="3562583982" sldId="358"/>
            <ac:spMk id="48" creationId="{431F37AC-3614-F47A-04AF-193D165DD4D3}"/>
          </ac:spMkLst>
        </pc:spChg>
        <pc:spChg chg="mod">
          <ac:chgData name="Rui Xu" userId="658a5a9bb97de1ff" providerId="LiveId" clId="{28D88E04-E9C2-4173-B39A-A570B605341A}" dt="2025-10-29T07:34:02.414" v="2818" actId="164"/>
          <ac:spMkLst>
            <pc:docMk/>
            <pc:sldMk cId="3562583982" sldId="358"/>
            <ac:spMk id="51" creationId="{DA0A2EB3-6809-3C26-D273-289BE56F4876}"/>
          </ac:spMkLst>
        </pc:spChg>
        <pc:spChg chg="mod">
          <ac:chgData name="Rui Xu" userId="658a5a9bb97de1ff" providerId="LiveId" clId="{28D88E04-E9C2-4173-B39A-A570B605341A}" dt="2025-10-29T07:34:02.414" v="2818" actId="164"/>
          <ac:spMkLst>
            <pc:docMk/>
            <pc:sldMk cId="3562583982" sldId="358"/>
            <ac:spMk id="53" creationId="{B08913BB-F847-5E15-52D1-0E71E5663C29}"/>
          </ac:spMkLst>
        </pc:spChg>
        <pc:spChg chg="mod">
          <ac:chgData name="Rui Xu" userId="658a5a9bb97de1ff" providerId="LiveId" clId="{28D88E04-E9C2-4173-B39A-A570B605341A}" dt="2025-10-27T08:03:02.928" v="1759" actId="6549"/>
          <ac:spMkLst>
            <pc:docMk/>
            <pc:sldMk cId="3562583982" sldId="358"/>
            <ac:spMk id="63" creationId="{A3DFB1A1-100C-D20F-27E1-A623759C41FA}"/>
          </ac:spMkLst>
        </pc:spChg>
        <pc:spChg chg="mod">
          <ac:chgData name="Rui Xu" userId="658a5a9bb97de1ff" providerId="LiveId" clId="{28D88E04-E9C2-4173-B39A-A570B605341A}" dt="2025-10-29T07:34:50.038" v="2827" actId="1076"/>
          <ac:spMkLst>
            <pc:docMk/>
            <pc:sldMk cId="3562583982" sldId="358"/>
            <ac:spMk id="1024" creationId="{FCD7AC40-DFB2-0440-F4F4-E58B685B622F}"/>
          </ac:spMkLst>
        </pc:spChg>
        <pc:spChg chg="del topLvl">
          <ac:chgData name="Rui Xu" userId="658a5a9bb97de1ff" providerId="LiveId" clId="{28D88E04-E9C2-4173-B39A-A570B605341A}" dt="2025-10-29T07:20:39.118" v="2784" actId="478"/>
          <ac:spMkLst>
            <pc:docMk/>
            <pc:sldMk cId="3562583982" sldId="358"/>
            <ac:spMk id="1049" creationId="{47891044-7BD7-B788-F1C8-12D0290413D5}"/>
          </ac:spMkLst>
        </pc:spChg>
        <pc:spChg chg="del topLvl">
          <ac:chgData name="Rui Xu" userId="658a5a9bb97de1ff" providerId="LiveId" clId="{28D88E04-E9C2-4173-B39A-A570B605341A}" dt="2025-10-29T07:20:54.055" v="2790" actId="478"/>
          <ac:spMkLst>
            <pc:docMk/>
            <pc:sldMk cId="3562583982" sldId="358"/>
            <ac:spMk id="1055" creationId="{FCDADB8D-AFCD-49FE-C7CE-ABD68491C84C}"/>
          </ac:spMkLst>
        </pc:spChg>
        <pc:spChg chg="del">
          <ac:chgData name="Rui Xu" userId="658a5a9bb97de1ff" providerId="LiveId" clId="{28D88E04-E9C2-4173-B39A-A570B605341A}" dt="2025-10-29T07:20:31.520" v="2783" actId="478"/>
          <ac:spMkLst>
            <pc:docMk/>
            <pc:sldMk cId="3562583982" sldId="358"/>
            <ac:spMk id="1056" creationId="{4D1CDFC4-4F4B-3735-3E7D-43F9A18E1F9E}"/>
          </ac:spMkLst>
        </pc:spChg>
        <pc:grpChg chg="add mod">
          <ac:chgData name="Rui Xu" userId="658a5a9bb97de1ff" providerId="LiveId" clId="{28D88E04-E9C2-4173-B39A-A570B605341A}" dt="2025-10-29T07:34:24.596" v="2825" actId="1076"/>
          <ac:grpSpMkLst>
            <pc:docMk/>
            <pc:sldMk cId="3562583982" sldId="358"/>
            <ac:grpSpMk id="4" creationId="{01096F98-44FD-4573-B420-7D1CD1473E9B}"/>
          </ac:grpSpMkLst>
        </pc:grpChg>
        <pc:grpChg chg="add mod">
          <ac:chgData name="Rui Xu" userId="658a5a9bb97de1ff" providerId="LiveId" clId="{28D88E04-E9C2-4173-B39A-A570B605341A}" dt="2025-10-29T07:34:16.979" v="2823" actId="1076"/>
          <ac:grpSpMkLst>
            <pc:docMk/>
            <pc:sldMk cId="3562583982" sldId="358"/>
            <ac:grpSpMk id="11" creationId="{7A646C23-A221-3AAF-C23C-4A0F5FC6ED83}"/>
          </ac:grpSpMkLst>
        </pc:grpChg>
        <pc:grpChg chg="del mod">
          <ac:chgData name="Rui Xu" userId="658a5a9bb97de1ff" providerId="LiveId" clId="{28D88E04-E9C2-4173-B39A-A570B605341A}" dt="2025-10-29T07:20:53.146" v="2789" actId="478"/>
          <ac:grpSpMkLst>
            <pc:docMk/>
            <pc:sldMk cId="3562583982" sldId="358"/>
            <ac:grpSpMk id="16" creationId="{EF2EC3DF-00D4-96B5-CE66-795E1E573C0A}"/>
          </ac:grpSpMkLst>
        </pc:grpChg>
        <pc:grpChg chg="mod">
          <ac:chgData name="Rui Xu" userId="658a5a9bb97de1ff" providerId="LiveId" clId="{28D88E04-E9C2-4173-B39A-A570B605341A}" dt="2025-10-29T07:34:50.038" v="2827" actId="1076"/>
          <ac:grpSpMkLst>
            <pc:docMk/>
            <pc:sldMk cId="3562583982" sldId="358"/>
            <ac:grpSpMk id="17" creationId="{DAEEA5FF-8E40-882C-91F9-33A941A91A6A}"/>
          </ac:grpSpMkLst>
        </pc:grpChg>
        <pc:grpChg chg="mod">
          <ac:chgData name="Rui Xu" userId="658a5a9bb97de1ff" providerId="LiveId" clId="{28D88E04-E9C2-4173-B39A-A570B605341A}" dt="2025-10-29T07:34:13.753" v="2822" actId="164"/>
          <ac:grpSpMkLst>
            <pc:docMk/>
            <pc:sldMk cId="3562583982" sldId="358"/>
            <ac:grpSpMk id="23" creationId="{A8AD1A99-F998-000C-5649-A5D170DC0CD9}"/>
          </ac:grpSpMkLst>
        </pc:grpChg>
        <pc:grpChg chg="mod">
          <ac:chgData name="Rui Xu" userId="658a5a9bb97de1ff" providerId="LiveId" clId="{28D88E04-E9C2-4173-B39A-A570B605341A}" dt="2025-10-29T07:34:50.038" v="2827" actId="1076"/>
          <ac:grpSpMkLst>
            <pc:docMk/>
            <pc:sldMk cId="3562583982" sldId="358"/>
            <ac:grpSpMk id="61" creationId="{62AF49C9-8B52-7D8A-57CE-8B130D35F470}"/>
          </ac:grpSpMkLst>
        </pc:grpChg>
        <pc:grpChg chg="del">
          <ac:chgData name="Rui Xu" userId="658a5a9bb97de1ff" providerId="LiveId" clId="{28D88E04-E9C2-4173-B39A-A570B605341A}" dt="2025-10-29T07:20:39.118" v="2784" actId="478"/>
          <ac:grpSpMkLst>
            <pc:docMk/>
            <pc:sldMk cId="3562583982" sldId="358"/>
            <ac:grpSpMk id="1057" creationId="{4B542D1F-8E05-FD1A-91EE-79005F4544E0}"/>
          </ac:grpSpMkLst>
        </pc:grpChg>
        <pc:picChg chg="del">
          <ac:chgData name="Rui Xu" userId="658a5a9bb97de1ff" providerId="LiveId" clId="{28D88E04-E9C2-4173-B39A-A570B605341A}" dt="2025-10-29T07:20:44.711" v="2785" actId="478"/>
          <ac:picMkLst>
            <pc:docMk/>
            <pc:sldMk cId="3562583982" sldId="358"/>
            <ac:picMk id="19" creationId="{D541FB94-C2AD-9D0B-E5DB-931A21AD66C0}"/>
          </ac:picMkLst>
        </pc:picChg>
        <pc:picChg chg="del mod">
          <ac:chgData name="Rui Xu" userId="658a5a9bb97de1ff" providerId="LiveId" clId="{28D88E04-E9C2-4173-B39A-A570B605341A}" dt="2025-10-29T07:20:53.146" v="2789" actId="478"/>
          <ac:picMkLst>
            <pc:docMk/>
            <pc:sldMk cId="3562583982" sldId="358"/>
            <ac:picMk id="20" creationId="{1B9C9CBC-D3C9-ACF1-9BE1-8C1E2E94F660}"/>
          </ac:picMkLst>
        </pc:picChg>
        <pc:picChg chg="mod">
          <ac:chgData name="Rui Xu" userId="658a5a9bb97de1ff" providerId="LiveId" clId="{28D88E04-E9C2-4173-B39A-A570B605341A}" dt="2025-10-29T07:34:50.038" v="2827" actId="1076"/>
          <ac:picMkLst>
            <pc:docMk/>
            <pc:sldMk cId="3562583982" sldId="358"/>
            <ac:picMk id="1026" creationId="{17539D83-180A-64FE-6F16-88EEC21D58F1}"/>
          </ac:picMkLst>
        </pc:picChg>
        <pc:picChg chg="del mod">
          <ac:chgData name="Rui Xu" userId="658a5a9bb97de1ff" providerId="LiveId" clId="{28D88E04-E9C2-4173-B39A-A570B605341A}" dt="2025-10-29T07:20:46.160" v="2786" actId="478"/>
          <ac:picMkLst>
            <pc:docMk/>
            <pc:sldMk cId="3562583982" sldId="358"/>
            <ac:picMk id="1028" creationId="{105CDF49-CA7B-19CA-1396-DAE76B20D03B}"/>
          </ac:picMkLst>
        </pc:picChg>
        <pc:cxnChg chg="mod">
          <ac:chgData name="Rui Xu" userId="658a5a9bb97de1ff" providerId="LiveId" clId="{28D88E04-E9C2-4173-B39A-A570B605341A}" dt="2025-10-29T07:34:02.414" v="2818" actId="164"/>
          <ac:cxnSpMkLst>
            <pc:docMk/>
            <pc:sldMk cId="3562583982" sldId="358"/>
            <ac:cxnSpMk id="28" creationId="{E52FF96F-28AF-AE99-2D25-5A01347BFA0B}"/>
          </ac:cxnSpMkLst>
        </pc:cxnChg>
        <pc:cxnChg chg="mod">
          <ac:chgData name="Rui Xu" userId="658a5a9bb97de1ff" providerId="LiveId" clId="{28D88E04-E9C2-4173-B39A-A570B605341A}" dt="2025-10-29T07:21:28.380" v="2816" actId="1076"/>
          <ac:cxnSpMkLst>
            <pc:docMk/>
            <pc:sldMk cId="3562583982" sldId="358"/>
            <ac:cxnSpMk id="31" creationId="{559D097D-7352-C5D1-108E-EFC50C808AA5}"/>
          </ac:cxnSpMkLst>
        </pc:cxnChg>
        <pc:cxnChg chg="mod">
          <ac:chgData name="Rui Xu" userId="658a5a9bb97de1ff" providerId="LiveId" clId="{28D88E04-E9C2-4173-B39A-A570B605341A}" dt="2025-10-29T07:21:17.686" v="2814" actId="1076"/>
          <ac:cxnSpMkLst>
            <pc:docMk/>
            <pc:sldMk cId="3562583982" sldId="358"/>
            <ac:cxnSpMk id="46" creationId="{55BC1DEE-AB3A-3886-1C0C-7B242F70C3FE}"/>
          </ac:cxnSpMkLst>
        </pc:cxnChg>
        <pc:cxnChg chg="mod">
          <ac:chgData name="Rui Xu" userId="658a5a9bb97de1ff" providerId="LiveId" clId="{28D88E04-E9C2-4173-B39A-A570B605341A}" dt="2025-10-29T07:21:17.686" v="2814" actId="1076"/>
          <ac:cxnSpMkLst>
            <pc:docMk/>
            <pc:sldMk cId="3562583982" sldId="358"/>
            <ac:cxnSpMk id="49" creationId="{680737A0-2B3A-6008-C427-55CFE331BAC2}"/>
          </ac:cxnSpMkLst>
        </pc:cxnChg>
        <pc:cxnChg chg="mod">
          <ac:chgData name="Rui Xu" userId="658a5a9bb97de1ff" providerId="LiveId" clId="{28D88E04-E9C2-4173-B39A-A570B605341A}" dt="2025-10-29T07:34:02.414" v="2818" actId="164"/>
          <ac:cxnSpMkLst>
            <pc:docMk/>
            <pc:sldMk cId="3562583982" sldId="358"/>
            <ac:cxnSpMk id="54" creationId="{F8541259-1923-D6BD-6590-697A19855164}"/>
          </ac:cxnSpMkLst>
        </pc:cxnChg>
        <pc:cxnChg chg="mod">
          <ac:chgData name="Rui Xu" userId="658a5a9bb97de1ff" providerId="LiveId" clId="{28D88E04-E9C2-4173-B39A-A570B605341A}" dt="2025-10-29T07:21:22.717" v="2815" actId="1076"/>
          <ac:cxnSpMkLst>
            <pc:docMk/>
            <pc:sldMk cId="3562583982" sldId="358"/>
            <ac:cxnSpMk id="55" creationId="{6412D58D-C882-C16D-58F8-120E1961B9A8}"/>
          </ac:cxnSpMkLst>
        </pc:cxnChg>
      </pc:sldChg>
      <pc:sldChg chg="addSp delSp modSp mod">
        <pc:chgData name="Rui Xu" userId="658a5a9bb97de1ff" providerId="LiveId" clId="{28D88E04-E9C2-4173-B39A-A570B605341A}" dt="2025-10-29T07:38:25.973" v="2845" actId="20577"/>
        <pc:sldMkLst>
          <pc:docMk/>
          <pc:sldMk cId="3175542733" sldId="359"/>
        </pc:sldMkLst>
        <pc:spChg chg="add mod">
          <ac:chgData name="Rui Xu" userId="658a5a9bb97de1ff" providerId="LiveId" clId="{28D88E04-E9C2-4173-B39A-A570B605341A}" dt="2025-10-27T07:41:58.122" v="1382"/>
          <ac:spMkLst>
            <pc:docMk/>
            <pc:sldMk cId="3175542733" sldId="359"/>
            <ac:spMk id="5" creationId="{BBE1C07B-F3C7-B763-4A7E-9E600DEC9E8A}"/>
          </ac:spMkLst>
        </pc:spChg>
        <pc:spChg chg="mod">
          <ac:chgData name="Rui Xu" userId="658a5a9bb97de1ff" providerId="LiveId" clId="{28D88E04-E9C2-4173-B39A-A570B605341A}" dt="2025-10-27T07:47:34.301" v="1489" actId="404"/>
          <ac:spMkLst>
            <pc:docMk/>
            <pc:sldMk cId="3175542733" sldId="359"/>
            <ac:spMk id="7" creationId="{2302821C-1F4F-0763-FB04-21FB2234EAFA}"/>
          </ac:spMkLst>
        </pc:spChg>
        <pc:spChg chg="mod">
          <ac:chgData name="Rui Xu" userId="658a5a9bb97de1ff" providerId="LiveId" clId="{28D88E04-E9C2-4173-B39A-A570B605341A}" dt="2025-10-29T07:38:25.973" v="2845" actId="20577"/>
          <ac:spMkLst>
            <pc:docMk/>
            <pc:sldMk cId="3175542733" sldId="359"/>
            <ac:spMk id="10" creationId="{710AC6CF-B1F2-FE3F-853B-CFE8FC6D6221}"/>
          </ac:spMkLst>
        </pc:spChg>
        <pc:spChg chg="mod">
          <ac:chgData name="Rui Xu" userId="658a5a9bb97de1ff" providerId="LiveId" clId="{28D88E04-E9C2-4173-B39A-A570B605341A}" dt="2025-10-27T07:47:41.713" v="1490" actId="14100"/>
          <ac:spMkLst>
            <pc:docMk/>
            <pc:sldMk cId="3175542733" sldId="359"/>
            <ac:spMk id="12" creationId="{06911141-EA23-4F03-8666-0E5ACF1E1453}"/>
          </ac:spMkLst>
        </pc:spChg>
        <pc:spChg chg="mod">
          <ac:chgData name="Rui Xu" userId="658a5a9bb97de1ff" providerId="LiveId" clId="{28D88E04-E9C2-4173-B39A-A570B605341A}" dt="2025-10-27T08:30:44.270" v="2141" actId="20577"/>
          <ac:spMkLst>
            <pc:docMk/>
            <pc:sldMk cId="3175542733" sldId="359"/>
            <ac:spMk id="16" creationId="{4B1DACCB-B866-B5DB-0FA7-2634B58C7B1E}"/>
          </ac:spMkLst>
        </pc:spChg>
        <pc:spChg chg="add mod">
          <ac:chgData name="Rui Xu" userId="658a5a9bb97de1ff" providerId="LiveId" clId="{28D88E04-E9C2-4173-B39A-A570B605341A}" dt="2025-10-27T08:15:45.245" v="1884" actId="1076"/>
          <ac:spMkLst>
            <pc:docMk/>
            <pc:sldMk cId="3175542733" sldId="359"/>
            <ac:spMk id="19" creationId="{9FB6472D-B96F-9466-1696-BB56D11060B4}"/>
          </ac:spMkLst>
        </pc:spChg>
        <pc:spChg chg="mod">
          <ac:chgData name="Rui Xu" userId="658a5a9bb97de1ff" providerId="LiveId" clId="{28D88E04-E9C2-4173-B39A-A570B605341A}" dt="2025-10-27T08:30:41.140" v="2137" actId="6549"/>
          <ac:spMkLst>
            <pc:docMk/>
            <pc:sldMk cId="3175542733" sldId="359"/>
            <ac:spMk id="30" creationId="{A826747C-02D7-4240-F98E-B25445251496}"/>
          </ac:spMkLst>
        </pc:spChg>
        <pc:spChg chg="mod">
          <ac:chgData name="Rui Xu" userId="658a5a9bb97de1ff" providerId="LiveId" clId="{28D88E04-E9C2-4173-B39A-A570B605341A}" dt="2025-10-27T07:47:34.301" v="1489" actId="404"/>
          <ac:spMkLst>
            <pc:docMk/>
            <pc:sldMk cId="3175542733" sldId="359"/>
            <ac:spMk id="33" creationId="{C2D9B2D2-97A2-25C6-1265-24220A53A773}"/>
          </ac:spMkLst>
        </pc:spChg>
        <pc:spChg chg="mod">
          <ac:chgData name="Rui Xu" userId="658a5a9bb97de1ff" providerId="LiveId" clId="{28D88E04-E9C2-4173-B39A-A570B605341A}" dt="2025-10-27T07:48:46.567" v="1515" actId="20577"/>
          <ac:spMkLst>
            <pc:docMk/>
            <pc:sldMk cId="3175542733" sldId="359"/>
            <ac:spMk id="63" creationId="{A3DFB1A1-100C-D20F-27E1-A623759C41FA}"/>
          </ac:spMkLst>
        </pc:spChg>
      </pc:sldChg>
      <pc:sldChg chg="addSp delSp modSp mod delAnim modAnim">
        <pc:chgData name="Rui Xu" userId="658a5a9bb97de1ff" providerId="LiveId" clId="{28D88E04-E9C2-4173-B39A-A570B605341A}" dt="2025-10-29T08:54:04.866" v="3481" actId="14100"/>
        <pc:sldMkLst>
          <pc:docMk/>
          <pc:sldMk cId="2971702732" sldId="360"/>
        </pc:sldMkLst>
        <pc:spChg chg="mod">
          <ac:chgData name="Rui Xu" userId="658a5a9bb97de1ff" providerId="LiveId" clId="{28D88E04-E9C2-4173-B39A-A570B605341A}" dt="2025-10-29T08:51:03.458" v="3388"/>
          <ac:spMkLst>
            <pc:docMk/>
            <pc:sldMk cId="2971702732" sldId="360"/>
            <ac:spMk id="3" creationId="{4EBD2936-3F98-EE82-991D-9CC7358EB72A}"/>
          </ac:spMkLst>
        </pc:spChg>
        <pc:spChg chg="mod">
          <ac:chgData name="Rui Xu" userId="658a5a9bb97de1ff" providerId="LiveId" clId="{28D88E04-E9C2-4173-B39A-A570B605341A}" dt="2025-10-29T08:53:39.266" v="3477" actId="1076"/>
          <ac:spMkLst>
            <pc:docMk/>
            <pc:sldMk cId="2971702732" sldId="360"/>
            <ac:spMk id="16" creationId="{7CCDA06C-BF50-702E-AE40-0CE30EFBE8E5}"/>
          </ac:spMkLst>
        </pc:spChg>
        <pc:spChg chg="mod">
          <ac:chgData name="Rui Xu" userId="658a5a9bb97de1ff" providerId="LiveId" clId="{28D88E04-E9C2-4173-B39A-A570B605341A}" dt="2025-10-29T08:53:55.711" v="3480" actId="1076"/>
          <ac:spMkLst>
            <pc:docMk/>
            <pc:sldMk cId="2971702732" sldId="360"/>
            <ac:spMk id="19" creationId="{72E24C8F-F4E4-2CE6-2F56-E05C4EE22C35}"/>
          </ac:spMkLst>
        </pc:spChg>
        <pc:spChg chg="mod">
          <ac:chgData name="Rui Xu" userId="658a5a9bb97de1ff" providerId="LiveId" clId="{28D88E04-E9C2-4173-B39A-A570B605341A}" dt="2025-10-29T08:53:50.355" v="3478" actId="1076"/>
          <ac:spMkLst>
            <pc:docMk/>
            <pc:sldMk cId="2971702732" sldId="360"/>
            <ac:spMk id="22" creationId="{D855541D-3946-9DFE-3726-BC0026AD1504}"/>
          </ac:spMkLst>
        </pc:spChg>
        <pc:spChg chg="mod">
          <ac:chgData name="Rui Xu" userId="658a5a9bb97de1ff" providerId="LiveId" clId="{28D88E04-E9C2-4173-B39A-A570B605341A}" dt="2025-10-29T08:53:53.433" v="3479" actId="1076"/>
          <ac:spMkLst>
            <pc:docMk/>
            <pc:sldMk cId="2971702732" sldId="360"/>
            <ac:spMk id="23" creationId="{45A77AD9-D70A-8873-E460-C0C456E32F5F}"/>
          </ac:spMkLst>
        </pc:spChg>
        <pc:spChg chg="add mod">
          <ac:chgData name="Rui Xu" userId="658a5a9bb97de1ff" providerId="LiveId" clId="{28D88E04-E9C2-4173-B39A-A570B605341A}" dt="2025-10-27T07:42:40.983" v="1403"/>
          <ac:spMkLst>
            <pc:docMk/>
            <pc:sldMk cId="2971702732" sldId="360"/>
            <ac:spMk id="36" creationId="{D3297049-87C7-0BC0-37DD-FFD0DDBEB7E3}"/>
          </ac:spMkLst>
        </pc:spChg>
        <pc:spChg chg="mod">
          <ac:chgData name="Rui Xu" userId="658a5a9bb97de1ff" providerId="LiveId" clId="{28D88E04-E9C2-4173-B39A-A570B605341A}" dt="2025-10-27T08:02:46" v="1755" actId="113"/>
          <ac:spMkLst>
            <pc:docMk/>
            <pc:sldMk cId="2971702732" sldId="360"/>
            <ac:spMk id="63" creationId="{A3DFB1A1-100C-D20F-27E1-A623759C41FA}"/>
          </ac:spMkLst>
        </pc:spChg>
        <pc:spChg chg="mod">
          <ac:chgData name="Rui Xu" userId="658a5a9bb97de1ff" providerId="LiveId" clId="{28D88E04-E9C2-4173-B39A-A570B605341A}" dt="2025-10-29T08:53:32.296" v="3476" actId="1076"/>
          <ac:spMkLst>
            <pc:docMk/>
            <pc:sldMk cId="2971702732" sldId="360"/>
            <ac:spMk id="1293" creationId="{F2154E71-1327-8F19-B3BD-D9E4105B467B}"/>
          </ac:spMkLst>
        </pc:spChg>
        <pc:spChg chg="mod">
          <ac:chgData name="Rui Xu" userId="658a5a9bb97de1ff" providerId="LiveId" clId="{28D88E04-E9C2-4173-B39A-A570B605341A}" dt="2025-10-27T07:54:06.898" v="1621" actId="1076"/>
          <ac:spMkLst>
            <pc:docMk/>
            <pc:sldMk cId="2971702732" sldId="360"/>
            <ac:spMk id="1314" creationId="{85E66AE7-F408-4CD6-5C16-6289A7B0A434}"/>
          </ac:spMkLst>
        </pc:spChg>
        <pc:spChg chg="mod">
          <ac:chgData name="Rui Xu" userId="658a5a9bb97de1ff" providerId="LiveId" clId="{28D88E04-E9C2-4173-B39A-A570B605341A}" dt="2025-10-29T08:53:16.073" v="3474" actId="20577"/>
          <ac:spMkLst>
            <pc:docMk/>
            <pc:sldMk cId="2971702732" sldId="360"/>
            <ac:spMk id="1320" creationId="{A4F43594-4203-1143-FED5-7024F67D3746}"/>
          </ac:spMkLst>
        </pc:spChg>
        <pc:spChg chg="mod">
          <ac:chgData name="Rui Xu" userId="658a5a9bb97de1ff" providerId="LiveId" clId="{28D88E04-E9C2-4173-B39A-A570B605341A}" dt="2025-10-29T08:53:28.006" v="3475" actId="1076"/>
          <ac:spMkLst>
            <pc:docMk/>
            <pc:sldMk cId="2971702732" sldId="360"/>
            <ac:spMk id="1321" creationId="{A6A22D2D-857A-0604-6900-3D1BECCE353E}"/>
          </ac:spMkLst>
        </pc:spChg>
        <pc:spChg chg="add mod">
          <ac:chgData name="Rui Xu" userId="658a5a9bb97de1ff" providerId="LiveId" clId="{28D88E04-E9C2-4173-B39A-A570B605341A}" dt="2025-10-27T08:18:39.212" v="1937" actId="14100"/>
          <ac:spMkLst>
            <pc:docMk/>
            <pc:sldMk cId="2971702732" sldId="360"/>
            <ac:spMk id="1524" creationId="{01EF288E-7304-DBB0-8060-3D96C121F6A9}"/>
          </ac:spMkLst>
        </pc:spChg>
        <pc:cxnChg chg="mod">
          <ac:chgData name="Rui Xu" userId="658a5a9bb97de1ff" providerId="LiveId" clId="{28D88E04-E9C2-4173-B39A-A570B605341A}" dt="2025-10-29T08:54:04.866" v="3481" actId="14100"/>
          <ac:cxnSpMkLst>
            <pc:docMk/>
            <pc:sldMk cId="2971702732" sldId="360"/>
            <ac:cxnSpMk id="1302" creationId="{33AE0EF1-5D69-8063-A4F5-C210C78F06DE}"/>
          </ac:cxnSpMkLst>
        </pc:cxnChg>
      </pc:sldChg>
      <pc:sldChg chg="addSp delSp modSp mod">
        <pc:chgData name="Rui Xu" userId="658a5a9bb97de1ff" providerId="LiveId" clId="{28D88E04-E9C2-4173-B39A-A570B605341A}" dt="2025-10-29T09:06:39.686" v="3605" actId="20577"/>
        <pc:sldMkLst>
          <pc:docMk/>
          <pc:sldMk cId="3181206116" sldId="361"/>
        </pc:sldMkLst>
        <pc:spChg chg="mod">
          <ac:chgData name="Rui Xu" userId="658a5a9bb97de1ff" providerId="LiveId" clId="{28D88E04-E9C2-4173-B39A-A570B605341A}" dt="2025-10-27T07:56:35.012" v="1645" actId="255"/>
          <ac:spMkLst>
            <pc:docMk/>
            <pc:sldMk cId="3181206116" sldId="361"/>
            <ac:spMk id="3" creationId="{98A2C8DA-33AD-27D6-3B5E-9BC5AE89763F}"/>
          </ac:spMkLst>
        </pc:spChg>
        <pc:spChg chg="mod">
          <ac:chgData name="Rui Xu" userId="658a5a9bb97de1ff" providerId="LiveId" clId="{28D88E04-E9C2-4173-B39A-A570B605341A}" dt="2025-10-29T09:06:39.686" v="3605" actId="20577"/>
          <ac:spMkLst>
            <pc:docMk/>
            <pc:sldMk cId="3181206116" sldId="361"/>
            <ac:spMk id="6" creationId="{48388421-1906-E874-F3BB-CF460A8A856B}"/>
          </ac:spMkLst>
        </pc:spChg>
        <pc:spChg chg="mod">
          <ac:chgData name="Rui Xu" userId="658a5a9bb97de1ff" providerId="LiveId" clId="{28D88E04-E9C2-4173-B39A-A570B605341A}" dt="2025-10-27T08:30:55.166" v="2145" actId="6549"/>
          <ac:spMkLst>
            <pc:docMk/>
            <pc:sldMk cId="3181206116" sldId="361"/>
            <ac:spMk id="7" creationId="{9F321039-DEE3-CD28-07B1-D6C2768D7A85}"/>
          </ac:spMkLst>
        </pc:spChg>
        <pc:spChg chg="mod">
          <ac:chgData name="Rui Xu" userId="658a5a9bb97de1ff" providerId="LiveId" clId="{28D88E04-E9C2-4173-B39A-A570B605341A}" dt="2025-10-27T08:29:50.294" v="2130" actId="20577"/>
          <ac:spMkLst>
            <pc:docMk/>
            <pc:sldMk cId="3181206116" sldId="361"/>
            <ac:spMk id="11" creationId="{40F010A9-C4DF-23A2-7548-9F2C96246110}"/>
          </ac:spMkLst>
        </pc:spChg>
        <pc:spChg chg="add mod">
          <ac:chgData name="Rui Xu" userId="658a5a9bb97de1ff" providerId="LiveId" clId="{28D88E04-E9C2-4173-B39A-A570B605341A}" dt="2025-10-27T07:42:53.383" v="1409"/>
          <ac:spMkLst>
            <pc:docMk/>
            <pc:sldMk cId="3181206116" sldId="361"/>
            <ac:spMk id="17" creationId="{71A978BD-A22A-690C-C526-125075848B1B}"/>
          </ac:spMkLst>
        </pc:spChg>
        <pc:spChg chg="add mod">
          <ac:chgData name="Rui Xu" userId="658a5a9bb97de1ff" providerId="LiveId" clId="{28D88E04-E9C2-4173-B39A-A570B605341A}" dt="2025-10-27T07:57:00.772" v="1654" actId="1076"/>
          <ac:spMkLst>
            <pc:docMk/>
            <pc:sldMk cId="3181206116" sldId="361"/>
            <ac:spMk id="20" creationId="{F0466A00-49F7-F6EF-A05A-33255AB0C7D5}"/>
          </ac:spMkLst>
        </pc:spChg>
        <pc:spChg chg="add mod">
          <ac:chgData name="Rui Xu" userId="658a5a9bb97de1ff" providerId="LiveId" clId="{28D88E04-E9C2-4173-B39A-A570B605341A}" dt="2025-10-27T08:19:07.091" v="1943" actId="1076"/>
          <ac:spMkLst>
            <pc:docMk/>
            <pc:sldMk cId="3181206116" sldId="361"/>
            <ac:spMk id="31" creationId="{F77F9C76-B02B-9D08-E915-8CA3D09BBC0C}"/>
          </ac:spMkLst>
        </pc:spChg>
        <pc:spChg chg="mod">
          <ac:chgData name="Rui Xu" userId="658a5a9bb97de1ff" providerId="LiveId" clId="{28D88E04-E9C2-4173-B39A-A570B605341A}" dt="2025-10-27T07:56:58.229" v="1653" actId="1076"/>
          <ac:spMkLst>
            <pc:docMk/>
            <pc:sldMk cId="3181206116" sldId="361"/>
            <ac:spMk id="63" creationId="{A3DFB1A1-100C-D20F-27E1-A623759C41FA}"/>
          </ac:spMkLst>
        </pc:spChg>
        <pc:grpChg chg="mod">
          <ac:chgData name="Rui Xu" userId="658a5a9bb97de1ff" providerId="LiveId" clId="{28D88E04-E9C2-4173-B39A-A570B605341A}" dt="2025-10-27T07:56:35.012" v="1645" actId="255"/>
          <ac:grpSpMkLst>
            <pc:docMk/>
            <pc:sldMk cId="3181206116" sldId="361"/>
            <ac:grpSpMk id="5" creationId="{7E214963-0255-DA11-AD3A-E15C5F02BCC1}"/>
          </ac:grpSpMkLst>
        </pc:grpChg>
        <pc:grpChg chg="mod">
          <ac:chgData name="Rui Xu" userId="658a5a9bb97de1ff" providerId="LiveId" clId="{28D88E04-E9C2-4173-B39A-A570B605341A}" dt="2025-10-27T07:56:35.012" v="1645" actId="255"/>
          <ac:grpSpMkLst>
            <pc:docMk/>
            <pc:sldMk cId="3181206116" sldId="361"/>
            <ac:grpSpMk id="10" creationId="{621D7585-F02F-77CF-A2D2-790B146A5F88}"/>
          </ac:grpSpMkLst>
        </pc:grpChg>
        <pc:picChg chg="mod">
          <ac:chgData name="Rui Xu" userId="658a5a9bb97de1ff" providerId="LiveId" clId="{28D88E04-E9C2-4173-B39A-A570B605341A}" dt="2025-10-27T07:56:35.012" v="1645" actId="255"/>
          <ac:picMkLst>
            <pc:docMk/>
            <pc:sldMk cId="3181206116" sldId="361"/>
            <ac:picMk id="2" creationId="{F4ED67AC-74A8-2B78-C43A-C84ADA652659}"/>
          </ac:picMkLst>
        </pc:picChg>
      </pc:sldChg>
      <pc:sldChg chg="addSp delSp modSp mod">
        <pc:chgData name="Rui Xu" userId="658a5a9bb97de1ff" providerId="LiveId" clId="{28D88E04-E9C2-4173-B39A-A570B605341A}" dt="2025-10-30T09:54:59.340" v="4437" actId="115"/>
        <pc:sldMkLst>
          <pc:docMk/>
          <pc:sldMk cId="3251595195" sldId="362"/>
        </pc:sldMkLst>
        <pc:spChg chg="mod">
          <ac:chgData name="Rui Xu" userId="658a5a9bb97de1ff" providerId="LiveId" clId="{28D88E04-E9C2-4173-B39A-A570B605341A}" dt="2025-10-27T08:19:57.733" v="1962" actId="20577"/>
          <ac:spMkLst>
            <pc:docMk/>
            <pc:sldMk cId="3251595195" sldId="362"/>
            <ac:spMk id="5" creationId="{9970EA73-F5FA-835D-3E6B-16382D730DC6}"/>
          </ac:spMkLst>
        </pc:spChg>
        <pc:spChg chg="mod">
          <ac:chgData name="Rui Xu" userId="658a5a9bb97de1ff" providerId="LiveId" clId="{28D88E04-E9C2-4173-B39A-A570B605341A}" dt="2025-10-29T09:21:25.373" v="3963" actId="6549"/>
          <ac:spMkLst>
            <pc:docMk/>
            <pc:sldMk cId="3251595195" sldId="362"/>
            <ac:spMk id="8" creationId="{7B0D2C6B-6517-CB93-B8D7-A55144225E7A}"/>
          </ac:spMkLst>
        </pc:spChg>
        <pc:spChg chg="mod">
          <ac:chgData name="Rui Xu" userId="658a5a9bb97de1ff" providerId="LiveId" clId="{28D88E04-E9C2-4173-B39A-A570B605341A}" dt="2025-10-27T07:57:28.172" v="1659" actId="20577"/>
          <ac:spMkLst>
            <pc:docMk/>
            <pc:sldMk cId="3251595195" sldId="362"/>
            <ac:spMk id="9" creationId="{083C67A0-0D0D-A787-B5E3-71A7BCC6D671}"/>
          </ac:spMkLst>
        </pc:spChg>
        <pc:spChg chg="add mod">
          <ac:chgData name="Rui Xu" userId="658a5a9bb97de1ff" providerId="LiveId" clId="{28D88E04-E9C2-4173-B39A-A570B605341A}" dt="2025-10-27T07:58:56.345" v="1678" actId="255"/>
          <ac:spMkLst>
            <pc:docMk/>
            <pc:sldMk cId="3251595195" sldId="362"/>
            <ac:spMk id="10" creationId="{2AC6F045-9BCA-8453-0855-DABEA0247D96}"/>
          </ac:spMkLst>
        </pc:spChg>
        <pc:spChg chg="add mod">
          <ac:chgData name="Rui Xu" userId="658a5a9bb97de1ff" providerId="LiveId" clId="{28D88E04-E9C2-4173-B39A-A570B605341A}" dt="2025-10-27T08:19:50.884" v="1957" actId="1076"/>
          <ac:spMkLst>
            <pc:docMk/>
            <pc:sldMk cId="3251595195" sldId="362"/>
            <ac:spMk id="16" creationId="{FCF8A400-F853-6BC6-6388-C319A0ED8770}"/>
          </ac:spMkLst>
        </pc:spChg>
        <pc:spChg chg="mod">
          <ac:chgData name="Rui Xu" userId="658a5a9bb97de1ff" providerId="LiveId" clId="{28D88E04-E9C2-4173-B39A-A570B605341A}" dt="2025-10-27T07:58:36.787" v="1673" actId="255"/>
          <ac:spMkLst>
            <pc:docMk/>
            <pc:sldMk cId="3251595195" sldId="362"/>
            <ac:spMk id="20" creationId="{CF82A7E1-2A74-1CFC-DA98-56812D7538DF}"/>
          </ac:spMkLst>
        </pc:spChg>
        <pc:spChg chg="mod">
          <ac:chgData name="Rui Xu" userId="658a5a9bb97de1ff" providerId="LiveId" clId="{28D88E04-E9C2-4173-B39A-A570B605341A}" dt="2025-10-27T07:58:45.081" v="1675" actId="255"/>
          <ac:spMkLst>
            <pc:docMk/>
            <pc:sldMk cId="3251595195" sldId="362"/>
            <ac:spMk id="22" creationId="{B07CC247-8869-C4D5-9231-0F5A1544D2B7}"/>
          </ac:spMkLst>
        </pc:spChg>
        <pc:spChg chg="mod">
          <ac:chgData name="Rui Xu" userId="658a5a9bb97de1ff" providerId="LiveId" clId="{28D88E04-E9C2-4173-B39A-A570B605341A}" dt="2025-10-27T07:58:36.787" v="1673" actId="255"/>
          <ac:spMkLst>
            <pc:docMk/>
            <pc:sldMk cId="3251595195" sldId="362"/>
            <ac:spMk id="25" creationId="{4CDD5D0B-75FB-C6AF-B640-DF2C53CB54A7}"/>
          </ac:spMkLst>
        </pc:spChg>
        <pc:spChg chg="mod">
          <ac:chgData name="Rui Xu" userId="658a5a9bb97de1ff" providerId="LiveId" clId="{28D88E04-E9C2-4173-B39A-A570B605341A}" dt="2025-10-27T07:58:36.787" v="1673" actId="255"/>
          <ac:spMkLst>
            <pc:docMk/>
            <pc:sldMk cId="3251595195" sldId="362"/>
            <ac:spMk id="31" creationId="{45F5E3DC-AA32-5C35-3204-235319C88344}"/>
          </ac:spMkLst>
        </pc:spChg>
        <pc:spChg chg="mod">
          <ac:chgData name="Rui Xu" userId="658a5a9bb97de1ff" providerId="LiveId" clId="{28D88E04-E9C2-4173-B39A-A570B605341A}" dt="2025-10-27T07:58:36.787" v="1673" actId="255"/>
          <ac:spMkLst>
            <pc:docMk/>
            <pc:sldMk cId="3251595195" sldId="362"/>
            <ac:spMk id="60" creationId="{CC763A3E-989B-2673-F093-4A0BAAE8195F}"/>
          </ac:spMkLst>
        </pc:spChg>
        <pc:spChg chg="mod">
          <ac:chgData name="Rui Xu" userId="658a5a9bb97de1ff" providerId="LiveId" clId="{28D88E04-E9C2-4173-B39A-A570B605341A}" dt="2025-10-27T07:58:36.787" v="1673" actId="255"/>
          <ac:spMkLst>
            <pc:docMk/>
            <pc:sldMk cId="3251595195" sldId="362"/>
            <ac:spMk id="61" creationId="{0A45F740-6EF9-5414-B8B3-72157E588099}"/>
          </ac:spMkLst>
        </pc:spChg>
        <pc:spChg chg="mod">
          <ac:chgData name="Rui Xu" userId="658a5a9bb97de1ff" providerId="LiveId" clId="{28D88E04-E9C2-4173-B39A-A570B605341A}" dt="2025-10-30T09:54:59.340" v="4437" actId="115"/>
          <ac:spMkLst>
            <pc:docMk/>
            <pc:sldMk cId="3251595195" sldId="362"/>
            <ac:spMk id="63" creationId="{A3DFB1A1-100C-D20F-27E1-A623759C41FA}"/>
          </ac:spMkLst>
        </pc:spChg>
        <pc:spChg chg="mod">
          <ac:chgData name="Rui Xu" userId="658a5a9bb97de1ff" providerId="LiveId" clId="{28D88E04-E9C2-4173-B39A-A570B605341A}" dt="2025-10-27T07:58:36.787" v="1673" actId="255"/>
          <ac:spMkLst>
            <pc:docMk/>
            <pc:sldMk cId="3251595195" sldId="362"/>
            <ac:spMk id="1047" creationId="{EA3D0CAD-8D8B-258A-14E0-723CB17E3F55}"/>
          </ac:spMkLst>
        </pc:spChg>
        <pc:spChg chg="mod">
          <ac:chgData name="Rui Xu" userId="658a5a9bb97de1ff" providerId="LiveId" clId="{28D88E04-E9C2-4173-B39A-A570B605341A}" dt="2025-10-27T07:58:36.787" v="1673" actId="255"/>
          <ac:spMkLst>
            <pc:docMk/>
            <pc:sldMk cId="3251595195" sldId="362"/>
            <ac:spMk id="1048" creationId="{9A50381A-DA36-AA3C-9A77-9124281FAE6F}"/>
          </ac:spMkLst>
        </pc:spChg>
        <pc:spChg chg="mod">
          <ac:chgData name="Rui Xu" userId="658a5a9bb97de1ff" providerId="LiveId" clId="{28D88E04-E9C2-4173-B39A-A570B605341A}" dt="2025-10-27T07:58:36.787" v="1673" actId="255"/>
          <ac:spMkLst>
            <pc:docMk/>
            <pc:sldMk cId="3251595195" sldId="362"/>
            <ac:spMk id="1105" creationId="{7BC8FAAD-0D68-F88F-FC52-C415488E904C}"/>
          </ac:spMkLst>
        </pc:spChg>
        <pc:spChg chg="mod">
          <ac:chgData name="Rui Xu" userId="658a5a9bb97de1ff" providerId="LiveId" clId="{28D88E04-E9C2-4173-B39A-A570B605341A}" dt="2025-10-27T07:58:36.787" v="1673" actId="255"/>
          <ac:spMkLst>
            <pc:docMk/>
            <pc:sldMk cId="3251595195" sldId="362"/>
            <ac:spMk id="1110" creationId="{37168C28-98B6-D7FE-8FB2-4C4B32B884A8}"/>
          </ac:spMkLst>
        </pc:spChg>
      </pc:sldChg>
      <pc:sldChg chg="addSp delSp modSp mod">
        <pc:chgData name="Rui Xu" userId="658a5a9bb97de1ff" providerId="LiveId" clId="{28D88E04-E9C2-4173-B39A-A570B605341A}" dt="2025-10-30T09:55:55.338" v="4441" actId="1076"/>
        <pc:sldMkLst>
          <pc:docMk/>
          <pc:sldMk cId="3400345273" sldId="363"/>
        </pc:sldMkLst>
        <pc:spChg chg="add mod">
          <ac:chgData name="Rui Xu" userId="658a5a9bb97de1ff" providerId="LiveId" clId="{28D88E04-E9C2-4173-B39A-A570B605341A}" dt="2025-10-30T09:55:47.791" v="4439" actId="1076"/>
          <ac:spMkLst>
            <pc:docMk/>
            <pc:sldMk cId="3400345273" sldId="363"/>
            <ac:spMk id="4" creationId="{308422D7-8363-6DEA-39B9-E773000B5F27}"/>
          </ac:spMkLst>
        </pc:spChg>
        <pc:spChg chg="add mod">
          <ac:chgData name="Rui Xu" userId="658a5a9bb97de1ff" providerId="LiveId" clId="{28D88E04-E9C2-4173-B39A-A570B605341A}" dt="2025-10-30T09:55:47.791" v="4439" actId="1076"/>
          <ac:spMkLst>
            <pc:docMk/>
            <pc:sldMk cId="3400345273" sldId="363"/>
            <ac:spMk id="9" creationId="{852DA24E-6B2E-FCDC-DDFF-C11A954AC6AC}"/>
          </ac:spMkLst>
        </pc:spChg>
        <pc:spChg chg="mod">
          <ac:chgData name="Rui Xu" userId="658a5a9bb97de1ff" providerId="LiveId" clId="{28D88E04-E9C2-4173-B39A-A570B605341A}" dt="2025-10-30T09:55:47.791" v="4439" actId="1076"/>
          <ac:spMkLst>
            <pc:docMk/>
            <pc:sldMk cId="3400345273" sldId="363"/>
            <ac:spMk id="10" creationId="{BB53A327-C764-F8C3-2C0A-3E3BA9DE9AA0}"/>
          </ac:spMkLst>
        </pc:spChg>
        <pc:spChg chg="add mod">
          <ac:chgData name="Rui Xu" userId="658a5a9bb97de1ff" providerId="LiveId" clId="{28D88E04-E9C2-4173-B39A-A570B605341A}" dt="2025-10-27T07:57:37.344" v="1663"/>
          <ac:spMkLst>
            <pc:docMk/>
            <pc:sldMk cId="3400345273" sldId="363"/>
            <ac:spMk id="11" creationId="{7EF64863-6903-2954-53C2-A0905C03978D}"/>
          </ac:spMkLst>
        </pc:spChg>
        <pc:spChg chg="mod">
          <ac:chgData name="Rui Xu" userId="658a5a9bb97de1ff" providerId="LiveId" clId="{28D88E04-E9C2-4173-B39A-A570B605341A}" dt="2025-10-30T09:55:50.644" v="4440" actId="1076"/>
          <ac:spMkLst>
            <pc:docMk/>
            <pc:sldMk cId="3400345273" sldId="363"/>
            <ac:spMk id="12" creationId="{A69F0E7F-1460-8D1A-CC30-631DCA844CEB}"/>
          </ac:spMkLst>
        </pc:spChg>
        <pc:spChg chg="mod">
          <ac:chgData name="Rui Xu" userId="658a5a9bb97de1ff" providerId="LiveId" clId="{28D88E04-E9C2-4173-B39A-A570B605341A}" dt="2025-10-30T09:55:47.791" v="4439" actId="1076"/>
          <ac:spMkLst>
            <pc:docMk/>
            <pc:sldMk cId="3400345273" sldId="363"/>
            <ac:spMk id="13" creationId="{92C0520C-3D94-0D5B-BDEA-33A3BE80B246}"/>
          </ac:spMkLst>
        </pc:spChg>
        <pc:spChg chg="add mod">
          <ac:chgData name="Rui Xu" userId="658a5a9bb97de1ff" providerId="LiveId" clId="{28D88E04-E9C2-4173-B39A-A570B605341A}" dt="2025-10-30T09:55:36.942" v="4438"/>
          <ac:spMkLst>
            <pc:docMk/>
            <pc:sldMk cId="3400345273" sldId="363"/>
            <ac:spMk id="14" creationId="{5C428334-7D3E-AC88-D3F1-A78A23F02753}"/>
          </ac:spMkLst>
        </pc:spChg>
        <pc:spChg chg="add mod">
          <ac:chgData name="Rui Xu" userId="658a5a9bb97de1ff" providerId="LiveId" clId="{28D88E04-E9C2-4173-B39A-A570B605341A}" dt="2025-10-27T08:20:34.642" v="1977" actId="1076"/>
          <ac:spMkLst>
            <pc:docMk/>
            <pc:sldMk cId="3400345273" sldId="363"/>
            <ac:spMk id="17" creationId="{401B2568-89A0-A02E-ECCE-9823D0D90B45}"/>
          </ac:spMkLst>
        </pc:spChg>
        <pc:spChg chg="add mod">
          <ac:chgData name="Rui Xu" userId="658a5a9bb97de1ff" providerId="LiveId" clId="{28D88E04-E9C2-4173-B39A-A570B605341A}" dt="2025-10-30T09:55:55.338" v="4441" actId="1076"/>
          <ac:spMkLst>
            <pc:docMk/>
            <pc:sldMk cId="3400345273" sldId="363"/>
            <ac:spMk id="18" creationId="{9A8CAF88-271F-BFA4-C77E-A94F2E350910}"/>
          </ac:spMkLst>
        </pc:spChg>
        <pc:spChg chg="mod">
          <ac:chgData name="Rui Xu" userId="658a5a9bb97de1ff" providerId="LiveId" clId="{28D88E04-E9C2-4173-B39A-A570B605341A}" dt="2025-10-27T07:59:21.316" v="1682" actId="255"/>
          <ac:spMkLst>
            <pc:docMk/>
            <pc:sldMk cId="3400345273" sldId="363"/>
            <ac:spMk id="21" creationId="{B5A81BA7-E13E-EBA2-C206-387154E38FC3}"/>
          </ac:spMkLst>
        </pc:spChg>
        <pc:spChg chg="mod">
          <ac:chgData name="Rui Xu" userId="658a5a9bb97de1ff" providerId="LiveId" clId="{28D88E04-E9C2-4173-B39A-A570B605341A}" dt="2025-10-30T09:55:47.791" v="4439" actId="1076"/>
          <ac:spMkLst>
            <pc:docMk/>
            <pc:sldMk cId="3400345273" sldId="363"/>
            <ac:spMk id="22" creationId="{B031F2F1-264C-6FB1-F31C-469507030373}"/>
          </ac:spMkLst>
        </pc:spChg>
        <pc:spChg chg="mod">
          <ac:chgData name="Rui Xu" userId="658a5a9bb97de1ff" providerId="LiveId" clId="{28D88E04-E9C2-4173-B39A-A570B605341A}" dt="2025-10-27T07:59:21.316" v="1682" actId="255"/>
          <ac:spMkLst>
            <pc:docMk/>
            <pc:sldMk cId="3400345273" sldId="363"/>
            <ac:spMk id="43" creationId="{AE8EE676-1A42-0694-FC05-8CAC9687CAF0}"/>
          </ac:spMkLst>
        </pc:spChg>
        <pc:spChg chg="mod">
          <ac:chgData name="Rui Xu" userId="658a5a9bb97de1ff" providerId="LiveId" clId="{28D88E04-E9C2-4173-B39A-A570B605341A}" dt="2025-10-30T09:55:47.791" v="4439" actId="1076"/>
          <ac:spMkLst>
            <pc:docMk/>
            <pc:sldMk cId="3400345273" sldId="363"/>
            <ac:spMk id="46" creationId="{1AF952E7-15D7-76D8-C768-7ED2D2466FD7}"/>
          </ac:spMkLst>
        </pc:spChg>
        <pc:spChg chg="mod">
          <ac:chgData name="Rui Xu" userId="658a5a9bb97de1ff" providerId="LiveId" clId="{28D88E04-E9C2-4173-B39A-A570B605341A}" dt="2025-10-30T09:55:47.791" v="4439" actId="1076"/>
          <ac:spMkLst>
            <pc:docMk/>
            <pc:sldMk cId="3400345273" sldId="363"/>
            <ac:spMk id="48" creationId="{1D95FAD1-59A5-B38C-9895-E2CC530EFF13}"/>
          </ac:spMkLst>
        </pc:spChg>
        <pc:spChg chg="del mod">
          <ac:chgData name="Rui Xu" userId="658a5a9bb97de1ff" providerId="LiveId" clId="{28D88E04-E9C2-4173-B39A-A570B605341A}" dt="2025-10-29T09:22:21.226" v="3973" actId="478"/>
          <ac:spMkLst>
            <pc:docMk/>
            <pc:sldMk cId="3400345273" sldId="363"/>
            <ac:spMk id="63" creationId="{A3DFB1A1-100C-D20F-27E1-A623759C41FA}"/>
          </ac:spMkLst>
        </pc:spChg>
        <pc:spChg chg="mod">
          <ac:chgData name="Rui Xu" userId="658a5a9bb97de1ff" providerId="LiveId" clId="{28D88E04-E9C2-4173-B39A-A570B605341A}" dt="2025-10-27T07:59:21.316" v="1682" actId="255"/>
          <ac:spMkLst>
            <pc:docMk/>
            <pc:sldMk cId="3400345273" sldId="363"/>
            <ac:spMk id="1032" creationId="{AC2ABB16-D770-813D-657D-234CE97D22DB}"/>
          </ac:spMkLst>
        </pc:spChg>
        <pc:spChg chg="mod">
          <ac:chgData name="Rui Xu" userId="658a5a9bb97de1ff" providerId="LiveId" clId="{28D88E04-E9C2-4173-B39A-A570B605341A}" dt="2025-10-30T09:55:47.791" v="4439" actId="1076"/>
          <ac:spMkLst>
            <pc:docMk/>
            <pc:sldMk cId="3400345273" sldId="363"/>
            <ac:spMk id="1033" creationId="{37553E40-2031-34C5-CCC6-AE0E6E91F86B}"/>
          </ac:spMkLst>
        </pc:spChg>
        <pc:spChg chg="mod">
          <ac:chgData name="Rui Xu" userId="658a5a9bb97de1ff" providerId="LiveId" clId="{28D88E04-E9C2-4173-B39A-A570B605341A}" dt="2025-10-27T07:59:21.316" v="1682" actId="255"/>
          <ac:spMkLst>
            <pc:docMk/>
            <pc:sldMk cId="3400345273" sldId="363"/>
            <ac:spMk id="1034" creationId="{B019EFAD-B8CD-EC57-90BA-A07D303637A0}"/>
          </ac:spMkLst>
        </pc:spChg>
        <pc:spChg chg="mod">
          <ac:chgData name="Rui Xu" userId="658a5a9bb97de1ff" providerId="LiveId" clId="{28D88E04-E9C2-4173-B39A-A570B605341A}" dt="2025-10-30T09:55:47.791" v="4439" actId="1076"/>
          <ac:spMkLst>
            <pc:docMk/>
            <pc:sldMk cId="3400345273" sldId="363"/>
            <ac:spMk id="1035" creationId="{99483A1A-EC94-B869-2B32-0575B356EC71}"/>
          </ac:spMkLst>
        </pc:spChg>
        <pc:spChg chg="mod">
          <ac:chgData name="Rui Xu" userId="658a5a9bb97de1ff" providerId="LiveId" clId="{28D88E04-E9C2-4173-B39A-A570B605341A}" dt="2025-10-30T09:55:47.791" v="4439" actId="1076"/>
          <ac:spMkLst>
            <pc:docMk/>
            <pc:sldMk cId="3400345273" sldId="363"/>
            <ac:spMk id="1039" creationId="{01CC4E60-4F79-AB98-AFCE-A3DF81D2C7DC}"/>
          </ac:spMkLst>
        </pc:spChg>
      </pc:sldChg>
      <pc:sldChg chg="addSp delSp modSp mod">
        <pc:chgData name="Rui Xu" userId="658a5a9bb97de1ff" providerId="LiveId" clId="{28D88E04-E9C2-4173-B39A-A570B605341A}" dt="2025-10-30T09:56:20.255" v="4446" actId="1076"/>
        <pc:sldMkLst>
          <pc:docMk/>
          <pc:sldMk cId="1952467785" sldId="364"/>
        </pc:sldMkLst>
        <pc:spChg chg="add mod">
          <ac:chgData name="Rui Xu" userId="658a5a9bb97de1ff" providerId="LiveId" clId="{28D88E04-E9C2-4173-B39A-A570B605341A}" dt="2025-10-27T07:57:42.127" v="1666"/>
          <ac:spMkLst>
            <pc:docMk/>
            <pc:sldMk cId="1952467785" sldId="364"/>
            <ac:spMk id="2" creationId="{E7CE3DA6-DF22-9F4B-9883-0AB7AA958FC5}"/>
          </ac:spMkLst>
        </pc:spChg>
        <pc:spChg chg="mod">
          <ac:chgData name="Rui Xu" userId="658a5a9bb97de1ff" providerId="LiveId" clId="{28D88E04-E9C2-4173-B39A-A570B605341A}" dt="2025-10-30T09:56:20.255" v="4446" actId="1076"/>
          <ac:spMkLst>
            <pc:docMk/>
            <pc:sldMk cId="1952467785" sldId="364"/>
            <ac:spMk id="3" creationId="{8A288114-6D73-251C-2A6F-01A24A521659}"/>
          </ac:spMkLst>
        </pc:spChg>
        <pc:spChg chg="add mod">
          <ac:chgData name="Rui Xu" userId="658a5a9bb97de1ff" providerId="LiveId" clId="{28D88E04-E9C2-4173-B39A-A570B605341A}" dt="2025-10-30T09:56:08.098" v="4444" actId="1076"/>
          <ac:spMkLst>
            <pc:docMk/>
            <pc:sldMk cId="1952467785" sldId="364"/>
            <ac:spMk id="4" creationId="{BEACC3E5-AEA9-27CB-01CF-FFE291DA9D96}"/>
          </ac:spMkLst>
        </pc:spChg>
        <pc:spChg chg="add mod">
          <ac:chgData name="Rui Xu" userId="658a5a9bb97de1ff" providerId="LiveId" clId="{28D88E04-E9C2-4173-B39A-A570B605341A}" dt="2025-10-27T08:21:07.742" v="1996" actId="1076"/>
          <ac:spMkLst>
            <pc:docMk/>
            <pc:sldMk cId="1952467785" sldId="364"/>
            <ac:spMk id="12" creationId="{F76BFD1A-8155-4747-BEC3-891934599ECB}"/>
          </ac:spMkLst>
        </pc:spChg>
        <pc:spChg chg="add mod">
          <ac:chgData name="Rui Xu" userId="658a5a9bb97de1ff" providerId="LiveId" clId="{28D88E04-E9C2-4173-B39A-A570B605341A}" dt="2025-10-29T09:24:30.750" v="4032" actId="1076"/>
          <ac:spMkLst>
            <pc:docMk/>
            <pc:sldMk cId="1952467785" sldId="364"/>
            <ac:spMk id="20" creationId="{B8D24A9A-921B-E0C9-A70B-E828A5656249}"/>
          </ac:spMkLst>
        </pc:spChg>
        <pc:spChg chg="add mod">
          <ac:chgData name="Rui Xu" userId="658a5a9bb97de1ff" providerId="LiveId" clId="{28D88E04-E9C2-4173-B39A-A570B605341A}" dt="2025-10-29T09:24:50.631" v="4045" actId="20577"/>
          <ac:spMkLst>
            <pc:docMk/>
            <pc:sldMk cId="1952467785" sldId="364"/>
            <ac:spMk id="23" creationId="{099C5AA9-65F9-300B-1D5E-26A43A6B3051}"/>
          </ac:spMkLst>
        </pc:spChg>
        <pc:spChg chg="mod">
          <ac:chgData name="Rui Xu" userId="658a5a9bb97de1ff" providerId="LiveId" clId="{28D88E04-E9C2-4173-B39A-A570B605341A}" dt="2025-10-30T09:56:20.255" v="4446" actId="1076"/>
          <ac:spMkLst>
            <pc:docMk/>
            <pc:sldMk cId="1952467785" sldId="364"/>
            <ac:spMk id="63" creationId="{A3DFB1A1-100C-D20F-27E1-A623759C41FA}"/>
          </ac:spMkLst>
        </pc:spChg>
        <pc:cxnChg chg="add mod">
          <ac:chgData name="Rui Xu" userId="658a5a9bb97de1ff" providerId="LiveId" clId="{28D88E04-E9C2-4173-B39A-A570B605341A}" dt="2025-10-29T09:23:40.222" v="3981" actId="208"/>
          <ac:cxnSpMkLst>
            <pc:docMk/>
            <pc:sldMk cId="1952467785" sldId="364"/>
            <ac:cxnSpMk id="9" creationId="{FAE04581-1328-3FAC-C4D9-506B6AE19532}"/>
          </ac:cxnSpMkLst>
        </pc:cxnChg>
        <pc:cxnChg chg="add mod">
          <ac:chgData name="Rui Xu" userId="658a5a9bb97de1ff" providerId="LiveId" clId="{28D88E04-E9C2-4173-B39A-A570B605341A}" dt="2025-10-29T09:24:42.567" v="4034" actId="14100"/>
          <ac:cxnSpMkLst>
            <pc:docMk/>
            <pc:sldMk cId="1952467785" sldId="364"/>
            <ac:cxnSpMk id="11" creationId="{81C3115C-D743-DECA-5B95-9F023E1CE286}"/>
          </ac:cxnSpMkLst>
        </pc:cxnChg>
        <pc:cxnChg chg="add mod">
          <ac:chgData name="Rui Xu" userId="658a5a9bb97de1ff" providerId="LiveId" clId="{28D88E04-E9C2-4173-B39A-A570B605341A}" dt="2025-10-29T09:24:04.246" v="3988" actId="14100"/>
          <ac:cxnSpMkLst>
            <pc:docMk/>
            <pc:sldMk cId="1952467785" sldId="364"/>
            <ac:cxnSpMk id="17" creationId="{EEB28301-DAFF-D5CD-50E2-37EF39443CF0}"/>
          </ac:cxnSpMkLst>
        </pc:cxnChg>
      </pc:sldChg>
      <pc:sldChg chg="addSp delSp modSp mod delAnim modAnim">
        <pc:chgData name="Rui Xu" userId="658a5a9bb97de1ff" providerId="LiveId" clId="{28D88E04-E9C2-4173-B39A-A570B605341A}" dt="2025-10-29T09:46:10.673" v="4242" actId="1076"/>
        <pc:sldMkLst>
          <pc:docMk/>
          <pc:sldMk cId="392860769" sldId="365"/>
        </pc:sldMkLst>
        <pc:spChg chg="add mod">
          <ac:chgData name="Rui Xu" userId="658a5a9bb97de1ff" providerId="LiveId" clId="{28D88E04-E9C2-4173-B39A-A570B605341A}" dt="2025-10-27T08:01:17.574" v="1721"/>
          <ac:spMkLst>
            <pc:docMk/>
            <pc:sldMk cId="392860769" sldId="365"/>
            <ac:spMk id="3" creationId="{8CF3B40B-F271-B905-FBD3-3AE6120782EF}"/>
          </ac:spMkLst>
        </pc:spChg>
        <pc:spChg chg="mod">
          <ac:chgData name="Rui Xu" userId="658a5a9bb97de1ff" providerId="LiveId" clId="{28D88E04-E9C2-4173-B39A-A570B605341A}" dt="2025-10-29T09:46:04.861" v="4241" actId="14100"/>
          <ac:spMkLst>
            <pc:docMk/>
            <pc:sldMk cId="392860769" sldId="365"/>
            <ac:spMk id="5" creationId="{7A25D78E-9012-813F-BBA9-7F27A47E0252}"/>
          </ac:spMkLst>
        </pc:spChg>
        <pc:spChg chg="del mod">
          <ac:chgData name="Rui Xu" userId="658a5a9bb97de1ff" providerId="LiveId" clId="{28D88E04-E9C2-4173-B39A-A570B605341A}" dt="2025-10-29T09:45:23.804" v="4208" actId="478"/>
          <ac:spMkLst>
            <pc:docMk/>
            <pc:sldMk cId="392860769" sldId="365"/>
            <ac:spMk id="7" creationId="{56DC1833-E5E4-0A41-BC85-B329BFF3F400}"/>
          </ac:spMkLst>
        </pc:spChg>
        <pc:spChg chg="mod">
          <ac:chgData name="Rui Xu" userId="658a5a9bb97de1ff" providerId="LiveId" clId="{28D88E04-E9C2-4173-B39A-A570B605341A}" dt="2025-10-29T09:43:59.181" v="4190" actId="313"/>
          <ac:spMkLst>
            <pc:docMk/>
            <pc:sldMk cId="392860769" sldId="365"/>
            <ac:spMk id="8" creationId="{9B008A94-3599-E830-3098-DB38B0055DC0}"/>
          </ac:spMkLst>
        </pc:spChg>
        <pc:spChg chg="add mod">
          <ac:chgData name="Rui Xu" userId="658a5a9bb97de1ff" providerId="LiveId" clId="{28D88E04-E9C2-4173-B39A-A570B605341A}" dt="2025-10-29T09:46:10.673" v="4242" actId="1076"/>
          <ac:spMkLst>
            <pc:docMk/>
            <pc:sldMk cId="392860769" sldId="365"/>
            <ac:spMk id="9" creationId="{DC31ECAF-9381-B083-33F1-9A9575D9BC77}"/>
          </ac:spMkLst>
        </pc:spChg>
        <pc:spChg chg="mod">
          <ac:chgData name="Rui Xu" userId="658a5a9bb97de1ff" providerId="LiveId" clId="{28D88E04-E9C2-4173-B39A-A570B605341A}" dt="2025-10-29T09:44:51.923" v="4196" actId="1076"/>
          <ac:spMkLst>
            <pc:docMk/>
            <pc:sldMk cId="392860769" sldId="365"/>
            <ac:spMk id="11" creationId="{EA2AECA5-4EF6-17FC-A691-292E2884EED2}"/>
          </ac:spMkLst>
        </pc:spChg>
        <pc:spChg chg="mod">
          <ac:chgData name="Rui Xu" userId="658a5a9bb97de1ff" providerId="LiveId" clId="{28D88E04-E9C2-4173-B39A-A570B605341A}" dt="2025-10-29T09:44:50.140" v="4195" actId="1076"/>
          <ac:spMkLst>
            <pc:docMk/>
            <pc:sldMk cId="392860769" sldId="365"/>
            <ac:spMk id="12" creationId="{E47B4267-27F8-D903-0868-FD11877665A6}"/>
          </ac:spMkLst>
        </pc:spChg>
        <pc:spChg chg="del">
          <ac:chgData name="Rui Xu" userId="658a5a9bb97de1ff" providerId="LiveId" clId="{28D88E04-E9C2-4173-B39A-A570B605341A}" dt="2025-10-29T09:44:45.517" v="4193" actId="478"/>
          <ac:spMkLst>
            <pc:docMk/>
            <pc:sldMk cId="392860769" sldId="365"/>
            <ac:spMk id="13" creationId="{B2E2BCCC-5F9A-6863-E722-53F93B730D95}"/>
          </ac:spMkLst>
        </pc:spChg>
        <pc:spChg chg="mod">
          <ac:chgData name="Rui Xu" userId="658a5a9bb97de1ff" providerId="LiveId" clId="{28D88E04-E9C2-4173-B39A-A570B605341A}" dt="2025-10-29T09:41:26.279" v="4159" actId="20577"/>
          <ac:spMkLst>
            <pc:docMk/>
            <pc:sldMk cId="392860769" sldId="365"/>
            <ac:spMk id="14" creationId="{E16B0D5F-6315-E67E-5D37-74DD2FBDA160}"/>
          </ac:spMkLst>
        </pc:spChg>
        <pc:spChg chg="del">
          <ac:chgData name="Rui Xu" userId="658a5a9bb97de1ff" providerId="LiveId" clId="{28D88E04-E9C2-4173-B39A-A570B605341A}" dt="2025-10-29T09:43:34.197" v="4170" actId="478"/>
          <ac:spMkLst>
            <pc:docMk/>
            <pc:sldMk cId="392860769" sldId="365"/>
            <ac:spMk id="17" creationId="{EE80114E-9064-0A62-5BCE-EF25C412E8BF}"/>
          </ac:spMkLst>
        </pc:spChg>
        <pc:spChg chg="del">
          <ac:chgData name="Rui Xu" userId="658a5a9bb97de1ff" providerId="LiveId" clId="{28D88E04-E9C2-4173-B39A-A570B605341A}" dt="2025-10-29T09:42:03.240" v="4163" actId="478"/>
          <ac:spMkLst>
            <pc:docMk/>
            <pc:sldMk cId="392860769" sldId="365"/>
            <ac:spMk id="19" creationId="{CB30906E-E740-E44D-58D8-A3CC0A88BD39}"/>
          </ac:spMkLst>
        </pc:spChg>
        <pc:spChg chg="del">
          <ac:chgData name="Rui Xu" userId="658a5a9bb97de1ff" providerId="LiveId" clId="{28D88E04-E9C2-4173-B39A-A570B605341A}" dt="2025-10-29T09:42:08.959" v="4165" actId="478"/>
          <ac:spMkLst>
            <pc:docMk/>
            <pc:sldMk cId="392860769" sldId="365"/>
            <ac:spMk id="21" creationId="{412BC9B9-B231-747C-CC55-C1D921ACE6D2}"/>
          </ac:spMkLst>
        </pc:spChg>
        <pc:spChg chg="add mod">
          <ac:chgData name="Rui Xu" userId="658a5a9bb97de1ff" providerId="LiveId" clId="{28D88E04-E9C2-4173-B39A-A570B605341A}" dt="2025-10-29T09:45:42.642" v="4222" actId="1076"/>
          <ac:spMkLst>
            <pc:docMk/>
            <pc:sldMk cId="392860769" sldId="365"/>
            <ac:spMk id="22" creationId="{06128A51-75FE-4CCE-2E69-7E7431ADB4FA}"/>
          </ac:spMkLst>
        </pc:spChg>
        <pc:spChg chg="mod">
          <ac:chgData name="Rui Xu" userId="658a5a9bb97de1ff" providerId="LiveId" clId="{28D88E04-E9C2-4173-B39A-A570B605341A}" dt="2025-10-27T08:07:31.927" v="1817" actId="1076"/>
          <ac:spMkLst>
            <pc:docMk/>
            <pc:sldMk cId="392860769" sldId="365"/>
            <ac:spMk id="63" creationId="{A3DFB1A1-100C-D20F-27E1-A623759C41FA}"/>
          </ac:spMkLst>
        </pc:spChg>
        <pc:grpChg chg="mod">
          <ac:chgData name="Rui Xu" userId="658a5a9bb97de1ff" providerId="LiveId" clId="{28D88E04-E9C2-4173-B39A-A570B605341A}" dt="2025-10-29T09:44:48.678" v="4194" actId="1076"/>
          <ac:grpSpMkLst>
            <pc:docMk/>
            <pc:sldMk cId="392860769" sldId="365"/>
            <ac:grpSpMk id="6" creationId="{2D526283-94E7-8C87-4DE3-5A2C68231818}"/>
          </ac:grpSpMkLst>
        </pc:grpChg>
        <pc:picChg chg="del">
          <ac:chgData name="Rui Xu" userId="658a5a9bb97de1ff" providerId="LiveId" clId="{28D88E04-E9C2-4173-B39A-A570B605341A}" dt="2025-10-29T09:42:02.637" v="4162" actId="478"/>
          <ac:picMkLst>
            <pc:docMk/>
            <pc:sldMk cId="392860769" sldId="365"/>
            <ac:picMk id="1028" creationId="{D7689029-28D6-3C58-F986-BCBB0BAFB3E5}"/>
          </ac:picMkLst>
        </pc:picChg>
        <pc:cxnChg chg="del mod">
          <ac:chgData name="Rui Xu" userId="658a5a9bb97de1ff" providerId="LiveId" clId="{28D88E04-E9C2-4173-B39A-A570B605341A}" dt="2025-10-29T09:43:30.949" v="4169" actId="478"/>
          <ac:cxnSpMkLst>
            <pc:docMk/>
            <pc:sldMk cId="392860769" sldId="365"/>
            <ac:cxnSpMk id="10" creationId="{626F639F-CED7-5750-F3D3-FFFD9B218F2A}"/>
          </ac:cxnSpMkLst>
        </pc:cxnChg>
        <pc:cxnChg chg="del mod">
          <ac:chgData name="Rui Xu" userId="658a5a9bb97de1ff" providerId="LiveId" clId="{28D88E04-E9C2-4173-B39A-A570B605341A}" dt="2025-10-29T09:43:38.845" v="4172" actId="478"/>
          <ac:cxnSpMkLst>
            <pc:docMk/>
            <pc:sldMk cId="392860769" sldId="365"/>
            <ac:cxnSpMk id="15" creationId="{E6171A74-D0BF-6CF6-85D0-A67CA75FFFAA}"/>
          </ac:cxnSpMkLst>
        </pc:cxnChg>
        <pc:cxnChg chg="del mod">
          <ac:chgData name="Rui Xu" userId="658a5a9bb97de1ff" providerId="LiveId" clId="{28D88E04-E9C2-4173-B39A-A570B605341A}" dt="2025-10-29T09:43:36.807" v="4171" actId="478"/>
          <ac:cxnSpMkLst>
            <pc:docMk/>
            <pc:sldMk cId="392860769" sldId="365"/>
            <ac:cxnSpMk id="16" creationId="{EC6CA43B-50DB-BD36-3BF4-5E31266EA967}"/>
          </ac:cxnSpMkLst>
        </pc:cxnChg>
        <pc:cxnChg chg="del mod">
          <ac:chgData name="Rui Xu" userId="658a5a9bb97de1ff" providerId="LiveId" clId="{28D88E04-E9C2-4173-B39A-A570B605341A}" dt="2025-10-29T09:42:04.104" v="4164" actId="478"/>
          <ac:cxnSpMkLst>
            <pc:docMk/>
            <pc:sldMk cId="392860769" sldId="365"/>
            <ac:cxnSpMk id="18" creationId="{D4ED907B-DDC3-916D-53EA-42C96F8F2392}"/>
          </ac:cxnSpMkLst>
        </pc:cxnChg>
        <pc:cxnChg chg="add mod">
          <ac:chgData name="Rui Xu" userId="658a5a9bb97de1ff" providerId="LiveId" clId="{28D88E04-E9C2-4173-B39A-A570B605341A}" dt="2025-10-29T09:45:17.266" v="4205" actId="1076"/>
          <ac:cxnSpMkLst>
            <pc:docMk/>
            <pc:sldMk cId="392860769" sldId="365"/>
            <ac:cxnSpMk id="27" creationId="{536D5C0A-1BF0-1AE0-A5F7-119CAF814D37}"/>
          </ac:cxnSpMkLst>
        </pc:cxnChg>
        <pc:cxnChg chg="add mod">
          <ac:chgData name="Rui Xu" userId="658a5a9bb97de1ff" providerId="LiveId" clId="{28D88E04-E9C2-4173-B39A-A570B605341A}" dt="2025-10-29T09:45:20.402" v="4207" actId="14100"/>
          <ac:cxnSpMkLst>
            <pc:docMk/>
            <pc:sldMk cId="392860769" sldId="365"/>
            <ac:cxnSpMk id="29" creationId="{F5B79294-694A-0E00-EBE3-7423A4340301}"/>
          </ac:cxnSpMkLst>
        </pc:cxnChg>
      </pc:sldChg>
      <pc:sldChg chg="addSp delSp modSp mod">
        <pc:chgData name="Rui Xu" userId="658a5a9bb97de1ff" providerId="LiveId" clId="{28D88E04-E9C2-4173-B39A-A570B605341A}" dt="2025-10-27T08:29:00.678" v="2107" actId="20577"/>
        <pc:sldMkLst>
          <pc:docMk/>
          <pc:sldMk cId="3830378882" sldId="366"/>
        </pc:sldMkLst>
        <pc:spChg chg="add mod">
          <ac:chgData name="Rui Xu" userId="658a5a9bb97de1ff" providerId="LiveId" clId="{28D88E04-E9C2-4173-B39A-A570B605341A}" dt="2025-10-27T08:01:06.927" v="1715"/>
          <ac:spMkLst>
            <pc:docMk/>
            <pc:sldMk cId="3830378882" sldId="366"/>
            <ac:spMk id="5" creationId="{8ADB134D-9869-1E49-830E-A7D87422AE52}"/>
          </ac:spMkLst>
        </pc:spChg>
        <pc:spChg chg="mod">
          <ac:chgData name="Rui Xu" userId="658a5a9bb97de1ff" providerId="LiveId" clId="{28D88E04-E9C2-4173-B39A-A570B605341A}" dt="2025-10-27T08:29:00.678" v="2107" actId="20577"/>
          <ac:spMkLst>
            <pc:docMk/>
            <pc:sldMk cId="3830378882" sldId="366"/>
            <ac:spMk id="6" creationId="{D3F4C8CB-682B-0C07-6C90-381678B1469C}"/>
          </ac:spMkLst>
        </pc:spChg>
        <pc:spChg chg="mod">
          <ac:chgData name="Rui Xu" userId="658a5a9bb97de1ff" providerId="LiveId" clId="{28D88E04-E9C2-4173-B39A-A570B605341A}" dt="2025-10-27T08:04:19.177" v="1776" actId="404"/>
          <ac:spMkLst>
            <pc:docMk/>
            <pc:sldMk cId="3830378882" sldId="366"/>
            <ac:spMk id="7" creationId="{8B761350-56B2-AB11-88B9-736A7B22FCF8}"/>
          </ac:spMkLst>
        </pc:spChg>
        <pc:spChg chg="mod">
          <ac:chgData name="Rui Xu" userId="658a5a9bb97de1ff" providerId="LiveId" clId="{28D88E04-E9C2-4173-B39A-A570B605341A}" dt="2025-10-27T08:04:19.177" v="1776" actId="404"/>
          <ac:spMkLst>
            <pc:docMk/>
            <pc:sldMk cId="3830378882" sldId="366"/>
            <ac:spMk id="14" creationId="{E16B0D5F-6315-E67E-5D37-74DD2FBDA160}"/>
          </ac:spMkLst>
        </pc:spChg>
        <pc:spChg chg="add mod">
          <ac:chgData name="Rui Xu" userId="658a5a9bb97de1ff" providerId="LiveId" clId="{28D88E04-E9C2-4173-B39A-A570B605341A}" dt="2025-10-27T08:24:17.697" v="2036" actId="1076"/>
          <ac:spMkLst>
            <pc:docMk/>
            <pc:sldMk cId="3830378882" sldId="366"/>
            <ac:spMk id="36" creationId="{DE792758-19DA-2F64-C3E3-9F1A2096DBC6}"/>
          </ac:spMkLst>
        </pc:spChg>
      </pc:sldChg>
      <pc:sldChg chg="addSp delSp modSp mod">
        <pc:chgData name="Rui Xu" userId="658a5a9bb97de1ff" providerId="LiveId" clId="{28D88E04-E9C2-4173-B39A-A570B605341A}" dt="2025-10-27T08:02:20.317" v="1754" actId="404"/>
        <pc:sldMkLst>
          <pc:docMk/>
          <pc:sldMk cId="2607100927" sldId="367"/>
        </pc:sldMkLst>
        <pc:spChg chg="add mod">
          <ac:chgData name="Rui Xu" userId="658a5a9bb97de1ff" providerId="LiveId" clId="{28D88E04-E9C2-4173-B39A-A570B605341A}" dt="2025-10-27T08:02:00.162" v="1749" actId="20577"/>
          <ac:spMkLst>
            <pc:docMk/>
            <pc:sldMk cId="2607100927" sldId="367"/>
            <ac:spMk id="2" creationId="{B27D461C-3546-D088-6474-563D1E2A1045}"/>
          </ac:spMkLst>
        </pc:spChg>
        <pc:spChg chg="mod">
          <ac:chgData name="Rui Xu" userId="658a5a9bb97de1ff" providerId="LiveId" clId="{28D88E04-E9C2-4173-B39A-A570B605341A}" dt="2025-10-27T08:02:20.317" v="1754" actId="404"/>
          <ac:spMkLst>
            <pc:docMk/>
            <pc:sldMk cId="2607100927" sldId="367"/>
            <ac:spMk id="60" creationId="{B70A57B7-2821-1878-2BD3-40B39C7A66A5}"/>
          </ac:spMkLst>
        </pc:spChg>
        <pc:spChg chg="mod">
          <ac:chgData name="Rui Xu" userId="658a5a9bb97de1ff" providerId="LiveId" clId="{28D88E04-E9C2-4173-B39A-A570B605341A}" dt="2025-10-27T08:02:19.956" v="1753" actId="1076"/>
          <ac:spMkLst>
            <pc:docMk/>
            <pc:sldMk cId="2607100927" sldId="367"/>
            <ac:spMk id="65" creationId="{69EB5FF5-FD47-9FE8-89D9-45D1F4755EE4}"/>
          </ac:spMkLst>
        </pc:spChg>
        <pc:cxnChg chg="mod">
          <ac:chgData name="Rui Xu" userId="658a5a9bb97de1ff" providerId="LiveId" clId="{28D88E04-E9C2-4173-B39A-A570B605341A}" dt="2025-10-27T08:02:19.956" v="1753" actId="1076"/>
          <ac:cxnSpMkLst>
            <pc:docMk/>
            <pc:sldMk cId="2607100927" sldId="367"/>
            <ac:cxnSpMk id="8" creationId="{F7DB3496-7719-821E-56D2-FFCF1BC364C9}"/>
          </ac:cxnSpMkLst>
        </pc:cxnChg>
      </pc:sldChg>
      <pc:sldChg chg="addSp delSp modSp mod">
        <pc:chgData name="Rui Xu" userId="658a5a9bb97de1ff" providerId="LiveId" clId="{28D88E04-E9C2-4173-B39A-A570B605341A}" dt="2025-10-29T07:04:32.329" v="2590" actId="20577"/>
        <pc:sldMkLst>
          <pc:docMk/>
          <pc:sldMk cId="3451617396" sldId="368"/>
        </pc:sldMkLst>
        <pc:spChg chg="add mod">
          <ac:chgData name="Rui Xu" userId="658a5a9bb97de1ff" providerId="LiveId" clId="{28D88E04-E9C2-4173-B39A-A570B605341A}" dt="2025-10-27T07:25:24.942" v="1161"/>
          <ac:spMkLst>
            <pc:docMk/>
            <pc:sldMk cId="3451617396" sldId="368"/>
            <ac:spMk id="2" creationId="{FE06B47F-7197-B91A-1931-9016915779DD}"/>
          </ac:spMkLst>
        </pc:spChg>
        <pc:spChg chg="add mod">
          <ac:chgData name="Rui Xu" userId="658a5a9bb97de1ff" providerId="LiveId" clId="{28D88E04-E9C2-4173-B39A-A570B605341A}" dt="2025-10-27T08:26:06.311" v="2055" actId="2711"/>
          <ac:spMkLst>
            <pc:docMk/>
            <pc:sldMk cId="3451617396" sldId="368"/>
            <ac:spMk id="5" creationId="{7409134B-B6DF-CCFC-5FC2-B46371FF8CF1}"/>
          </ac:spMkLst>
        </pc:spChg>
        <pc:spChg chg="mod">
          <ac:chgData name="Rui Xu" userId="658a5a9bb97de1ff" providerId="LiveId" clId="{28D88E04-E9C2-4173-B39A-A570B605341A}" dt="2025-10-27T07:36:42.682" v="1308" actId="1076"/>
          <ac:spMkLst>
            <pc:docMk/>
            <pc:sldMk cId="3451617396" sldId="368"/>
            <ac:spMk id="7" creationId="{3A4E8EA2-7C9A-55AC-C59B-AAA7D0C391B1}"/>
          </ac:spMkLst>
        </pc:spChg>
        <pc:spChg chg="mod">
          <ac:chgData name="Rui Xu" userId="658a5a9bb97de1ff" providerId="LiveId" clId="{28D88E04-E9C2-4173-B39A-A570B605341A}" dt="2025-10-29T07:04:32.329" v="2590" actId="20577"/>
          <ac:spMkLst>
            <pc:docMk/>
            <pc:sldMk cId="3451617396" sldId="368"/>
            <ac:spMk id="18" creationId="{206ECEFB-7177-657C-893C-AEE4717F29FB}"/>
          </ac:spMkLst>
        </pc:spChg>
        <pc:spChg chg="mod">
          <ac:chgData name="Rui Xu" userId="658a5a9bb97de1ff" providerId="LiveId" clId="{28D88E04-E9C2-4173-B39A-A570B605341A}" dt="2025-10-27T07:36:42.682" v="1308" actId="1076"/>
          <ac:spMkLst>
            <pc:docMk/>
            <pc:sldMk cId="3451617396" sldId="368"/>
            <ac:spMk id="30" creationId="{DBEF2314-1E9D-5080-7209-50EADD900910}"/>
          </ac:spMkLst>
        </pc:spChg>
        <pc:spChg chg="mod">
          <ac:chgData name="Rui Xu" userId="658a5a9bb97de1ff" providerId="LiveId" clId="{28D88E04-E9C2-4173-B39A-A570B605341A}" dt="2025-10-27T07:36:47.230" v="1309" actId="1076"/>
          <ac:spMkLst>
            <pc:docMk/>
            <pc:sldMk cId="3451617396" sldId="368"/>
            <ac:spMk id="35" creationId="{F71EEE0B-0454-A3EF-5C2E-D8647DD90CB9}"/>
          </ac:spMkLst>
        </pc:spChg>
        <pc:grpChg chg="mod">
          <ac:chgData name="Rui Xu" userId="658a5a9bb97de1ff" providerId="LiveId" clId="{28D88E04-E9C2-4173-B39A-A570B605341A}" dt="2025-10-27T07:36:47.230" v="1309" actId="1076"/>
          <ac:grpSpMkLst>
            <pc:docMk/>
            <pc:sldMk cId="3451617396" sldId="368"/>
            <ac:grpSpMk id="31" creationId="{4F71D372-26BA-C001-AFA0-FD4EA3EDDEFA}"/>
          </ac:grpSpMkLst>
        </pc:grpChg>
        <pc:picChg chg="mod">
          <ac:chgData name="Rui Xu" userId="658a5a9bb97de1ff" providerId="LiveId" clId="{28D88E04-E9C2-4173-B39A-A570B605341A}" dt="2025-10-27T07:36:47.230" v="1309" actId="1076"/>
          <ac:picMkLst>
            <pc:docMk/>
            <pc:sldMk cId="3451617396" sldId="368"/>
            <ac:picMk id="33" creationId="{0AE302BC-E2F0-8CB5-E4FF-33D4A13D9D1B}"/>
          </ac:picMkLst>
        </pc:picChg>
        <pc:cxnChg chg="mod">
          <ac:chgData name="Rui Xu" userId="658a5a9bb97de1ff" providerId="LiveId" clId="{28D88E04-E9C2-4173-B39A-A570B605341A}" dt="2025-10-29T07:04:32.329" v="2590" actId="20577"/>
          <ac:cxnSpMkLst>
            <pc:docMk/>
            <pc:sldMk cId="3451617396" sldId="368"/>
            <ac:cxnSpMk id="22" creationId="{FF667DEE-5F3D-9917-7E36-C65FF1D1ACC1}"/>
          </ac:cxnSpMkLst>
        </pc:cxnChg>
      </pc:sldChg>
      <pc:sldChg chg="addSp delSp modSp mod">
        <pc:chgData name="Rui Xu" userId="658a5a9bb97de1ff" providerId="LiveId" clId="{28D88E04-E9C2-4173-B39A-A570B605341A}" dt="2025-10-27T08:23:42.152" v="2032" actId="1076"/>
        <pc:sldMkLst>
          <pc:docMk/>
          <pc:sldMk cId="1119174237" sldId="369"/>
        </pc:sldMkLst>
        <pc:spChg chg="add mod">
          <ac:chgData name="Rui Xu" userId="658a5a9bb97de1ff" providerId="LiveId" clId="{28D88E04-E9C2-4173-B39A-A570B605341A}" dt="2025-10-27T08:01:40.182" v="1733"/>
          <ac:spMkLst>
            <pc:docMk/>
            <pc:sldMk cId="1119174237" sldId="369"/>
            <ac:spMk id="2" creationId="{FB2760F7-9368-3221-5FEE-39650438AE7D}"/>
          </ac:spMkLst>
        </pc:spChg>
        <pc:spChg chg="mod">
          <ac:chgData name="Rui Xu" userId="658a5a9bb97de1ff" providerId="LiveId" clId="{28D88E04-E9C2-4173-B39A-A570B605341A}" dt="2025-10-27T08:05:51.196" v="1795" actId="255"/>
          <ac:spMkLst>
            <pc:docMk/>
            <pc:sldMk cId="1119174237" sldId="369"/>
            <ac:spMk id="17" creationId="{A0C246F9-CEBF-B15E-FABE-8E8D24AF5A1E}"/>
          </ac:spMkLst>
        </pc:spChg>
        <pc:spChg chg="mod">
          <ac:chgData name="Rui Xu" userId="658a5a9bb97de1ff" providerId="LiveId" clId="{28D88E04-E9C2-4173-B39A-A570B605341A}" dt="2025-10-27T08:05:51.196" v="1795" actId="255"/>
          <ac:spMkLst>
            <pc:docMk/>
            <pc:sldMk cId="1119174237" sldId="369"/>
            <ac:spMk id="44" creationId="{A46F6ADF-413D-3F30-06F3-441866CC200A}"/>
          </ac:spMkLst>
        </pc:spChg>
        <pc:spChg chg="mod">
          <ac:chgData name="Rui Xu" userId="658a5a9bb97de1ff" providerId="LiveId" clId="{28D88E04-E9C2-4173-B39A-A570B605341A}" dt="2025-10-27T08:05:51.196" v="1795" actId="255"/>
          <ac:spMkLst>
            <pc:docMk/>
            <pc:sldMk cId="1119174237" sldId="369"/>
            <ac:spMk id="49" creationId="{9A9BBF32-790F-C0E4-9B61-6EC4D2DE1AA7}"/>
          </ac:spMkLst>
        </pc:spChg>
        <pc:spChg chg="mod">
          <ac:chgData name="Rui Xu" userId="658a5a9bb97de1ff" providerId="LiveId" clId="{28D88E04-E9C2-4173-B39A-A570B605341A}" dt="2025-10-27T08:05:51.196" v="1795" actId="255"/>
          <ac:spMkLst>
            <pc:docMk/>
            <pc:sldMk cId="1119174237" sldId="369"/>
            <ac:spMk id="56" creationId="{14C51A44-6C04-2613-78C1-048FE993BE7A}"/>
          </ac:spMkLst>
        </pc:spChg>
        <pc:spChg chg="mod">
          <ac:chgData name="Rui Xu" userId="658a5a9bb97de1ff" providerId="LiveId" clId="{28D88E04-E9C2-4173-B39A-A570B605341A}" dt="2025-10-27T08:05:51.196" v="1795" actId="255"/>
          <ac:spMkLst>
            <pc:docMk/>
            <pc:sldMk cId="1119174237" sldId="369"/>
            <ac:spMk id="57" creationId="{D61AE7F6-0895-B76D-5D65-698E97210D00}"/>
          </ac:spMkLst>
        </pc:spChg>
        <pc:spChg chg="mod">
          <ac:chgData name="Rui Xu" userId="658a5a9bb97de1ff" providerId="LiveId" clId="{28D88E04-E9C2-4173-B39A-A570B605341A}" dt="2025-10-27T08:05:51.196" v="1795" actId="255"/>
          <ac:spMkLst>
            <pc:docMk/>
            <pc:sldMk cId="1119174237" sldId="369"/>
            <ac:spMk id="58" creationId="{C2FEB5BD-DDF7-5C66-2847-01AAA1ECF680}"/>
          </ac:spMkLst>
        </pc:spChg>
        <pc:spChg chg="mod">
          <ac:chgData name="Rui Xu" userId="658a5a9bb97de1ff" providerId="LiveId" clId="{28D88E04-E9C2-4173-B39A-A570B605341A}" dt="2025-10-27T08:05:51.196" v="1795" actId="255"/>
          <ac:spMkLst>
            <pc:docMk/>
            <pc:sldMk cId="1119174237" sldId="369"/>
            <ac:spMk id="60" creationId="{FA8EA597-3EFA-C2F0-71E8-911BDD337FD7}"/>
          </ac:spMkLst>
        </pc:spChg>
        <pc:spChg chg="mod">
          <ac:chgData name="Rui Xu" userId="658a5a9bb97de1ff" providerId="LiveId" clId="{28D88E04-E9C2-4173-B39A-A570B605341A}" dt="2025-10-27T08:23:42.152" v="2032" actId="1076"/>
          <ac:spMkLst>
            <pc:docMk/>
            <pc:sldMk cId="1119174237" sldId="369"/>
            <ac:spMk id="62" creationId="{E18CA5EA-B802-F518-9038-ADAE1317C25A}"/>
          </ac:spMkLst>
        </pc:spChg>
        <pc:spChg chg="mod">
          <ac:chgData name="Rui Xu" userId="658a5a9bb97de1ff" providerId="LiveId" clId="{28D88E04-E9C2-4173-B39A-A570B605341A}" dt="2025-10-27T08:08:29.237" v="1845" actId="255"/>
          <ac:spMkLst>
            <pc:docMk/>
            <pc:sldMk cId="1119174237" sldId="369"/>
            <ac:spMk id="63" creationId="{A3DFB1A1-100C-D20F-27E1-A623759C41FA}"/>
          </ac:spMkLst>
        </pc:spChg>
        <pc:spChg chg="mod">
          <ac:chgData name="Rui Xu" userId="658a5a9bb97de1ff" providerId="LiveId" clId="{28D88E04-E9C2-4173-B39A-A570B605341A}" dt="2025-10-27T08:05:51.196" v="1795" actId="255"/>
          <ac:spMkLst>
            <pc:docMk/>
            <pc:sldMk cId="1119174237" sldId="369"/>
            <ac:spMk id="73" creationId="{9ABCAFBB-8ADC-E508-307C-FB6981CE9F0F}"/>
          </ac:spMkLst>
        </pc:spChg>
        <pc:spChg chg="mod">
          <ac:chgData name="Rui Xu" userId="658a5a9bb97de1ff" providerId="LiveId" clId="{28D88E04-E9C2-4173-B39A-A570B605341A}" dt="2025-10-27T08:05:51.196" v="1795" actId="255"/>
          <ac:spMkLst>
            <pc:docMk/>
            <pc:sldMk cId="1119174237" sldId="369"/>
            <ac:spMk id="74" creationId="{7F361B43-0029-E5C4-A7C2-B01C325C4D74}"/>
          </ac:spMkLst>
        </pc:spChg>
        <pc:spChg chg="mod">
          <ac:chgData name="Rui Xu" userId="658a5a9bb97de1ff" providerId="LiveId" clId="{28D88E04-E9C2-4173-B39A-A570B605341A}" dt="2025-10-27T08:06:03.058" v="1796" actId="14100"/>
          <ac:spMkLst>
            <pc:docMk/>
            <pc:sldMk cId="1119174237" sldId="369"/>
            <ac:spMk id="78" creationId="{15BF8F66-C08A-F85C-B91C-0EA6ACB276AA}"/>
          </ac:spMkLst>
        </pc:spChg>
      </pc:sldChg>
      <pc:sldChg chg="addSp delSp modSp mod">
        <pc:chgData name="Rui Xu" userId="658a5a9bb97de1ff" providerId="LiveId" clId="{28D88E04-E9C2-4173-B39A-A570B605341A}" dt="2025-10-30T09:57:23.875" v="4450" actId="20577"/>
        <pc:sldMkLst>
          <pc:docMk/>
          <pc:sldMk cId="3203036356" sldId="370"/>
        </pc:sldMkLst>
        <pc:spChg chg="add mod">
          <ac:chgData name="Rui Xu" userId="658a5a9bb97de1ff" providerId="LiveId" clId="{28D88E04-E9C2-4173-B39A-A570B605341A}" dt="2025-10-27T08:00:52.443" v="1706"/>
          <ac:spMkLst>
            <pc:docMk/>
            <pc:sldMk cId="3203036356" sldId="370"/>
            <ac:spMk id="2" creationId="{90ED5419-D323-58D8-2C11-15E41033E6D9}"/>
          </ac:spMkLst>
        </pc:spChg>
        <pc:spChg chg="add mod">
          <ac:chgData name="Rui Xu" userId="658a5a9bb97de1ff" providerId="LiveId" clId="{28D88E04-E9C2-4173-B39A-A570B605341A}" dt="2025-10-27T08:21:39.798" v="2009" actId="1076"/>
          <ac:spMkLst>
            <pc:docMk/>
            <pc:sldMk cId="3203036356" sldId="370"/>
            <ac:spMk id="5" creationId="{CB85FCEC-BE2F-6363-3D2A-6E0A1167017C}"/>
          </ac:spMkLst>
        </pc:spChg>
        <pc:spChg chg="mod">
          <ac:chgData name="Rui Xu" userId="658a5a9bb97de1ff" providerId="LiveId" clId="{28D88E04-E9C2-4173-B39A-A570B605341A}" dt="2025-10-29T09:37:36.009" v="4157" actId="14100"/>
          <ac:spMkLst>
            <pc:docMk/>
            <pc:sldMk cId="3203036356" sldId="370"/>
            <ac:spMk id="14" creationId="{E16B0D5F-6315-E67E-5D37-74DD2FBDA160}"/>
          </ac:spMkLst>
        </pc:spChg>
        <pc:spChg chg="mod">
          <ac:chgData name="Rui Xu" userId="658a5a9bb97de1ff" providerId="LiveId" clId="{28D88E04-E9C2-4173-B39A-A570B605341A}" dt="2025-10-30T09:57:23.875" v="4450" actId="20577"/>
          <ac:spMkLst>
            <pc:docMk/>
            <pc:sldMk cId="3203036356" sldId="370"/>
            <ac:spMk id="18" creationId="{4828ED0A-1D85-F90B-BA16-D2D39DE315AF}"/>
          </ac:spMkLst>
        </pc:spChg>
        <pc:picChg chg="mod">
          <ac:chgData name="Rui Xu" userId="658a5a9bb97de1ff" providerId="LiveId" clId="{28D88E04-E9C2-4173-B39A-A570B605341A}" dt="2025-10-29T09:30:53.795" v="4132" actId="1076"/>
          <ac:picMkLst>
            <pc:docMk/>
            <pc:sldMk cId="3203036356" sldId="370"/>
            <ac:picMk id="16" creationId="{6A7D881E-C3EA-4710-636F-42AD4C874F49}"/>
          </ac:picMkLst>
        </pc:picChg>
      </pc:sldChg>
      <pc:sldChg chg="addSp delSp modSp mod">
        <pc:chgData name="Rui Xu" userId="658a5a9bb97de1ff" providerId="LiveId" clId="{28D88E04-E9C2-4173-B39A-A570B605341A}" dt="2025-10-27T08:24:44.430" v="2038"/>
        <pc:sldMkLst>
          <pc:docMk/>
          <pc:sldMk cId="3772891140" sldId="371"/>
        </pc:sldMkLst>
        <pc:spChg chg="mod">
          <ac:chgData name="Rui Xu" userId="658a5a9bb97de1ff" providerId="LiveId" clId="{28D88E04-E9C2-4173-B39A-A570B605341A}" dt="2025-10-27T08:04:00.662" v="1770" actId="404"/>
          <ac:spMkLst>
            <pc:docMk/>
            <pc:sldMk cId="3772891140" sldId="371"/>
            <ac:spMk id="2" creationId="{3F7A9584-9018-D271-044E-3EBE45CE6AD5}"/>
          </ac:spMkLst>
        </pc:spChg>
        <pc:spChg chg="mod">
          <ac:chgData name="Rui Xu" userId="658a5a9bb97de1ff" providerId="LiveId" clId="{28D88E04-E9C2-4173-B39A-A570B605341A}" dt="2025-10-27T08:04:00.662" v="1770" actId="404"/>
          <ac:spMkLst>
            <pc:docMk/>
            <pc:sldMk cId="3772891140" sldId="371"/>
            <ac:spMk id="8" creationId="{5EA68C5D-0F8D-FD5C-2BB2-2CF5D43DDED9}"/>
          </ac:spMkLst>
        </pc:spChg>
        <pc:spChg chg="add mod">
          <ac:chgData name="Rui Xu" userId="658a5a9bb97de1ff" providerId="LiveId" clId="{28D88E04-E9C2-4173-B39A-A570B605341A}" dt="2025-10-27T08:01:02.593" v="1712"/>
          <ac:spMkLst>
            <pc:docMk/>
            <pc:sldMk cId="3772891140" sldId="371"/>
            <ac:spMk id="11" creationId="{EB585479-AB1D-D677-49F3-45F881C5C82E}"/>
          </ac:spMkLst>
        </pc:spChg>
        <pc:spChg chg="mod">
          <ac:chgData name="Rui Xu" userId="658a5a9bb97de1ff" providerId="LiveId" clId="{28D88E04-E9C2-4173-B39A-A570B605341A}" dt="2025-10-27T08:04:04.334" v="1771" actId="14100"/>
          <ac:spMkLst>
            <pc:docMk/>
            <pc:sldMk cId="3772891140" sldId="371"/>
            <ac:spMk id="12" creationId="{BCBB9848-9F46-E45A-89B3-F5A894003D3C}"/>
          </ac:spMkLst>
        </pc:spChg>
        <pc:spChg chg="add mod">
          <ac:chgData name="Rui Xu" userId="658a5a9bb97de1ff" providerId="LiveId" clId="{28D88E04-E9C2-4173-B39A-A570B605341A}" dt="2025-10-27T08:24:44.430" v="2038"/>
          <ac:spMkLst>
            <pc:docMk/>
            <pc:sldMk cId="3772891140" sldId="371"/>
            <ac:spMk id="14" creationId="{8A5C6C66-FA29-BC46-B69A-7E4691699AAE}"/>
          </ac:spMkLst>
        </pc:spChg>
        <pc:grpChg chg="mod">
          <ac:chgData name="Rui Xu" userId="658a5a9bb97de1ff" providerId="LiveId" clId="{28D88E04-E9C2-4173-B39A-A570B605341A}" dt="2025-10-27T08:04:00.662" v="1770" actId="404"/>
          <ac:grpSpMkLst>
            <pc:docMk/>
            <pc:sldMk cId="3772891140" sldId="371"/>
            <ac:grpSpMk id="13" creationId="{B4E064DD-C4D5-D6BE-270B-629BD2557A70}"/>
          </ac:grpSpMkLst>
        </pc:grpChg>
        <pc:grpChg chg="mod">
          <ac:chgData name="Rui Xu" userId="658a5a9bb97de1ff" providerId="LiveId" clId="{28D88E04-E9C2-4173-B39A-A570B605341A}" dt="2025-10-27T08:04:07.199" v="1773" actId="1076"/>
          <ac:grpSpMkLst>
            <pc:docMk/>
            <pc:sldMk cId="3772891140" sldId="371"/>
            <ac:grpSpMk id="15" creationId="{34DFEB77-3D05-9DC2-9397-7CDC0BBA7D24}"/>
          </ac:grpSpMkLst>
        </pc:grpChg>
        <pc:picChg chg="mod">
          <ac:chgData name="Rui Xu" userId="658a5a9bb97de1ff" providerId="LiveId" clId="{28D88E04-E9C2-4173-B39A-A570B605341A}" dt="2025-10-27T08:04:08.834" v="1774" actId="1076"/>
          <ac:picMkLst>
            <pc:docMk/>
            <pc:sldMk cId="3772891140" sldId="371"/>
            <ac:picMk id="10" creationId="{4CD532F0-AFDF-2A6B-7FFC-8CC19A11608E}"/>
          </ac:picMkLst>
        </pc:picChg>
        <pc:picChg chg="mod">
          <ac:chgData name="Rui Xu" userId="658a5a9bb97de1ff" providerId="LiveId" clId="{28D88E04-E9C2-4173-B39A-A570B605341A}" dt="2025-10-27T08:04:00.662" v="1770" actId="404"/>
          <ac:picMkLst>
            <pc:docMk/>
            <pc:sldMk cId="3772891140" sldId="371"/>
            <ac:picMk id="30" creationId="{97DC2871-CB85-4205-7032-AA624A7F3770}"/>
          </ac:picMkLst>
        </pc:picChg>
      </pc:sldChg>
      <pc:sldChg chg="addSp delSp modSp mod">
        <pc:chgData name="Rui Xu" userId="658a5a9bb97de1ff" providerId="LiveId" clId="{28D88E04-E9C2-4173-B39A-A570B605341A}" dt="2025-10-27T08:27:42.537" v="2069" actId="1076"/>
        <pc:sldMkLst>
          <pc:docMk/>
          <pc:sldMk cId="3883350517" sldId="373"/>
        </pc:sldMkLst>
        <pc:spChg chg="mod">
          <ac:chgData name="Rui Xu" userId="658a5a9bb97de1ff" providerId="LiveId" clId="{28D88E04-E9C2-4173-B39A-A570B605341A}" dt="2025-10-27T08:04:47.180" v="1782" actId="6549"/>
          <ac:spMkLst>
            <pc:docMk/>
            <pc:sldMk cId="3883350517" sldId="373"/>
            <ac:spMk id="14" creationId="{E16B0D5F-6315-E67E-5D37-74DD2FBDA160}"/>
          </ac:spMkLst>
        </pc:spChg>
        <pc:spChg chg="mod">
          <ac:chgData name="Rui Xu" userId="658a5a9bb97de1ff" providerId="LiveId" clId="{28D88E04-E9C2-4173-B39A-A570B605341A}" dt="2025-10-27T08:27:42.537" v="2069" actId="1076"/>
          <ac:spMkLst>
            <pc:docMk/>
            <pc:sldMk cId="3883350517" sldId="373"/>
            <ac:spMk id="36" creationId="{49105D0F-2A71-D475-F7EE-3C8B510D0389}"/>
          </ac:spMkLst>
        </pc:spChg>
        <pc:spChg chg="add mod">
          <ac:chgData name="Rui Xu" userId="658a5a9bb97de1ff" providerId="LiveId" clId="{28D88E04-E9C2-4173-B39A-A570B605341A}" dt="2025-10-27T08:01:12.487" v="1718"/>
          <ac:spMkLst>
            <pc:docMk/>
            <pc:sldMk cId="3883350517" sldId="373"/>
            <ac:spMk id="38" creationId="{BC428495-7071-9749-064E-0506C7BA94C4}"/>
          </ac:spMkLst>
        </pc:spChg>
        <pc:spChg chg="add mod">
          <ac:chgData name="Rui Xu" userId="658a5a9bb97de1ff" providerId="LiveId" clId="{28D88E04-E9C2-4173-B39A-A570B605341A}" dt="2025-10-27T08:27:39.262" v="2068"/>
          <ac:spMkLst>
            <pc:docMk/>
            <pc:sldMk cId="3883350517" sldId="373"/>
            <ac:spMk id="39" creationId="{3F2AC2A3-D0CD-F710-EA08-B74B1D82F991}"/>
          </ac:spMkLst>
        </pc:spChg>
      </pc:sldChg>
      <pc:sldChg chg="addSp delSp modSp mod">
        <pc:chgData name="Rui Xu" userId="658a5a9bb97de1ff" providerId="LiveId" clId="{28D88E04-E9C2-4173-B39A-A570B605341A}" dt="2025-10-29T09:01:50.535" v="3590" actId="14100"/>
        <pc:sldMkLst>
          <pc:docMk/>
          <pc:sldMk cId="1223350026" sldId="374"/>
        </pc:sldMkLst>
        <pc:spChg chg="add mod">
          <ac:chgData name="Rui Xu" userId="658a5a9bb97de1ff" providerId="LiveId" clId="{28D88E04-E9C2-4173-B39A-A570B605341A}" dt="2025-10-27T07:42:47.663" v="1406"/>
          <ac:spMkLst>
            <pc:docMk/>
            <pc:sldMk cId="1223350026" sldId="374"/>
            <ac:spMk id="2" creationId="{4F3FAE15-13B6-3496-3716-1B5596AB855F}"/>
          </ac:spMkLst>
        </pc:spChg>
        <pc:spChg chg="add mod">
          <ac:chgData name="Rui Xu" userId="658a5a9bb97de1ff" providerId="LiveId" clId="{28D88E04-E9C2-4173-B39A-A570B605341A}" dt="2025-10-27T08:18:41.438" v="1938"/>
          <ac:spMkLst>
            <pc:docMk/>
            <pc:sldMk cId="1223350026" sldId="374"/>
            <ac:spMk id="5" creationId="{76E9AEE1-9E99-A50A-5E35-A4D3939E23BD}"/>
          </ac:spMkLst>
        </pc:spChg>
        <pc:spChg chg="mod">
          <ac:chgData name="Rui Xu" userId="658a5a9bb97de1ff" providerId="LiveId" clId="{28D88E04-E9C2-4173-B39A-A570B605341A}" dt="2025-10-29T09:01:19.607" v="3577"/>
          <ac:spMkLst>
            <pc:docMk/>
            <pc:sldMk cId="1223350026" sldId="374"/>
            <ac:spMk id="6" creationId="{3572A1A4-C3C7-BE0D-F4C6-8F10E6DC6618}"/>
          </ac:spMkLst>
        </pc:spChg>
        <pc:spChg chg="add mod">
          <ac:chgData name="Rui Xu" userId="658a5a9bb97de1ff" providerId="LiveId" clId="{28D88E04-E9C2-4173-B39A-A570B605341A}" dt="2025-10-29T08:58:33.046" v="3529" actId="1076"/>
          <ac:spMkLst>
            <pc:docMk/>
            <pc:sldMk cId="1223350026" sldId="374"/>
            <ac:spMk id="9" creationId="{41D3AF4E-4AC0-36CA-6E09-2D82571C9416}"/>
          </ac:spMkLst>
        </pc:spChg>
        <pc:spChg chg="add mod">
          <ac:chgData name="Rui Xu" userId="658a5a9bb97de1ff" providerId="LiveId" clId="{28D88E04-E9C2-4173-B39A-A570B605341A}" dt="2025-10-29T08:58:39.364" v="3530" actId="1076"/>
          <ac:spMkLst>
            <pc:docMk/>
            <pc:sldMk cId="1223350026" sldId="374"/>
            <ac:spMk id="10" creationId="{8F46A5A4-2D33-4470-60B1-D0F67EA237FF}"/>
          </ac:spMkLst>
        </pc:spChg>
        <pc:spChg chg="add mod">
          <ac:chgData name="Rui Xu" userId="658a5a9bb97de1ff" providerId="LiveId" clId="{28D88E04-E9C2-4173-B39A-A570B605341A}" dt="2025-10-27T07:56:10.744" v="1639" actId="255"/>
          <ac:spMkLst>
            <pc:docMk/>
            <pc:sldMk cId="1223350026" sldId="374"/>
            <ac:spMk id="11" creationId="{437A52B0-38F9-87D6-8B3A-9A8A4E3EF328}"/>
          </ac:spMkLst>
        </pc:spChg>
        <pc:spChg chg="add del mod">
          <ac:chgData name="Rui Xu" userId="658a5a9bb97de1ff" providerId="LiveId" clId="{28D88E04-E9C2-4173-B39A-A570B605341A}" dt="2025-10-29T08:57:39.464" v="3504" actId="478"/>
          <ac:spMkLst>
            <pc:docMk/>
            <pc:sldMk cId="1223350026" sldId="374"/>
            <ac:spMk id="12" creationId="{B58E6BF2-D27D-79E9-731E-5822FB829529}"/>
          </ac:spMkLst>
        </pc:spChg>
        <pc:spChg chg="add mod">
          <ac:chgData name="Rui Xu" userId="658a5a9bb97de1ff" providerId="LiveId" clId="{28D88E04-E9C2-4173-B39A-A570B605341A}" dt="2025-10-29T08:56:04.351" v="3491" actId="1076"/>
          <ac:spMkLst>
            <pc:docMk/>
            <pc:sldMk cId="1223350026" sldId="374"/>
            <ac:spMk id="14" creationId="{7976462F-A68E-FA27-CD03-9E4739B04555}"/>
          </ac:spMkLst>
        </pc:spChg>
        <pc:spChg chg="add mod">
          <ac:chgData name="Rui Xu" userId="658a5a9bb97de1ff" providerId="LiveId" clId="{28D88E04-E9C2-4173-B39A-A570B605341A}" dt="2025-10-27T07:55:59.371" v="1637" actId="255"/>
          <ac:spMkLst>
            <pc:docMk/>
            <pc:sldMk cId="1223350026" sldId="374"/>
            <ac:spMk id="15" creationId="{0DA9A69C-25A2-7126-EA7A-036C99F16373}"/>
          </ac:spMkLst>
        </pc:spChg>
        <pc:spChg chg="add del mod">
          <ac:chgData name="Rui Xu" userId="658a5a9bb97de1ff" providerId="LiveId" clId="{28D88E04-E9C2-4173-B39A-A570B605341A}" dt="2025-10-29T08:57:45.914" v="3506" actId="478"/>
          <ac:spMkLst>
            <pc:docMk/>
            <pc:sldMk cId="1223350026" sldId="374"/>
            <ac:spMk id="16" creationId="{FB734F2A-2375-9573-FF28-4D509D9D3083}"/>
          </ac:spMkLst>
        </pc:spChg>
        <pc:spChg chg="add mod">
          <ac:chgData name="Rui Xu" userId="658a5a9bb97de1ff" providerId="LiveId" clId="{28D88E04-E9C2-4173-B39A-A570B605341A}" dt="2025-10-27T07:55:59.371" v="1637" actId="255"/>
          <ac:spMkLst>
            <pc:docMk/>
            <pc:sldMk cId="1223350026" sldId="374"/>
            <ac:spMk id="17" creationId="{3469349E-2BCD-11E3-74A6-B98BF06D64E6}"/>
          </ac:spMkLst>
        </pc:spChg>
        <pc:spChg chg="add mod">
          <ac:chgData name="Rui Xu" userId="658a5a9bb97de1ff" providerId="LiveId" clId="{28D88E04-E9C2-4173-B39A-A570B605341A}" dt="2025-10-29T08:56:12.507" v="3495" actId="1076"/>
          <ac:spMkLst>
            <pc:docMk/>
            <pc:sldMk cId="1223350026" sldId="374"/>
            <ac:spMk id="18" creationId="{EB2D5E3C-7AC5-DA25-502C-711FD0AC27C4}"/>
          </ac:spMkLst>
        </pc:spChg>
        <pc:spChg chg="add mod">
          <ac:chgData name="Rui Xu" userId="658a5a9bb97de1ff" providerId="LiveId" clId="{28D88E04-E9C2-4173-B39A-A570B605341A}" dt="2025-10-29T08:56:14.972" v="3497" actId="1076"/>
          <ac:spMkLst>
            <pc:docMk/>
            <pc:sldMk cId="1223350026" sldId="374"/>
            <ac:spMk id="19" creationId="{7732403F-D452-AF3D-CB3B-EF7F43CF41E3}"/>
          </ac:spMkLst>
        </pc:spChg>
        <pc:spChg chg="add mod">
          <ac:chgData name="Rui Xu" userId="658a5a9bb97de1ff" providerId="LiveId" clId="{28D88E04-E9C2-4173-B39A-A570B605341A}" dt="2025-10-29T08:58:02.686" v="3517" actId="1076"/>
          <ac:spMkLst>
            <pc:docMk/>
            <pc:sldMk cId="1223350026" sldId="374"/>
            <ac:spMk id="20" creationId="{A4298655-4AC1-0AFA-9D08-01089A489BD7}"/>
          </ac:spMkLst>
        </pc:spChg>
        <pc:spChg chg="add mod">
          <ac:chgData name="Rui Xu" userId="658a5a9bb97de1ff" providerId="LiveId" clId="{28D88E04-E9C2-4173-B39A-A570B605341A}" dt="2025-10-29T08:58:06.141" v="3519" actId="1076"/>
          <ac:spMkLst>
            <pc:docMk/>
            <pc:sldMk cId="1223350026" sldId="374"/>
            <ac:spMk id="21" creationId="{6828507B-B157-92EE-DBB9-1A278A45B73C}"/>
          </ac:spMkLst>
        </pc:spChg>
        <pc:spChg chg="add mod">
          <ac:chgData name="Rui Xu" userId="658a5a9bb97de1ff" providerId="LiveId" clId="{28D88E04-E9C2-4173-B39A-A570B605341A}" dt="2025-10-29T08:59:08.277" v="3550" actId="1076"/>
          <ac:spMkLst>
            <pc:docMk/>
            <pc:sldMk cId="1223350026" sldId="374"/>
            <ac:spMk id="22" creationId="{9ECEF5C0-38F7-D7FA-AF9E-17E324A35039}"/>
          </ac:spMkLst>
        </pc:spChg>
        <pc:spChg chg="add mod">
          <ac:chgData name="Rui Xu" userId="658a5a9bb97de1ff" providerId="LiveId" clId="{28D88E04-E9C2-4173-B39A-A570B605341A}" dt="2025-10-29T08:59:09.993" v="3551" actId="1076"/>
          <ac:spMkLst>
            <pc:docMk/>
            <pc:sldMk cId="1223350026" sldId="374"/>
            <ac:spMk id="24" creationId="{1605C944-5DF4-F29D-1861-DDB4A7645516}"/>
          </ac:spMkLst>
        </pc:spChg>
        <pc:spChg chg="add mod">
          <ac:chgData name="Rui Xu" userId="658a5a9bb97de1ff" providerId="LiveId" clId="{28D88E04-E9C2-4173-B39A-A570B605341A}" dt="2025-10-29T08:59:12.396" v="3554" actId="5793"/>
          <ac:spMkLst>
            <pc:docMk/>
            <pc:sldMk cId="1223350026" sldId="374"/>
            <ac:spMk id="25" creationId="{48CEEC09-1394-0888-1E4C-98867B943B81}"/>
          </ac:spMkLst>
        </pc:spChg>
        <pc:spChg chg="add mod">
          <ac:chgData name="Rui Xu" userId="658a5a9bb97de1ff" providerId="LiveId" clId="{28D88E04-E9C2-4173-B39A-A570B605341A}" dt="2025-10-29T09:01:03.228" v="3573" actId="1076"/>
          <ac:spMkLst>
            <pc:docMk/>
            <pc:sldMk cId="1223350026" sldId="374"/>
            <ac:spMk id="29" creationId="{B0319749-4E5E-30A3-972E-4FE788545303}"/>
          </ac:spMkLst>
        </pc:spChg>
        <pc:spChg chg="add mod">
          <ac:chgData name="Rui Xu" userId="658a5a9bb97de1ff" providerId="LiveId" clId="{28D88E04-E9C2-4173-B39A-A570B605341A}" dt="2025-10-29T09:01:50.535" v="3590" actId="14100"/>
          <ac:spMkLst>
            <pc:docMk/>
            <pc:sldMk cId="1223350026" sldId="374"/>
            <ac:spMk id="33" creationId="{C63AAB85-5CED-DD2A-672A-A180B66466E2}"/>
          </ac:spMkLst>
        </pc:spChg>
        <pc:spChg chg="mod">
          <ac:chgData name="Rui Xu" userId="658a5a9bb97de1ff" providerId="LiveId" clId="{28D88E04-E9C2-4173-B39A-A570B605341A}" dt="2025-10-27T07:55:59.371" v="1637" actId="255"/>
          <ac:spMkLst>
            <pc:docMk/>
            <pc:sldMk cId="1223350026" sldId="374"/>
            <ac:spMk id="45" creationId="{1B7E1EA0-5179-B958-6805-466F452F267F}"/>
          </ac:spMkLst>
        </pc:spChg>
        <pc:spChg chg="mod">
          <ac:chgData name="Rui Xu" userId="658a5a9bb97de1ff" providerId="LiveId" clId="{28D88E04-E9C2-4173-B39A-A570B605341A}" dt="2025-10-29T08:53:03.983" v="3464" actId="20577"/>
          <ac:spMkLst>
            <pc:docMk/>
            <pc:sldMk cId="1223350026" sldId="374"/>
            <ac:spMk id="63" creationId="{7A6CB24D-A5DB-14B7-8A6F-3C5E50FD0721}"/>
          </ac:spMkLst>
        </pc:spChg>
        <pc:spChg chg="mod">
          <ac:chgData name="Rui Xu" userId="658a5a9bb97de1ff" providerId="LiveId" clId="{28D88E04-E9C2-4173-B39A-A570B605341A}" dt="2025-10-27T07:55:59.371" v="1637" actId="255"/>
          <ac:spMkLst>
            <pc:docMk/>
            <pc:sldMk cId="1223350026" sldId="374"/>
            <ac:spMk id="1314" creationId="{CAEB0306-B174-9A15-E74B-88C845B923AC}"/>
          </ac:spMkLst>
        </pc:spChg>
        <pc:picChg chg="add mod">
          <ac:chgData name="Rui Xu" userId="658a5a9bb97de1ff" providerId="LiveId" clId="{28D88E04-E9C2-4173-B39A-A570B605341A}" dt="2025-10-20T07:34:21.836" v="8" actId="1076"/>
          <ac:picMkLst>
            <pc:docMk/>
            <pc:sldMk cId="1223350026" sldId="374"/>
            <ac:picMk id="13" creationId="{E9A959F5-CDFC-5BA4-7944-9C84226A25E4}"/>
          </ac:picMkLst>
        </pc:picChg>
        <pc:cxnChg chg="add mod">
          <ac:chgData name="Rui Xu" userId="658a5a9bb97de1ff" providerId="LiveId" clId="{28D88E04-E9C2-4173-B39A-A570B605341A}" dt="2025-10-29T09:00:01.454" v="3558" actId="208"/>
          <ac:cxnSpMkLst>
            <pc:docMk/>
            <pc:sldMk cId="1223350026" sldId="374"/>
            <ac:cxnSpMk id="7" creationId="{BB2FBD0A-D22B-EF14-5F97-968BE29A71D1}"/>
          </ac:cxnSpMkLst>
        </pc:cxnChg>
        <pc:cxnChg chg="add mod">
          <ac:chgData name="Rui Xu" userId="658a5a9bb97de1ff" providerId="LiveId" clId="{28D88E04-E9C2-4173-B39A-A570B605341A}" dt="2025-10-29T08:59:43.104" v="3556" actId="1582"/>
          <ac:cxnSpMkLst>
            <pc:docMk/>
            <pc:sldMk cId="1223350026" sldId="374"/>
            <ac:cxnSpMk id="27" creationId="{A4164A09-0DD3-BA88-6363-3A3163514847}"/>
          </ac:cxnSpMkLst>
        </pc:cxnChg>
        <pc:cxnChg chg="add mod">
          <ac:chgData name="Rui Xu" userId="658a5a9bb97de1ff" providerId="LiveId" clId="{28D88E04-E9C2-4173-B39A-A570B605341A}" dt="2025-10-29T09:01:16.998" v="3576" actId="1076"/>
          <ac:cxnSpMkLst>
            <pc:docMk/>
            <pc:sldMk cId="1223350026" sldId="374"/>
            <ac:cxnSpMk id="30" creationId="{380230FF-E30E-F6C6-7F7A-6E479DB029E5}"/>
          </ac:cxnSpMkLst>
        </pc:cxnChg>
      </pc:sldChg>
      <pc:sldChg chg="addSp delSp modSp add mod delAnim modAnim">
        <pc:chgData name="Rui Xu" userId="658a5a9bb97de1ff" providerId="LiveId" clId="{28D88E04-E9C2-4173-B39A-A570B605341A}" dt="2025-10-29T07:39:27.956" v="2847" actId="20577"/>
        <pc:sldMkLst>
          <pc:docMk/>
          <pc:sldMk cId="259830428" sldId="375"/>
        </pc:sldMkLst>
        <pc:spChg chg="add mod">
          <ac:chgData name="Rui Xu" userId="658a5a9bb97de1ff" providerId="LiveId" clId="{28D88E04-E9C2-4173-B39A-A570B605341A}" dt="2025-10-27T07:42:13.342" v="1391"/>
          <ac:spMkLst>
            <pc:docMk/>
            <pc:sldMk cId="259830428" sldId="375"/>
            <ac:spMk id="2" creationId="{A9680C4C-20BC-C912-6528-5C2DCAF3CC08}"/>
          </ac:spMkLst>
        </pc:spChg>
        <pc:spChg chg="add mod">
          <ac:chgData name="Rui Xu" userId="658a5a9bb97de1ff" providerId="LiveId" clId="{28D88E04-E9C2-4173-B39A-A570B605341A}" dt="2025-10-27T08:17:14.220" v="1902" actId="1076"/>
          <ac:spMkLst>
            <pc:docMk/>
            <pc:sldMk cId="259830428" sldId="375"/>
            <ac:spMk id="7" creationId="{19736B17-01CB-3023-9AC2-48602B9FA05B}"/>
          </ac:spMkLst>
        </pc:spChg>
        <pc:spChg chg="add mod">
          <ac:chgData name="Rui Xu" userId="658a5a9bb97de1ff" providerId="LiveId" clId="{28D88E04-E9C2-4173-B39A-A570B605341A}" dt="2025-10-29T07:39:27.956" v="2847" actId="20577"/>
          <ac:spMkLst>
            <pc:docMk/>
            <pc:sldMk cId="259830428" sldId="375"/>
            <ac:spMk id="13" creationId="{C2D51484-55C8-6300-CB7B-6C3AE74DA2BC}"/>
          </ac:spMkLst>
        </pc:spChg>
        <pc:spChg chg="mod">
          <ac:chgData name="Rui Xu" userId="658a5a9bb97de1ff" providerId="LiveId" clId="{28D88E04-E9C2-4173-B39A-A570B605341A}" dt="2025-10-27T08:17:20.332" v="1907" actId="20577"/>
          <ac:spMkLst>
            <pc:docMk/>
            <pc:sldMk cId="259830428" sldId="375"/>
            <ac:spMk id="63" creationId="{7AEC91C3-39D9-5F25-E486-BC2A63CBB161}"/>
          </ac:spMkLst>
        </pc:spChg>
        <pc:picChg chg="add mod">
          <ac:chgData name="Rui Xu" userId="658a5a9bb97de1ff" providerId="LiveId" clId="{28D88E04-E9C2-4173-B39A-A570B605341A}" dt="2025-10-20T12:20:55.064" v="447" actId="1076"/>
          <ac:picMkLst>
            <pc:docMk/>
            <pc:sldMk cId="259830428" sldId="375"/>
            <ac:picMk id="16" creationId="{5ABC525F-47A9-5765-415F-4BFC4D853997}"/>
          </ac:picMkLst>
        </pc:picChg>
      </pc:sldChg>
      <pc:sldChg chg="addSp delSp modSp add mod">
        <pc:chgData name="Rui Xu" userId="658a5a9bb97de1ff" providerId="LiveId" clId="{28D88E04-E9C2-4173-B39A-A570B605341A}" dt="2025-10-29T08:31:19.189" v="3342" actId="20577"/>
        <pc:sldMkLst>
          <pc:docMk/>
          <pc:sldMk cId="2938812458" sldId="376"/>
        </pc:sldMkLst>
        <pc:spChg chg="add mod">
          <ac:chgData name="Rui Xu" userId="658a5a9bb97de1ff" providerId="LiveId" clId="{28D88E04-E9C2-4173-B39A-A570B605341A}" dt="2025-10-27T07:42:18.124" v="1394"/>
          <ac:spMkLst>
            <pc:docMk/>
            <pc:sldMk cId="2938812458" sldId="376"/>
            <ac:spMk id="2" creationId="{9074A3E6-4876-C7EB-18D3-7AD3EB003B6D}"/>
          </ac:spMkLst>
        </pc:spChg>
        <pc:spChg chg="add mod">
          <ac:chgData name="Rui Xu" userId="658a5a9bb97de1ff" providerId="LiveId" clId="{28D88E04-E9C2-4173-B39A-A570B605341A}" dt="2025-10-27T07:51:18.478" v="1571" actId="255"/>
          <ac:spMkLst>
            <pc:docMk/>
            <pc:sldMk cId="2938812458" sldId="376"/>
            <ac:spMk id="5" creationId="{443215B7-F429-08F3-1231-5D08D02411FA}"/>
          </ac:spMkLst>
        </pc:spChg>
        <pc:spChg chg="add mod">
          <ac:chgData name="Rui Xu" userId="658a5a9bb97de1ff" providerId="LiveId" clId="{28D88E04-E9C2-4173-B39A-A570B605341A}" dt="2025-10-27T08:17:22.945" v="1908"/>
          <ac:spMkLst>
            <pc:docMk/>
            <pc:sldMk cId="2938812458" sldId="376"/>
            <ac:spMk id="6" creationId="{F76CD404-FE74-BB09-1206-62DB2FB974D5}"/>
          </ac:spMkLst>
        </pc:spChg>
        <pc:spChg chg="add mod">
          <ac:chgData name="Rui Xu" userId="658a5a9bb97de1ff" providerId="LiveId" clId="{28D88E04-E9C2-4173-B39A-A570B605341A}" dt="2025-10-29T08:30:38.511" v="3312" actId="6549"/>
          <ac:spMkLst>
            <pc:docMk/>
            <pc:sldMk cId="2938812458" sldId="376"/>
            <ac:spMk id="8" creationId="{2B2C9962-E919-2C93-E4A3-0AE0A2A572E2}"/>
          </ac:spMkLst>
        </pc:spChg>
        <pc:spChg chg="add mod">
          <ac:chgData name="Rui Xu" userId="658a5a9bb97de1ff" providerId="LiveId" clId="{28D88E04-E9C2-4173-B39A-A570B605341A}" dt="2025-10-29T08:31:19.189" v="3342" actId="20577"/>
          <ac:spMkLst>
            <pc:docMk/>
            <pc:sldMk cId="2938812458" sldId="376"/>
            <ac:spMk id="9" creationId="{24B33B0E-DB31-129A-ACD7-99DDF42ACC2C}"/>
          </ac:spMkLst>
        </pc:spChg>
        <pc:spChg chg="add mod">
          <ac:chgData name="Rui Xu" userId="658a5a9bb97de1ff" providerId="LiveId" clId="{28D88E04-E9C2-4173-B39A-A570B605341A}" dt="2025-10-29T08:30:45.851" v="3314" actId="1076"/>
          <ac:spMkLst>
            <pc:docMk/>
            <pc:sldMk cId="2938812458" sldId="376"/>
            <ac:spMk id="11" creationId="{60C7AE4F-6C01-0C69-3D48-8BE7BAD3BEA2}"/>
          </ac:spMkLst>
        </pc:spChg>
        <pc:spChg chg="add mod">
          <ac:chgData name="Rui Xu" userId="658a5a9bb97de1ff" providerId="LiveId" clId="{28D88E04-E9C2-4173-B39A-A570B605341A}" dt="2025-10-27T07:51:18.478" v="1571" actId="255"/>
          <ac:spMkLst>
            <pc:docMk/>
            <pc:sldMk cId="2938812458" sldId="376"/>
            <ac:spMk id="17" creationId="{215228EA-B85C-C964-2276-B58FA8B88F1F}"/>
          </ac:spMkLst>
        </pc:spChg>
        <pc:spChg chg="mod">
          <ac:chgData name="Rui Xu" userId="658a5a9bb97de1ff" providerId="LiveId" clId="{28D88E04-E9C2-4173-B39A-A570B605341A}" dt="2025-10-27T07:51:18.478" v="1571" actId="255"/>
          <ac:spMkLst>
            <pc:docMk/>
            <pc:sldMk cId="2938812458" sldId="376"/>
            <ac:spMk id="18" creationId="{84C7D855-8DCA-0952-8FAF-ACCF901D19E7}"/>
          </ac:spMkLst>
        </pc:spChg>
        <pc:spChg chg="mod">
          <ac:chgData name="Rui Xu" userId="658a5a9bb97de1ff" providerId="LiveId" clId="{28D88E04-E9C2-4173-B39A-A570B605341A}" dt="2025-10-27T08:17:25.505" v="1913" actId="20577"/>
          <ac:spMkLst>
            <pc:docMk/>
            <pc:sldMk cId="2938812458" sldId="376"/>
            <ac:spMk id="63" creationId="{8742F20F-5053-796C-2BB9-135FA8063803}"/>
          </ac:spMkLst>
        </pc:spChg>
        <pc:picChg chg="add mod">
          <ac:chgData name="Rui Xu" userId="658a5a9bb97de1ff" providerId="LiveId" clId="{28D88E04-E9C2-4173-B39A-A570B605341A}" dt="2025-10-20T12:21:27.274" v="455" actId="1076"/>
          <ac:picMkLst>
            <pc:docMk/>
            <pc:sldMk cId="2938812458" sldId="376"/>
            <ac:picMk id="3" creationId="{3277459D-104C-CE99-675E-955AA41A43A0}"/>
          </ac:picMkLst>
        </pc:picChg>
        <pc:picChg chg="add mod">
          <ac:chgData name="Rui Xu" userId="658a5a9bb97de1ff" providerId="LiveId" clId="{28D88E04-E9C2-4173-B39A-A570B605341A}" dt="2025-10-29T08:30:43.568" v="3313" actId="1076"/>
          <ac:picMkLst>
            <pc:docMk/>
            <pc:sldMk cId="2938812458" sldId="376"/>
            <ac:picMk id="7" creationId="{F51D1095-217E-35BD-46C5-A950FDCDC29A}"/>
          </ac:picMkLst>
        </pc:picChg>
        <pc:picChg chg="add mod">
          <ac:chgData name="Rui Xu" userId="658a5a9bb97de1ff" providerId="LiveId" clId="{28D88E04-E9C2-4173-B39A-A570B605341A}" dt="2025-10-20T12:24:37.813" v="607" actId="1076"/>
          <ac:picMkLst>
            <pc:docMk/>
            <pc:sldMk cId="2938812458" sldId="376"/>
            <ac:picMk id="14" creationId="{40E39BA0-54FA-235E-B385-B49630C48DA9}"/>
          </ac:picMkLst>
        </pc:picChg>
      </pc:sldChg>
      <pc:sldChg chg="addSp delSp modSp add mod">
        <pc:chgData name="Rui Xu" userId="658a5a9bb97de1ff" providerId="LiveId" clId="{28D88E04-E9C2-4173-B39A-A570B605341A}" dt="2025-10-27T08:17:30.318" v="1919" actId="6549"/>
        <pc:sldMkLst>
          <pc:docMk/>
          <pc:sldMk cId="1683490535" sldId="377"/>
        </pc:sldMkLst>
        <pc:spChg chg="add mod">
          <ac:chgData name="Rui Xu" userId="658a5a9bb97de1ff" providerId="LiveId" clId="{28D88E04-E9C2-4173-B39A-A570B605341A}" dt="2025-10-27T07:42:24.668" v="1397"/>
          <ac:spMkLst>
            <pc:docMk/>
            <pc:sldMk cId="1683490535" sldId="377"/>
            <ac:spMk id="2" creationId="{93FA9819-3239-1CB5-A612-401F3DE02739}"/>
          </ac:spMkLst>
        </pc:spChg>
        <pc:spChg chg="add mod">
          <ac:chgData name="Rui Xu" userId="658a5a9bb97de1ff" providerId="LiveId" clId="{28D88E04-E9C2-4173-B39A-A570B605341A}" dt="2025-10-27T08:17:30.318" v="1919" actId="6549"/>
          <ac:spMkLst>
            <pc:docMk/>
            <pc:sldMk cId="1683490535" sldId="377"/>
            <ac:spMk id="3" creationId="{4625A056-07F1-9C5C-D015-6CDB2EAE0D35}"/>
          </ac:spMkLst>
        </pc:spChg>
        <pc:spChg chg="add mod">
          <ac:chgData name="Rui Xu" userId="658a5a9bb97de1ff" providerId="LiveId" clId="{28D88E04-E9C2-4173-B39A-A570B605341A}" dt="2025-10-27T08:17:27.408" v="1914"/>
          <ac:spMkLst>
            <pc:docMk/>
            <pc:sldMk cId="1683490535" sldId="377"/>
            <ac:spMk id="5" creationId="{90C3B10B-DA44-7062-72BF-1698241BBC77}"/>
          </ac:spMkLst>
        </pc:spChg>
        <pc:spChg chg="mod">
          <ac:chgData name="Rui Xu" userId="658a5a9bb97de1ff" providerId="LiveId" clId="{28D88E04-E9C2-4173-B39A-A570B605341A}" dt="2025-10-27T07:51:52.496" v="1584" actId="2711"/>
          <ac:spMkLst>
            <pc:docMk/>
            <pc:sldMk cId="1683490535" sldId="377"/>
            <ac:spMk id="18" creationId="{41D3F82B-5D6E-9713-4C59-12885F538191}"/>
          </ac:spMkLst>
        </pc:spChg>
        <pc:picChg chg="add mod">
          <ac:chgData name="Rui Xu" userId="658a5a9bb97de1ff" providerId="LiveId" clId="{28D88E04-E9C2-4173-B39A-A570B605341A}" dt="2025-10-21T02:12:06.292" v="683" actId="1076"/>
          <ac:picMkLst>
            <pc:docMk/>
            <pc:sldMk cId="1683490535" sldId="377"/>
            <ac:picMk id="6" creationId="{AB50CCC5-9F42-2A46-BB88-78917F45DEE1}"/>
          </ac:picMkLst>
        </pc:picChg>
        <pc:picChg chg="add mod">
          <ac:chgData name="Rui Xu" userId="658a5a9bb97de1ff" providerId="LiveId" clId="{28D88E04-E9C2-4173-B39A-A570B605341A}" dt="2025-10-21T02:13:33.866" v="695" actId="1076"/>
          <ac:picMkLst>
            <pc:docMk/>
            <pc:sldMk cId="1683490535" sldId="377"/>
            <ac:picMk id="12" creationId="{69821071-32BE-0F29-19E3-42AA34158F08}"/>
          </ac:picMkLst>
        </pc:picChg>
      </pc:sldChg>
      <pc:sldChg chg="addSp delSp modSp add mod">
        <pc:chgData name="Rui Xu" userId="658a5a9bb97de1ff" providerId="LiveId" clId="{28D88E04-E9C2-4173-B39A-A570B605341A}" dt="2025-10-29T08:34:27.714" v="3384" actId="1076"/>
        <pc:sldMkLst>
          <pc:docMk/>
          <pc:sldMk cId="857531047" sldId="378"/>
        </pc:sldMkLst>
        <pc:spChg chg="add mod">
          <ac:chgData name="Rui Xu" userId="658a5a9bb97de1ff" providerId="LiveId" clId="{28D88E04-E9C2-4173-B39A-A570B605341A}" dt="2025-10-27T07:42:29.127" v="1400"/>
          <ac:spMkLst>
            <pc:docMk/>
            <pc:sldMk cId="857531047" sldId="378"/>
            <ac:spMk id="2" creationId="{1C75FC93-7AC2-0C96-FF1A-EEF5CAC3DE8C}"/>
          </ac:spMkLst>
        </pc:spChg>
        <pc:spChg chg="add mod">
          <ac:chgData name="Rui Xu" userId="658a5a9bb97de1ff" providerId="LiveId" clId="{28D88E04-E9C2-4173-B39A-A570B605341A}" dt="2025-10-29T08:32:21.084" v="3347" actId="1582"/>
          <ac:spMkLst>
            <pc:docMk/>
            <pc:sldMk cId="857531047" sldId="378"/>
            <ac:spMk id="4" creationId="{841AA783-2492-F526-21B1-5BD0D78DDC2E}"/>
          </ac:spMkLst>
        </pc:spChg>
        <pc:spChg chg="add mod">
          <ac:chgData name="Rui Xu" userId="658a5a9bb97de1ff" providerId="LiveId" clId="{28D88E04-E9C2-4173-B39A-A570B605341A}" dt="2025-10-27T08:17:34.639" v="1924" actId="6549"/>
          <ac:spMkLst>
            <pc:docMk/>
            <pc:sldMk cId="857531047" sldId="378"/>
            <ac:spMk id="5" creationId="{8FC4EF03-5B75-C9FD-5712-8D725F7253E3}"/>
          </ac:spMkLst>
        </pc:spChg>
        <pc:spChg chg="add mod">
          <ac:chgData name="Rui Xu" userId="658a5a9bb97de1ff" providerId="LiveId" clId="{28D88E04-E9C2-4173-B39A-A570B605341A}" dt="2025-10-27T08:17:35.505" v="1925"/>
          <ac:spMkLst>
            <pc:docMk/>
            <pc:sldMk cId="857531047" sldId="378"/>
            <ac:spMk id="6" creationId="{BE0B57B7-DB11-3619-E4F6-A42B32EC78F7}"/>
          </ac:spMkLst>
        </pc:spChg>
        <pc:spChg chg="add mod">
          <ac:chgData name="Rui Xu" userId="658a5a9bb97de1ff" providerId="LiveId" clId="{28D88E04-E9C2-4173-B39A-A570B605341A}" dt="2025-10-29T08:32:41.348" v="3351" actId="14100"/>
          <ac:spMkLst>
            <pc:docMk/>
            <pc:sldMk cId="857531047" sldId="378"/>
            <ac:spMk id="8" creationId="{26BAF25D-CF24-D3FC-FF7F-D598AAF3C333}"/>
          </ac:spMkLst>
        </pc:spChg>
        <pc:spChg chg="add mod">
          <ac:chgData name="Rui Xu" userId="658a5a9bb97de1ff" providerId="LiveId" clId="{28D88E04-E9C2-4173-B39A-A570B605341A}" dt="2025-10-29T08:33:05.404" v="3360" actId="1076"/>
          <ac:spMkLst>
            <pc:docMk/>
            <pc:sldMk cId="857531047" sldId="378"/>
            <ac:spMk id="9" creationId="{540768E1-DF8B-DBD5-A8C8-AA70580DCFEB}"/>
          </ac:spMkLst>
        </pc:spChg>
        <pc:spChg chg="add mod">
          <ac:chgData name="Rui Xu" userId="658a5a9bb97de1ff" providerId="LiveId" clId="{28D88E04-E9C2-4173-B39A-A570B605341A}" dt="2025-10-27T08:17:43.582" v="1928" actId="1076"/>
          <ac:spMkLst>
            <pc:docMk/>
            <pc:sldMk cId="857531047" sldId="378"/>
            <ac:spMk id="10" creationId="{D803561F-0B02-5FAB-0FA7-3400B594EC9D}"/>
          </ac:spMkLst>
        </pc:spChg>
        <pc:spChg chg="add mod">
          <ac:chgData name="Rui Xu" userId="658a5a9bb97de1ff" providerId="LiveId" clId="{28D88E04-E9C2-4173-B39A-A570B605341A}" dt="2025-10-21T02:20:43.946" v="864" actId="20577"/>
          <ac:spMkLst>
            <pc:docMk/>
            <pc:sldMk cId="857531047" sldId="378"/>
            <ac:spMk id="11" creationId="{84C6E0C9-3924-FBB8-7B97-AF3536D4ED0D}"/>
          </ac:spMkLst>
        </pc:spChg>
        <pc:spChg chg="add mod">
          <ac:chgData name="Rui Xu" userId="658a5a9bb97de1ff" providerId="LiveId" clId="{28D88E04-E9C2-4173-B39A-A570B605341A}" dt="2025-10-29T08:33:25.639" v="3366" actId="1076"/>
          <ac:spMkLst>
            <pc:docMk/>
            <pc:sldMk cId="857531047" sldId="378"/>
            <ac:spMk id="12" creationId="{3C90E96C-EC38-F292-F286-79D444AF27EA}"/>
          </ac:spMkLst>
        </pc:spChg>
        <pc:spChg chg="add mod">
          <ac:chgData name="Rui Xu" userId="658a5a9bb97de1ff" providerId="LiveId" clId="{28D88E04-E9C2-4173-B39A-A570B605341A}" dt="2025-10-29T08:33:18.485" v="3364" actId="1076"/>
          <ac:spMkLst>
            <pc:docMk/>
            <pc:sldMk cId="857531047" sldId="378"/>
            <ac:spMk id="13" creationId="{AD83E29C-D0D1-9665-F350-1FA2340491BE}"/>
          </ac:spMkLst>
        </pc:spChg>
        <pc:spChg chg="add del mod">
          <ac:chgData name="Rui Xu" userId="658a5a9bb97de1ff" providerId="LiveId" clId="{28D88E04-E9C2-4173-B39A-A570B605341A}" dt="2025-10-27T07:52:20.991" v="1594" actId="1076"/>
          <ac:spMkLst>
            <pc:docMk/>
            <pc:sldMk cId="857531047" sldId="378"/>
            <ac:spMk id="15" creationId="{1D27EEC9-76B1-F68B-6130-05BBAAC1A550}"/>
          </ac:spMkLst>
        </pc:spChg>
        <pc:spChg chg="add mod">
          <ac:chgData name="Rui Xu" userId="658a5a9bb97de1ff" providerId="LiveId" clId="{28D88E04-E9C2-4173-B39A-A570B605341A}" dt="2025-10-21T02:20:41.725" v="862" actId="1076"/>
          <ac:spMkLst>
            <pc:docMk/>
            <pc:sldMk cId="857531047" sldId="378"/>
            <ac:spMk id="16" creationId="{AB7F9300-F3CE-9FC6-70D7-6A1820EF8FB6}"/>
          </ac:spMkLst>
        </pc:spChg>
        <pc:spChg chg="add mod">
          <ac:chgData name="Rui Xu" userId="658a5a9bb97de1ff" providerId="LiveId" clId="{28D88E04-E9C2-4173-B39A-A570B605341A}" dt="2025-10-29T08:33:29.444" v="3368" actId="1076"/>
          <ac:spMkLst>
            <pc:docMk/>
            <pc:sldMk cId="857531047" sldId="378"/>
            <ac:spMk id="17" creationId="{7576BDEC-6099-84B5-65C4-BE81A321FB39}"/>
          </ac:spMkLst>
        </pc:spChg>
        <pc:spChg chg="add mod">
          <ac:chgData name="Rui Xu" userId="658a5a9bb97de1ff" providerId="LiveId" clId="{28D88E04-E9C2-4173-B39A-A570B605341A}" dt="2025-10-29T08:33:50.022" v="3371" actId="208"/>
          <ac:spMkLst>
            <pc:docMk/>
            <pc:sldMk cId="857531047" sldId="378"/>
            <ac:spMk id="18" creationId="{EE4D792F-8DE6-0BC5-A3D3-94A2BCEB4DE4}"/>
          </ac:spMkLst>
        </pc:spChg>
        <pc:spChg chg="add mod">
          <ac:chgData name="Rui Xu" userId="658a5a9bb97de1ff" providerId="LiveId" clId="{28D88E04-E9C2-4173-B39A-A570B605341A}" dt="2025-10-21T02:21:40.719" v="890" actId="1076"/>
          <ac:spMkLst>
            <pc:docMk/>
            <pc:sldMk cId="857531047" sldId="378"/>
            <ac:spMk id="20" creationId="{44D0C5DC-A7A6-C71D-BA55-E269E092C9D3}"/>
          </ac:spMkLst>
        </pc:spChg>
        <pc:spChg chg="add mod">
          <ac:chgData name="Rui Xu" userId="658a5a9bb97de1ff" providerId="LiveId" clId="{28D88E04-E9C2-4173-B39A-A570B605341A}" dt="2025-10-27T08:17:41.685" v="1927" actId="1076"/>
          <ac:spMkLst>
            <pc:docMk/>
            <pc:sldMk cId="857531047" sldId="378"/>
            <ac:spMk id="21" creationId="{BBCF6069-52A3-7CBE-8B20-2BBD558FC6DC}"/>
          </ac:spMkLst>
        </pc:spChg>
        <pc:spChg chg="add mod">
          <ac:chgData name="Rui Xu" userId="658a5a9bb97de1ff" providerId="LiveId" clId="{28D88E04-E9C2-4173-B39A-A570B605341A}" dt="2025-10-29T08:34:05.421" v="3377" actId="1076"/>
          <ac:spMkLst>
            <pc:docMk/>
            <pc:sldMk cId="857531047" sldId="378"/>
            <ac:spMk id="22" creationId="{E15364D8-CCFD-8048-903D-FD913691CAD4}"/>
          </ac:spMkLst>
        </pc:spChg>
        <pc:spChg chg="add mod">
          <ac:chgData name="Rui Xu" userId="658a5a9bb97de1ff" providerId="LiveId" clId="{28D88E04-E9C2-4173-B39A-A570B605341A}" dt="2025-10-29T08:34:14.624" v="3380" actId="208"/>
          <ac:spMkLst>
            <pc:docMk/>
            <pc:sldMk cId="857531047" sldId="378"/>
            <ac:spMk id="23" creationId="{769E53EB-132B-889A-9339-4BD39CA65AE1}"/>
          </ac:spMkLst>
        </pc:spChg>
        <pc:spChg chg="add mod">
          <ac:chgData name="Rui Xu" userId="658a5a9bb97de1ff" providerId="LiveId" clId="{28D88E04-E9C2-4173-B39A-A570B605341A}" dt="2025-10-29T08:34:23.588" v="3382" actId="1076"/>
          <ac:spMkLst>
            <pc:docMk/>
            <pc:sldMk cId="857531047" sldId="378"/>
            <ac:spMk id="24" creationId="{21A0CA51-598B-4D88-FB03-CC64B26C02AA}"/>
          </ac:spMkLst>
        </pc:spChg>
        <pc:spChg chg="add mod">
          <ac:chgData name="Rui Xu" userId="658a5a9bb97de1ff" providerId="LiveId" clId="{28D88E04-E9C2-4173-B39A-A570B605341A}" dt="2025-10-29T08:34:23.588" v="3382" actId="1076"/>
          <ac:spMkLst>
            <pc:docMk/>
            <pc:sldMk cId="857531047" sldId="378"/>
            <ac:spMk id="25" creationId="{32502124-946B-A83E-D1D4-CAC6592B9AD8}"/>
          </ac:spMkLst>
        </pc:spChg>
        <pc:spChg chg="add mod">
          <ac:chgData name="Rui Xu" userId="658a5a9bb97de1ff" providerId="LiveId" clId="{28D88E04-E9C2-4173-B39A-A570B605341A}" dt="2025-10-29T08:34:27.714" v="3384" actId="1076"/>
          <ac:spMkLst>
            <pc:docMk/>
            <pc:sldMk cId="857531047" sldId="378"/>
            <ac:spMk id="26" creationId="{98EF9164-D78C-A357-8FF1-43451629022E}"/>
          </ac:spMkLst>
        </pc:spChg>
        <pc:picChg chg="add mod">
          <ac:chgData name="Rui Xu" userId="658a5a9bb97de1ff" providerId="LiveId" clId="{28D88E04-E9C2-4173-B39A-A570B605341A}" dt="2025-10-27T07:52:18.001" v="1593" actId="1076"/>
          <ac:picMkLst>
            <pc:docMk/>
            <pc:sldMk cId="857531047" sldId="378"/>
            <ac:picMk id="3" creationId="{24D15BB4-4F2E-A7B7-F6E2-0F4D32BC9A16}"/>
          </ac:picMkLst>
        </pc:picChg>
        <pc:picChg chg="add mod modCrop">
          <ac:chgData name="Rui Xu" userId="658a5a9bb97de1ff" providerId="LiveId" clId="{28D88E04-E9C2-4173-B39A-A570B605341A}" dt="2025-10-21T02:20:38.081" v="861" actId="1076"/>
          <ac:picMkLst>
            <pc:docMk/>
            <pc:sldMk cId="857531047" sldId="378"/>
            <ac:picMk id="7" creationId="{03ABE989-903B-BCDD-0FD1-C0B44B0CC10F}"/>
          </ac:picMkLst>
        </pc:picChg>
        <pc:picChg chg="add mod">
          <ac:chgData name="Rui Xu" userId="658a5a9bb97de1ff" providerId="LiveId" clId="{28D88E04-E9C2-4173-B39A-A570B605341A}" dt="2025-10-21T02:22:30.595" v="896" actId="14100"/>
          <ac:picMkLst>
            <pc:docMk/>
            <pc:sldMk cId="857531047" sldId="378"/>
            <ac:picMk id="14" creationId="{7B001A79-92AD-02A9-A2C7-E7C00C72592C}"/>
          </ac:picMkLst>
        </pc:picChg>
        <pc:picChg chg="add mod modCrop">
          <ac:chgData name="Rui Xu" userId="658a5a9bb97de1ff" providerId="LiveId" clId="{28D88E04-E9C2-4173-B39A-A570B605341A}" dt="2025-10-21T02:22:33.349" v="897" actId="14100"/>
          <ac:picMkLst>
            <pc:docMk/>
            <pc:sldMk cId="857531047" sldId="378"/>
            <ac:picMk id="19" creationId="{1E60B957-FDE5-BF18-0F29-A8C6FC5BFAAB}"/>
          </ac:picMkLst>
        </pc:picChg>
      </pc:sldChg>
      <pc:sldChg chg="addSp delSp modSp add mod">
        <pc:chgData name="Rui Xu" userId="658a5a9bb97de1ff" providerId="LiveId" clId="{28D88E04-E9C2-4173-B39A-A570B605341A}" dt="2025-10-29T08:25:52.307" v="3231" actId="1076"/>
        <pc:sldMkLst>
          <pc:docMk/>
          <pc:sldMk cId="464849528" sldId="379"/>
        </pc:sldMkLst>
        <pc:spChg chg="add mod">
          <ac:chgData name="Rui Xu" userId="658a5a9bb97de1ff" providerId="LiveId" clId="{28D88E04-E9C2-4173-B39A-A570B605341A}" dt="2025-10-29T07:55:25.464" v="2939" actId="14100"/>
          <ac:spMkLst>
            <pc:docMk/>
            <pc:sldMk cId="464849528" sldId="379"/>
            <ac:spMk id="4" creationId="{B36A2D57-D1DD-D20F-644B-D1478FC73E53}"/>
          </ac:spMkLst>
        </pc:spChg>
        <pc:spChg chg="del">
          <ac:chgData name="Rui Xu" userId="658a5a9bb97de1ff" providerId="LiveId" clId="{28D88E04-E9C2-4173-B39A-A570B605341A}" dt="2025-10-29T07:43:47.647" v="2851" actId="478"/>
          <ac:spMkLst>
            <pc:docMk/>
            <pc:sldMk cId="464849528" sldId="379"/>
            <ac:spMk id="7" creationId="{454B1452-D340-0658-0E56-0938C5D1096C}"/>
          </ac:spMkLst>
        </pc:spChg>
        <pc:spChg chg="add mod">
          <ac:chgData name="Rui Xu" userId="658a5a9bb97de1ff" providerId="LiveId" clId="{28D88E04-E9C2-4173-B39A-A570B605341A}" dt="2025-10-29T07:52:58.147" v="2887" actId="1076"/>
          <ac:spMkLst>
            <pc:docMk/>
            <pc:sldMk cId="464849528" sldId="379"/>
            <ac:spMk id="8" creationId="{E0825944-D9A8-DB2F-98A1-46A8CF44EAEE}"/>
          </ac:spMkLst>
        </pc:spChg>
        <pc:spChg chg="add mod">
          <ac:chgData name="Rui Xu" userId="658a5a9bb97de1ff" providerId="LiveId" clId="{28D88E04-E9C2-4173-B39A-A570B605341A}" dt="2025-10-29T07:51:16.508" v="2876" actId="1076"/>
          <ac:spMkLst>
            <pc:docMk/>
            <pc:sldMk cId="464849528" sldId="379"/>
            <ac:spMk id="11" creationId="{8F02DC9F-1D17-CA55-D917-8B99E33E0AED}"/>
          </ac:spMkLst>
        </pc:spChg>
        <pc:spChg chg="add mod ord">
          <ac:chgData name="Rui Xu" userId="658a5a9bb97de1ff" providerId="LiveId" clId="{28D88E04-E9C2-4173-B39A-A570B605341A}" dt="2025-10-29T07:53:10.573" v="2891" actId="167"/>
          <ac:spMkLst>
            <pc:docMk/>
            <pc:sldMk cId="464849528" sldId="379"/>
            <ac:spMk id="12" creationId="{1E971897-4071-7929-E832-50C0093E2A55}"/>
          </ac:spMkLst>
        </pc:spChg>
        <pc:spChg chg="del">
          <ac:chgData name="Rui Xu" userId="658a5a9bb97de1ff" providerId="LiveId" clId="{28D88E04-E9C2-4173-B39A-A570B605341A}" dt="2025-10-29T07:43:41.415" v="2849" actId="478"/>
          <ac:spMkLst>
            <pc:docMk/>
            <pc:sldMk cId="464849528" sldId="379"/>
            <ac:spMk id="13" creationId="{2FC6D38A-00FE-AB65-8747-A1B29A6047FC}"/>
          </ac:spMkLst>
        </pc:spChg>
        <pc:spChg chg="add mod ord">
          <ac:chgData name="Rui Xu" userId="658a5a9bb97de1ff" providerId="LiveId" clId="{28D88E04-E9C2-4173-B39A-A570B605341A}" dt="2025-10-29T07:53:48.407" v="2901" actId="14100"/>
          <ac:spMkLst>
            <pc:docMk/>
            <pc:sldMk cId="464849528" sldId="379"/>
            <ac:spMk id="14" creationId="{69FD85AE-6A8D-B539-0CED-451093339772}"/>
          </ac:spMkLst>
        </pc:spChg>
        <pc:spChg chg="add mod">
          <ac:chgData name="Rui Xu" userId="658a5a9bb97de1ff" providerId="LiveId" clId="{28D88E04-E9C2-4173-B39A-A570B605341A}" dt="2025-10-29T07:54:06.667" v="2907" actId="1076"/>
          <ac:spMkLst>
            <pc:docMk/>
            <pc:sldMk cId="464849528" sldId="379"/>
            <ac:spMk id="15" creationId="{A103268C-8C6A-3B27-E94B-C2289E2BC945}"/>
          </ac:spMkLst>
        </pc:spChg>
        <pc:spChg chg="add mod">
          <ac:chgData name="Rui Xu" userId="658a5a9bb97de1ff" providerId="LiveId" clId="{28D88E04-E9C2-4173-B39A-A570B605341A}" dt="2025-10-29T07:55:04.669" v="2933"/>
          <ac:spMkLst>
            <pc:docMk/>
            <pc:sldMk cId="464849528" sldId="379"/>
            <ac:spMk id="18" creationId="{22A562BB-1A43-E93D-D05F-E178C8AA8142}"/>
          </ac:spMkLst>
        </pc:spChg>
        <pc:spChg chg="add mod">
          <ac:chgData name="Rui Xu" userId="658a5a9bb97de1ff" providerId="LiveId" clId="{28D88E04-E9C2-4173-B39A-A570B605341A}" dt="2025-10-29T07:56:12.691" v="2979" actId="1076"/>
          <ac:spMkLst>
            <pc:docMk/>
            <pc:sldMk cId="464849528" sldId="379"/>
            <ac:spMk id="22" creationId="{3F32C597-15D0-DFF8-72E7-D9E78E8EBDF9}"/>
          </ac:spMkLst>
        </pc:spChg>
        <pc:spChg chg="add mod">
          <ac:chgData name="Rui Xu" userId="658a5a9bb97de1ff" providerId="LiveId" clId="{28D88E04-E9C2-4173-B39A-A570B605341A}" dt="2025-10-29T07:56:31.742" v="2982" actId="1076"/>
          <ac:spMkLst>
            <pc:docMk/>
            <pc:sldMk cId="464849528" sldId="379"/>
            <ac:spMk id="24" creationId="{21A70BEB-F4BA-D019-4189-F8ED00FB7097}"/>
          </ac:spMkLst>
        </pc:spChg>
        <pc:spChg chg="add mod">
          <ac:chgData name="Rui Xu" userId="658a5a9bb97de1ff" providerId="LiveId" clId="{28D88E04-E9C2-4173-B39A-A570B605341A}" dt="2025-10-29T07:57:16.904" v="2999" actId="1076"/>
          <ac:spMkLst>
            <pc:docMk/>
            <pc:sldMk cId="464849528" sldId="379"/>
            <ac:spMk id="29" creationId="{7899C736-1076-F6CC-7E42-EC92B8341AF6}"/>
          </ac:spMkLst>
        </pc:spChg>
        <pc:spChg chg="add mod">
          <ac:chgData name="Rui Xu" userId="658a5a9bb97de1ff" providerId="LiveId" clId="{28D88E04-E9C2-4173-B39A-A570B605341A}" dt="2025-10-29T08:22:42.512" v="3168" actId="20577"/>
          <ac:spMkLst>
            <pc:docMk/>
            <pc:sldMk cId="464849528" sldId="379"/>
            <ac:spMk id="34" creationId="{909617CA-F45B-AC3F-77CB-B5E9B56226D2}"/>
          </ac:spMkLst>
        </pc:spChg>
        <pc:spChg chg="add mod">
          <ac:chgData name="Rui Xu" userId="658a5a9bb97de1ff" providerId="LiveId" clId="{28D88E04-E9C2-4173-B39A-A570B605341A}" dt="2025-10-29T07:58:55.969" v="3014" actId="14100"/>
          <ac:spMkLst>
            <pc:docMk/>
            <pc:sldMk cId="464849528" sldId="379"/>
            <ac:spMk id="35" creationId="{82D8747E-0765-5168-1624-AC60D5F2756A}"/>
          </ac:spMkLst>
        </pc:spChg>
        <pc:spChg chg="add mod">
          <ac:chgData name="Rui Xu" userId="658a5a9bb97de1ff" providerId="LiveId" clId="{28D88E04-E9C2-4173-B39A-A570B605341A}" dt="2025-10-29T07:59:27.856" v="3025" actId="1076"/>
          <ac:spMkLst>
            <pc:docMk/>
            <pc:sldMk cId="464849528" sldId="379"/>
            <ac:spMk id="37" creationId="{C636E242-D67B-B520-1ED3-D2436E8DAD4B}"/>
          </ac:spMkLst>
        </pc:spChg>
        <pc:spChg chg="add mod">
          <ac:chgData name="Rui Xu" userId="658a5a9bb97de1ff" providerId="LiveId" clId="{28D88E04-E9C2-4173-B39A-A570B605341A}" dt="2025-10-29T08:22:46.271" v="3170" actId="20577"/>
          <ac:spMkLst>
            <pc:docMk/>
            <pc:sldMk cId="464849528" sldId="379"/>
            <ac:spMk id="38" creationId="{F3971065-D0C9-39CA-3181-0F12C5062242}"/>
          </ac:spMkLst>
        </pc:spChg>
        <pc:spChg chg="add mod">
          <ac:chgData name="Rui Xu" userId="658a5a9bb97de1ff" providerId="LiveId" clId="{28D88E04-E9C2-4173-B39A-A570B605341A}" dt="2025-10-29T08:11:56.854" v="3041" actId="1076"/>
          <ac:spMkLst>
            <pc:docMk/>
            <pc:sldMk cId="464849528" sldId="379"/>
            <ac:spMk id="40" creationId="{9E79833F-45F3-767D-3445-CE11F947C1C3}"/>
          </ac:spMkLst>
        </pc:spChg>
        <pc:spChg chg="add mod">
          <ac:chgData name="Rui Xu" userId="658a5a9bb97de1ff" providerId="LiveId" clId="{28D88E04-E9C2-4173-B39A-A570B605341A}" dt="2025-10-29T08:19:16.619" v="3095" actId="1076"/>
          <ac:spMkLst>
            <pc:docMk/>
            <pc:sldMk cId="464849528" sldId="379"/>
            <ac:spMk id="42" creationId="{EEB13C95-3768-FD95-754D-6142FAB404D7}"/>
          </ac:spMkLst>
        </pc:spChg>
        <pc:spChg chg="add mod">
          <ac:chgData name="Rui Xu" userId="658a5a9bb97de1ff" providerId="LiveId" clId="{28D88E04-E9C2-4173-B39A-A570B605341A}" dt="2025-10-29T08:12:28.316" v="3063" actId="1076"/>
          <ac:spMkLst>
            <pc:docMk/>
            <pc:sldMk cId="464849528" sldId="379"/>
            <ac:spMk id="44" creationId="{C870B174-7FBD-0C38-B6D9-453A805CBB6D}"/>
          </ac:spMkLst>
        </pc:spChg>
        <pc:spChg chg="add mod">
          <ac:chgData name="Rui Xu" userId="658a5a9bb97de1ff" providerId="LiveId" clId="{28D88E04-E9C2-4173-B39A-A570B605341A}" dt="2025-10-29T08:12:33.879" v="3065"/>
          <ac:spMkLst>
            <pc:docMk/>
            <pc:sldMk cId="464849528" sldId="379"/>
            <ac:spMk id="45" creationId="{560CEEEC-69F6-4497-0CAA-648FC654FF54}"/>
          </ac:spMkLst>
        </pc:spChg>
        <pc:spChg chg="add mod">
          <ac:chgData name="Rui Xu" userId="658a5a9bb97de1ff" providerId="LiveId" clId="{28D88E04-E9C2-4173-B39A-A570B605341A}" dt="2025-10-29T08:13:04.402" v="3069" actId="14100"/>
          <ac:spMkLst>
            <pc:docMk/>
            <pc:sldMk cId="464849528" sldId="379"/>
            <ac:spMk id="46" creationId="{8D640866-B314-29A4-8135-558F6FED4F62}"/>
          </ac:spMkLst>
        </pc:spChg>
        <pc:spChg chg="add del mod">
          <ac:chgData name="Rui Xu" userId="658a5a9bb97de1ff" providerId="LiveId" clId="{28D88E04-E9C2-4173-B39A-A570B605341A}" dt="2025-10-29T08:18:42.635" v="3073" actId="478"/>
          <ac:spMkLst>
            <pc:docMk/>
            <pc:sldMk cId="464849528" sldId="379"/>
            <ac:spMk id="47" creationId="{A5501E26-CC59-A4A1-DC05-7DD63D3841DB}"/>
          </ac:spMkLst>
        </pc:spChg>
        <pc:spChg chg="add mod">
          <ac:chgData name="Rui Xu" userId="658a5a9bb97de1ff" providerId="LiveId" clId="{28D88E04-E9C2-4173-B39A-A570B605341A}" dt="2025-10-29T08:21:27.682" v="3164" actId="1076"/>
          <ac:spMkLst>
            <pc:docMk/>
            <pc:sldMk cId="464849528" sldId="379"/>
            <ac:spMk id="50" creationId="{6E84E0C5-08BE-A6B8-49DF-6CA5A9EFDA30}"/>
          </ac:spMkLst>
        </pc:spChg>
        <pc:spChg chg="add mod">
          <ac:chgData name="Rui Xu" userId="658a5a9bb97de1ff" providerId="LiveId" clId="{28D88E04-E9C2-4173-B39A-A570B605341A}" dt="2025-10-29T08:25:17.753" v="3207" actId="20577"/>
          <ac:spMkLst>
            <pc:docMk/>
            <pc:sldMk cId="464849528" sldId="379"/>
            <ac:spMk id="53" creationId="{2B7CC24A-3E8F-3BA6-CE0E-BE5181B38C2D}"/>
          </ac:spMkLst>
        </pc:spChg>
        <pc:spChg chg="add mod">
          <ac:chgData name="Rui Xu" userId="658a5a9bb97de1ff" providerId="LiveId" clId="{28D88E04-E9C2-4173-B39A-A570B605341A}" dt="2025-10-29T08:24:29.064" v="3197" actId="1076"/>
          <ac:spMkLst>
            <pc:docMk/>
            <pc:sldMk cId="464849528" sldId="379"/>
            <ac:spMk id="55" creationId="{25DF0747-B6B1-2B09-B640-6F8E021C73E4}"/>
          </ac:spMkLst>
        </pc:spChg>
        <pc:spChg chg="add mod">
          <ac:chgData name="Rui Xu" userId="658a5a9bb97de1ff" providerId="LiveId" clId="{28D88E04-E9C2-4173-B39A-A570B605341A}" dt="2025-10-29T08:25:02.591" v="3204" actId="1582"/>
          <ac:spMkLst>
            <pc:docMk/>
            <pc:sldMk cId="464849528" sldId="379"/>
            <ac:spMk id="57" creationId="{5DAF2586-E0C7-C815-91A8-A0F5E34CEA1C}"/>
          </ac:spMkLst>
        </pc:spChg>
        <pc:spChg chg="add mod">
          <ac:chgData name="Rui Xu" userId="658a5a9bb97de1ff" providerId="LiveId" clId="{28D88E04-E9C2-4173-B39A-A570B605341A}" dt="2025-10-29T08:25:52.307" v="3231" actId="1076"/>
          <ac:spMkLst>
            <pc:docMk/>
            <pc:sldMk cId="464849528" sldId="379"/>
            <ac:spMk id="59" creationId="{F12E12BF-1542-B9D1-1063-E1E4EED39042}"/>
          </ac:spMkLst>
        </pc:spChg>
        <pc:picChg chg="del">
          <ac:chgData name="Rui Xu" userId="658a5a9bb97de1ff" providerId="LiveId" clId="{28D88E04-E9C2-4173-B39A-A570B605341A}" dt="2025-10-29T07:43:43.470" v="2850" actId="478"/>
          <ac:picMkLst>
            <pc:docMk/>
            <pc:sldMk cId="464849528" sldId="379"/>
            <ac:picMk id="16" creationId="{E701E761-C491-FADC-48B6-552D9E636D72}"/>
          </ac:picMkLst>
        </pc:picChg>
        <pc:cxnChg chg="add mod">
          <ac:chgData name="Rui Xu" userId="658a5a9bb97de1ff" providerId="LiveId" clId="{28D88E04-E9C2-4173-B39A-A570B605341A}" dt="2025-10-29T07:55:30.704" v="2940" actId="14100"/>
          <ac:cxnSpMkLst>
            <pc:docMk/>
            <pc:sldMk cId="464849528" sldId="379"/>
            <ac:cxnSpMk id="6" creationId="{453BFF8B-9D31-3722-BC76-F05BFBE11499}"/>
          </ac:cxnSpMkLst>
        </pc:cxnChg>
        <pc:cxnChg chg="add mod">
          <ac:chgData name="Rui Xu" userId="658a5a9bb97de1ff" providerId="LiveId" clId="{28D88E04-E9C2-4173-B39A-A570B605341A}" dt="2025-10-29T07:50:52.616" v="2870" actId="208"/>
          <ac:cxnSpMkLst>
            <pc:docMk/>
            <pc:sldMk cId="464849528" sldId="379"/>
            <ac:cxnSpMk id="10" creationId="{8FB1EE2E-B3E4-0FCF-BDB9-A2F32548C89C}"/>
          </ac:cxnSpMkLst>
        </pc:cxnChg>
        <pc:cxnChg chg="add mod">
          <ac:chgData name="Rui Xu" userId="658a5a9bb97de1ff" providerId="LiveId" clId="{28D88E04-E9C2-4173-B39A-A570B605341A}" dt="2025-10-29T07:55:32.806" v="2941" actId="1076"/>
          <ac:cxnSpMkLst>
            <pc:docMk/>
            <pc:sldMk cId="464849528" sldId="379"/>
            <ac:cxnSpMk id="17" creationId="{0CAFBDF6-2CAA-B73C-4AE5-010BCC1BA346}"/>
          </ac:cxnSpMkLst>
        </pc:cxnChg>
        <pc:cxnChg chg="add mod">
          <ac:chgData name="Rui Xu" userId="658a5a9bb97de1ff" providerId="LiveId" clId="{28D88E04-E9C2-4173-B39A-A570B605341A}" dt="2025-10-29T07:56:55.733" v="2987" actId="14100"/>
          <ac:cxnSpMkLst>
            <pc:docMk/>
            <pc:sldMk cId="464849528" sldId="379"/>
            <ac:cxnSpMk id="26" creationId="{89BEC698-34E8-CF66-CCE0-07BFA2011472}"/>
          </ac:cxnSpMkLst>
        </pc:cxnChg>
        <pc:cxnChg chg="add mod">
          <ac:chgData name="Rui Xu" userId="658a5a9bb97de1ff" providerId="LiveId" clId="{28D88E04-E9C2-4173-B39A-A570B605341A}" dt="2025-10-29T07:57:27.559" v="3001" actId="1076"/>
          <ac:cxnSpMkLst>
            <pc:docMk/>
            <pc:sldMk cId="464849528" sldId="379"/>
            <ac:cxnSpMk id="30" creationId="{9A93BE36-92A8-1EFA-B9D8-97F6C5599336}"/>
          </ac:cxnSpMkLst>
        </pc:cxnChg>
        <pc:cxnChg chg="add mod">
          <ac:chgData name="Rui Xu" userId="658a5a9bb97de1ff" providerId="LiveId" clId="{28D88E04-E9C2-4173-B39A-A570B605341A}" dt="2025-10-29T07:57:31.477" v="3002" actId="14100"/>
          <ac:cxnSpMkLst>
            <pc:docMk/>
            <pc:sldMk cId="464849528" sldId="379"/>
            <ac:cxnSpMk id="31" creationId="{6D3DD500-8EF1-4E73-6E18-D1F7489F72DD}"/>
          </ac:cxnSpMkLst>
        </pc:cxnChg>
        <pc:cxnChg chg="add mod">
          <ac:chgData name="Rui Xu" userId="658a5a9bb97de1ff" providerId="LiveId" clId="{28D88E04-E9C2-4173-B39A-A570B605341A}" dt="2025-10-29T08:11:56.854" v="3041" actId="1076"/>
          <ac:cxnSpMkLst>
            <pc:docMk/>
            <pc:sldMk cId="464849528" sldId="379"/>
            <ac:cxnSpMk id="39" creationId="{83EE2807-5429-ED5E-793E-7E12331B0AD8}"/>
          </ac:cxnSpMkLst>
        </pc:cxnChg>
        <pc:cxnChg chg="add mod">
          <ac:chgData name="Rui Xu" userId="658a5a9bb97de1ff" providerId="LiveId" clId="{28D88E04-E9C2-4173-B39A-A570B605341A}" dt="2025-10-29T08:12:04" v="3043" actId="1076"/>
          <ac:cxnSpMkLst>
            <pc:docMk/>
            <pc:sldMk cId="464849528" sldId="379"/>
            <ac:cxnSpMk id="41" creationId="{4729D21D-5EA5-0742-60DF-6DB5E12DCC41}"/>
          </ac:cxnSpMkLst>
        </pc:cxnChg>
        <pc:cxnChg chg="add mod">
          <ac:chgData name="Rui Xu" userId="658a5a9bb97de1ff" providerId="LiveId" clId="{28D88E04-E9C2-4173-B39A-A570B605341A}" dt="2025-10-29T08:12:28.316" v="3063" actId="1076"/>
          <ac:cxnSpMkLst>
            <pc:docMk/>
            <pc:sldMk cId="464849528" sldId="379"/>
            <ac:cxnSpMk id="43" creationId="{94F6A50C-3926-773E-30D2-2333C3E88967}"/>
          </ac:cxnSpMkLst>
        </pc:cxnChg>
        <pc:cxnChg chg="add mod">
          <ac:chgData name="Rui Xu" userId="658a5a9bb97de1ff" providerId="LiveId" clId="{28D88E04-E9C2-4173-B39A-A570B605341A}" dt="2025-10-29T08:21:25.263" v="3163" actId="14100"/>
          <ac:cxnSpMkLst>
            <pc:docMk/>
            <pc:sldMk cId="464849528" sldId="379"/>
            <ac:cxnSpMk id="48" creationId="{9C7809B0-D0E0-10A4-01FF-DC147F96937C}"/>
          </ac:cxnSpMkLst>
        </pc:cxnChg>
        <pc:cxnChg chg="add mod">
          <ac:chgData name="Rui Xu" userId="658a5a9bb97de1ff" providerId="LiveId" clId="{28D88E04-E9C2-4173-B39A-A570B605341A}" dt="2025-10-29T08:23:09.414" v="3171" actId="1076"/>
          <ac:cxnSpMkLst>
            <pc:docMk/>
            <pc:sldMk cId="464849528" sldId="379"/>
            <ac:cxnSpMk id="52" creationId="{0DFDD8A3-BBEE-78D7-79F5-33E028C0B6D1}"/>
          </ac:cxnSpMkLst>
        </pc:cxnChg>
        <pc:cxnChg chg="add del mod">
          <ac:chgData name="Rui Xu" userId="658a5a9bb97de1ff" providerId="LiveId" clId="{28D88E04-E9C2-4173-B39A-A570B605341A}" dt="2025-10-29T08:24:32.236" v="3198" actId="478"/>
          <ac:cxnSpMkLst>
            <pc:docMk/>
            <pc:sldMk cId="464849528" sldId="379"/>
            <ac:cxnSpMk id="54" creationId="{07E398B0-9ADC-3BFC-7F61-9518C577B046}"/>
          </ac:cxnSpMkLst>
        </pc:cxnChg>
        <pc:cxnChg chg="add mod">
          <ac:chgData name="Rui Xu" userId="658a5a9bb97de1ff" providerId="LiveId" clId="{28D88E04-E9C2-4173-B39A-A570B605341A}" dt="2025-10-29T08:24:39.353" v="3201" actId="1076"/>
          <ac:cxnSpMkLst>
            <pc:docMk/>
            <pc:sldMk cId="464849528" sldId="379"/>
            <ac:cxnSpMk id="56" creationId="{E3377ED9-7960-13B2-A1CD-6AFA9EB029B5}"/>
          </ac:cxnSpMkLst>
        </pc:cxnChg>
        <pc:cxnChg chg="add mod">
          <ac:chgData name="Rui Xu" userId="658a5a9bb97de1ff" providerId="LiveId" clId="{28D88E04-E9C2-4173-B39A-A570B605341A}" dt="2025-10-29T08:25:13.677" v="3206" actId="1076"/>
          <ac:cxnSpMkLst>
            <pc:docMk/>
            <pc:sldMk cId="464849528" sldId="379"/>
            <ac:cxnSpMk id="58" creationId="{C5269C21-5DDE-4A2A-4DD5-776C4E1A166F}"/>
          </ac:cxnSpMkLst>
        </pc:cxnChg>
      </pc:sldChg>
      <pc:sldChg chg="add del">
        <pc:chgData name="Rui Xu" userId="658a5a9bb97de1ff" providerId="LiveId" clId="{28D88E04-E9C2-4173-B39A-A570B605341A}" dt="2025-10-29T07:43:50.785" v="2853"/>
        <pc:sldMkLst>
          <pc:docMk/>
          <pc:sldMk cId="2531486470" sldId="3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7ADCC-2892-4C02-9A3C-14BE05EA49F4}" type="datetimeFigureOut">
              <a:rPr lang="zh-CN" altLang="en-US" smtClean="0"/>
              <a:t>2026/2/4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CC157-1D2E-48DF-AFFA-C82DC50AAD6A}" type="slidenum">
              <a:rPr lang="zh-CN" altLang="en-US" smtClean="0"/>
              <a:t>‹#›</a:t>
            </a:fld>
            <a:endParaRPr lang="zh-CN" altLang="en-US"/>
          </a:p>
        </p:txBody>
      </p:sp>
    </p:spTree>
    <p:extLst>
      <p:ext uri="{BB962C8B-B14F-4D97-AF65-F5344CB8AC3E}">
        <p14:creationId xmlns:p14="http://schemas.microsoft.com/office/powerpoint/2010/main" val="470902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dirty="0"/>
              <a:t>https://www.nature.com/articles/s41599-024-02807-x#citeas</a:t>
            </a:r>
          </a:p>
          <a:p>
            <a:r>
              <a:rPr lang="en-US" altLang="zh-CN" dirty="0"/>
              <a:t>https://ieeexplore.ieee.org/abstract/document/9525177?casa_token=8Ivzg_wqefgAAAAA:5DSkznVHuyT2gYqlFYfBtqWxmGnepim357Bg_dWsN-Q14n7c46cp2AfqhRoMe9athbEssVbKNu_DRQ</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a:t>
            </a:fld>
            <a:endParaRPr lang="zh-CN" altLang="en-US"/>
          </a:p>
        </p:txBody>
      </p:sp>
    </p:spTree>
    <p:extLst>
      <p:ext uri="{BB962C8B-B14F-4D97-AF65-F5344CB8AC3E}">
        <p14:creationId xmlns:p14="http://schemas.microsoft.com/office/powerpoint/2010/main" val="1484250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11</a:t>
            </a:fld>
            <a:endParaRPr lang="zh-CN" altLang="en-US"/>
          </a:p>
        </p:txBody>
      </p:sp>
    </p:spTree>
    <p:extLst>
      <p:ext uri="{BB962C8B-B14F-4D97-AF65-F5344CB8AC3E}">
        <p14:creationId xmlns:p14="http://schemas.microsoft.com/office/powerpoint/2010/main" val="628243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12</a:t>
            </a:fld>
            <a:endParaRPr lang="zh-CN" altLang="en-US"/>
          </a:p>
        </p:txBody>
      </p:sp>
    </p:spTree>
    <p:extLst>
      <p:ext uri="{BB962C8B-B14F-4D97-AF65-F5344CB8AC3E}">
        <p14:creationId xmlns:p14="http://schemas.microsoft.com/office/powerpoint/2010/main" val="2845885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sz="1800" b="1" i="0" u="none" strike="noStrike" baseline="0" dirty="0">
                <a:solidFill>
                  <a:srgbClr val="1CD7FF"/>
                </a:solidFill>
                <a:latin typeface="Formata-Bold"/>
              </a:rPr>
              <a:t>Hands-On Bayesian Neural Networks—A Tutorial for Deep Learning Users</a:t>
            </a:r>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13</a:t>
            </a:fld>
            <a:endParaRPr lang="zh-CN" altLang="en-US"/>
          </a:p>
        </p:txBody>
      </p:sp>
    </p:spTree>
    <p:extLst>
      <p:ext uri="{BB962C8B-B14F-4D97-AF65-F5344CB8AC3E}">
        <p14:creationId xmlns:p14="http://schemas.microsoft.com/office/powerpoint/2010/main" val="282877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sz="1800" b="0" i="0" u="none" strike="noStrike" baseline="0" dirty="0">
                <a:latin typeface="CharisSIL"/>
              </a:rPr>
              <a:t>A review of uncertainty quantification in deep learning: Techniques, applications and challenges</a:t>
            </a:r>
          </a:p>
          <a:p>
            <a:pPr algn="l"/>
            <a:endParaRPr lang="en-US" altLang="zh-CN" sz="1800" b="0" i="0" u="none" strike="noStrike" baseline="0" dirty="0">
              <a:latin typeface="CharisSIL"/>
            </a:endParaRPr>
          </a:p>
          <a:p>
            <a:pPr algn="l"/>
            <a:r>
              <a:rPr lang="en-US" altLang="zh-CN" sz="1800" b="0" i="0" u="none" strike="noStrike" baseline="0" dirty="0">
                <a:latin typeface="CharisSIL"/>
              </a:rPr>
              <a:t>Advantage/disadvantage</a:t>
            </a:r>
          </a:p>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14</a:t>
            </a:fld>
            <a:endParaRPr lang="zh-CN" altLang="en-US"/>
          </a:p>
        </p:txBody>
      </p:sp>
    </p:spTree>
    <p:extLst>
      <p:ext uri="{BB962C8B-B14F-4D97-AF65-F5344CB8AC3E}">
        <p14:creationId xmlns:p14="http://schemas.microsoft.com/office/powerpoint/2010/main" val="1236444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15</a:t>
            </a:fld>
            <a:endParaRPr lang="zh-CN" altLang="en-US"/>
          </a:p>
        </p:txBody>
      </p:sp>
    </p:spTree>
    <p:extLst>
      <p:ext uri="{BB962C8B-B14F-4D97-AF65-F5344CB8AC3E}">
        <p14:creationId xmlns:p14="http://schemas.microsoft.com/office/powerpoint/2010/main" val="3564561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CA009-27D1-CD3D-9684-509CA483B5E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093F66A-06AA-6017-ED6F-F61B26F6C34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AEA4DE3-1E27-70D8-4F74-3B591381CA7A}"/>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ECDF10F0-3DAB-1ECB-A507-63B05FFF998D}"/>
              </a:ext>
            </a:extLst>
          </p:cNvPr>
          <p:cNvSpPr>
            <a:spLocks noGrp="1"/>
          </p:cNvSpPr>
          <p:nvPr>
            <p:ph type="sldNum" sz="quarter" idx="5"/>
          </p:nvPr>
        </p:nvSpPr>
        <p:spPr/>
        <p:txBody>
          <a:bodyPr/>
          <a:lstStyle/>
          <a:p>
            <a:fld id="{E7645662-C099-4801-BAB3-2A8D1A00DB31}" type="slidenum">
              <a:rPr lang="zh-CN" altLang="en-US" smtClean="0"/>
              <a:t>16</a:t>
            </a:fld>
            <a:endParaRPr lang="zh-CN" altLang="en-US"/>
          </a:p>
        </p:txBody>
      </p:sp>
    </p:spTree>
    <p:extLst>
      <p:ext uri="{BB962C8B-B14F-4D97-AF65-F5344CB8AC3E}">
        <p14:creationId xmlns:p14="http://schemas.microsoft.com/office/powerpoint/2010/main" val="2472119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B7604-E3FB-B38B-04F0-3D2DCD8006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1B3E77-13C7-5F14-4449-33C0948A008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EB889FE-203C-CC66-7ADD-40300CE6DE07}"/>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D03F29C9-C6A5-461A-7563-B3938C847EB4}"/>
              </a:ext>
            </a:extLst>
          </p:cNvPr>
          <p:cNvSpPr>
            <a:spLocks noGrp="1"/>
          </p:cNvSpPr>
          <p:nvPr>
            <p:ph type="sldNum" sz="quarter" idx="5"/>
          </p:nvPr>
        </p:nvSpPr>
        <p:spPr/>
        <p:txBody>
          <a:bodyPr/>
          <a:lstStyle/>
          <a:p>
            <a:fld id="{E7645662-C099-4801-BAB3-2A8D1A00DB31}" type="slidenum">
              <a:rPr lang="zh-CN" altLang="en-US" smtClean="0"/>
              <a:t>17</a:t>
            </a:fld>
            <a:endParaRPr lang="zh-CN" altLang="en-US"/>
          </a:p>
        </p:txBody>
      </p:sp>
    </p:spTree>
    <p:extLst>
      <p:ext uri="{BB962C8B-B14F-4D97-AF65-F5344CB8AC3E}">
        <p14:creationId xmlns:p14="http://schemas.microsoft.com/office/powerpoint/2010/main" val="1775833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EB3CA-7FAC-5548-0CC7-F62A22DBF2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0D6CBC-3149-2D28-C8F5-7ADABBAA8D1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ADC3679-8963-4971-95B2-D6D33F522E8E}"/>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FDECC83E-84E7-2181-E5BD-9D2362C71C5A}"/>
              </a:ext>
            </a:extLst>
          </p:cNvPr>
          <p:cNvSpPr>
            <a:spLocks noGrp="1"/>
          </p:cNvSpPr>
          <p:nvPr>
            <p:ph type="sldNum" sz="quarter" idx="5"/>
          </p:nvPr>
        </p:nvSpPr>
        <p:spPr/>
        <p:txBody>
          <a:bodyPr/>
          <a:lstStyle/>
          <a:p>
            <a:fld id="{E7645662-C099-4801-BAB3-2A8D1A00DB31}" type="slidenum">
              <a:rPr lang="zh-CN" altLang="en-US" smtClean="0"/>
              <a:t>18</a:t>
            </a:fld>
            <a:endParaRPr lang="zh-CN" altLang="en-US"/>
          </a:p>
        </p:txBody>
      </p:sp>
    </p:spTree>
    <p:extLst>
      <p:ext uri="{BB962C8B-B14F-4D97-AF65-F5344CB8AC3E}">
        <p14:creationId xmlns:p14="http://schemas.microsoft.com/office/powerpoint/2010/main" val="936013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79963-09B8-53D6-BCEA-79B0C1E29C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AA25C6-7277-2684-094D-ADBB3707DE7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306383E-DCFC-6339-45AB-8B4A160E440D}"/>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3FD355C9-2BCB-0A32-796D-17DBB2C0AB89}"/>
              </a:ext>
            </a:extLst>
          </p:cNvPr>
          <p:cNvSpPr>
            <a:spLocks noGrp="1"/>
          </p:cNvSpPr>
          <p:nvPr>
            <p:ph type="sldNum" sz="quarter" idx="5"/>
          </p:nvPr>
        </p:nvSpPr>
        <p:spPr/>
        <p:txBody>
          <a:bodyPr/>
          <a:lstStyle/>
          <a:p>
            <a:fld id="{E7645662-C099-4801-BAB3-2A8D1A00DB31}" type="slidenum">
              <a:rPr lang="zh-CN" altLang="en-US" smtClean="0"/>
              <a:t>19</a:t>
            </a:fld>
            <a:endParaRPr lang="zh-CN" altLang="en-US"/>
          </a:p>
        </p:txBody>
      </p:sp>
    </p:spTree>
    <p:extLst>
      <p:ext uri="{BB962C8B-B14F-4D97-AF65-F5344CB8AC3E}">
        <p14:creationId xmlns:p14="http://schemas.microsoft.com/office/powerpoint/2010/main" val="3158735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0D51-07D0-8A44-0632-5192BE9F04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4004831-2982-5A81-FBF8-0170993D79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F780FF8-9F91-84E8-F935-09CF992537A1}"/>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B997DC56-A5AF-EE75-5553-45D8A19A9B90}"/>
              </a:ext>
            </a:extLst>
          </p:cNvPr>
          <p:cNvSpPr>
            <a:spLocks noGrp="1"/>
          </p:cNvSpPr>
          <p:nvPr>
            <p:ph type="sldNum" sz="quarter" idx="5"/>
          </p:nvPr>
        </p:nvSpPr>
        <p:spPr/>
        <p:txBody>
          <a:bodyPr/>
          <a:lstStyle/>
          <a:p>
            <a:fld id="{E7645662-C099-4801-BAB3-2A8D1A00DB31}" type="slidenum">
              <a:rPr lang="zh-CN" altLang="en-US" smtClean="0"/>
              <a:t>20</a:t>
            </a:fld>
            <a:endParaRPr lang="zh-CN" altLang="en-US"/>
          </a:p>
        </p:txBody>
      </p:sp>
    </p:spTree>
    <p:extLst>
      <p:ext uri="{BB962C8B-B14F-4D97-AF65-F5344CB8AC3E}">
        <p14:creationId xmlns:p14="http://schemas.microsoft.com/office/powerpoint/2010/main" val="80356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dirty="0"/>
              <a:t>https://www.nature.com/articles/s41599-024-02807-x#citeas</a:t>
            </a:r>
          </a:p>
          <a:p>
            <a:r>
              <a:rPr lang="en-US" altLang="zh-CN" dirty="0"/>
              <a:t>https://ieeexplore.ieee.org/abstract/document/9525177?casa_token=8Ivzg_wqefgAAAAA:5DSkznVHuyT2gYqlFYfBtqWxmGnepim357Bg_dWsN-Q14n7c46cp2AfqhRoMe9athbEssVbKNu_DRQ</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a:t>
            </a:fld>
            <a:endParaRPr lang="zh-CN" altLang="en-US"/>
          </a:p>
        </p:txBody>
      </p:sp>
    </p:spTree>
    <p:extLst>
      <p:ext uri="{BB962C8B-B14F-4D97-AF65-F5344CB8AC3E}">
        <p14:creationId xmlns:p14="http://schemas.microsoft.com/office/powerpoint/2010/main" val="193226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21</a:t>
            </a:fld>
            <a:endParaRPr lang="zh-CN" altLang="en-US"/>
          </a:p>
        </p:txBody>
      </p:sp>
    </p:spTree>
    <p:extLst>
      <p:ext uri="{BB962C8B-B14F-4D97-AF65-F5344CB8AC3E}">
        <p14:creationId xmlns:p14="http://schemas.microsoft.com/office/powerpoint/2010/main" val="772558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58B7B-CDB9-FCE0-083A-0F2E3A7F37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FE07C1-38B5-10BC-3C88-0FB2988653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534FD2E-91F2-50A9-BCA8-0C0493EF5B30}"/>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F8FAE3DF-FCA0-B4B0-412E-4D26E7FA81F8}"/>
              </a:ext>
            </a:extLst>
          </p:cNvPr>
          <p:cNvSpPr>
            <a:spLocks noGrp="1"/>
          </p:cNvSpPr>
          <p:nvPr>
            <p:ph type="sldNum" sz="quarter" idx="5"/>
          </p:nvPr>
        </p:nvSpPr>
        <p:spPr/>
        <p:txBody>
          <a:bodyPr/>
          <a:lstStyle/>
          <a:p>
            <a:fld id="{E7645662-C099-4801-BAB3-2A8D1A00DB31}" type="slidenum">
              <a:rPr lang="zh-CN" altLang="en-US" smtClean="0"/>
              <a:t>22</a:t>
            </a:fld>
            <a:endParaRPr lang="zh-CN" altLang="en-US"/>
          </a:p>
        </p:txBody>
      </p:sp>
    </p:spTree>
    <p:extLst>
      <p:ext uri="{BB962C8B-B14F-4D97-AF65-F5344CB8AC3E}">
        <p14:creationId xmlns:p14="http://schemas.microsoft.com/office/powerpoint/2010/main" val="179601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23</a:t>
            </a:fld>
            <a:endParaRPr lang="zh-CN" altLang="en-US"/>
          </a:p>
        </p:txBody>
      </p:sp>
    </p:spTree>
    <p:extLst>
      <p:ext uri="{BB962C8B-B14F-4D97-AF65-F5344CB8AC3E}">
        <p14:creationId xmlns:p14="http://schemas.microsoft.com/office/powerpoint/2010/main" val="1687869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dirty="0"/>
              <a:t>Topic transition</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24</a:t>
            </a:fld>
            <a:endParaRPr lang="zh-CN" altLang="en-US"/>
          </a:p>
        </p:txBody>
      </p:sp>
    </p:spTree>
    <p:extLst>
      <p:ext uri="{BB962C8B-B14F-4D97-AF65-F5344CB8AC3E}">
        <p14:creationId xmlns:p14="http://schemas.microsoft.com/office/powerpoint/2010/main" val="4144291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25</a:t>
            </a:fld>
            <a:endParaRPr lang="zh-CN" altLang="en-US"/>
          </a:p>
        </p:txBody>
      </p:sp>
    </p:spTree>
    <p:extLst>
      <p:ext uri="{BB962C8B-B14F-4D97-AF65-F5344CB8AC3E}">
        <p14:creationId xmlns:p14="http://schemas.microsoft.com/office/powerpoint/2010/main" val="899995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0" dirty="0">
                <a:effectLst/>
                <a:latin typeface="Times New Roman" panose="02020603050405020304" pitchFamily="18" charset="0"/>
                <a:ea typeface="等线" panose="02010600030101010101" pitchFamily="2" charset="-122"/>
                <a:cs typeface="Times New Roman" panose="02020603050405020304" pitchFamily="18" charset="0"/>
              </a:rPr>
              <a:t>Guan, L. (2022). Localized conformal prediction: A generalized inference framework for conformal prediction. </a:t>
            </a:r>
            <a:r>
              <a:rPr lang="en-US" altLang="zh-CN" sz="1200" b="1" kern="0" dirty="0" err="1">
                <a:effectLst/>
                <a:latin typeface="Times New Roman" panose="02020603050405020304" pitchFamily="18" charset="0"/>
                <a:ea typeface="等线" panose="02010600030101010101" pitchFamily="2" charset="-122"/>
                <a:cs typeface="Times New Roman" panose="02020603050405020304" pitchFamily="18" charset="0"/>
              </a:rPr>
              <a:t>Biometrika</a:t>
            </a:r>
            <a:r>
              <a:rPr lang="en-US" altLang="zh-CN" sz="1200" b="1" kern="0" dirty="0">
                <a:effectLst/>
                <a:latin typeface="Times New Roman" panose="02020603050405020304" pitchFamily="18" charset="0"/>
                <a:ea typeface="等线" panose="02010600030101010101" pitchFamily="2" charset="-122"/>
                <a:cs typeface="Times New Roman" panose="02020603050405020304" pitchFamily="18" charset="0"/>
              </a:rPr>
              <a:t>, 110(1), 33–50. https://doi.org/10.1093/biomet/asac040</a:t>
            </a:r>
            <a:endParaRPr lang="zh-CN" alt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26</a:t>
            </a:fld>
            <a:endParaRPr lang="zh-CN" altLang="en-US"/>
          </a:p>
        </p:txBody>
      </p:sp>
    </p:spTree>
    <p:extLst>
      <p:ext uri="{BB962C8B-B14F-4D97-AF65-F5344CB8AC3E}">
        <p14:creationId xmlns:p14="http://schemas.microsoft.com/office/powerpoint/2010/main" val="1712517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27</a:t>
            </a:fld>
            <a:endParaRPr lang="zh-CN" altLang="en-US"/>
          </a:p>
        </p:txBody>
      </p:sp>
    </p:spTree>
    <p:extLst>
      <p:ext uri="{BB962C8B-B14F-4D97-AF65-F5344CB8AC3E}">
        <p14:creationId xmlns:p14="http://schemas.microsoft.com/office/powerpoint/2010/main" val="2586476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sz="1800" b="0" i="0" u="none" strike="noStrike" baseline="0" dirty="0">
                <a:latin typeface="NimbusRomNo9L-Medi"/>
              </a:rPr>
              <a:t>Be Confident! Towards Trustworthy Graph Neural Networks via Confidence Calibration</a:t>
            </a:r>
          </a:p>
          <a:p>
            <a:pPr algn="l"/>
            <a:endParaRPr lang="en-US" altLang="zh-CN" sz="1800" b="0" i="0" u="none" strike="noStrike" baseline="0" dirty="0">
              <a:latin typeface="NimbusRomNo9L-Medi"/>
            </a:endParaRPr>
          </a:p>
          <a:p>
            <a:pPr algn="l"/>
            <a:r>
              <a:rPr lang="en-US" altLang="zh-CN" sz="1800" b="0" i="0" u="none" strike="noStrike" baseline="0" dirty="0">
                <a:latin typeface="NimbusRomNo9L-Medi"/>
              </a:rPr>
              <a:t>Difference:</a:t>
            </a:r>
            <a:r>
              <a:rPr lang="zh-CN" altLang="en-US" sz="1800" b="0" i="0" u="none" strike="noStrike" baseline="0" dirty="0">
                <a:latin typeface="NimbusRomNo9L-Medi"/>
              </a:rPr>
              <a:t> </a:t>
            </a:r>
            <a:r>
              <a:rPr lang="en-US" altLang="zh-CN" sz="1800" b="0" i="0" u="none" strike="noStrike" baseline="0" dirty="0">
                <a:latin typeface="NimbusRomNo9L-Medi"/>
              </a:rPr>
              <a:t>new</a:t>
            </a:r>
            <a:r>
              <a:rPr lang="zh-CN" altLang="en-US" sz="1800" b="0" i="0" u="none" strike="noStrike" baseline="0" dirty="0">
                <a:latin typeface="NimbusRomNo9L-Medi"/>
              </a:rPr>
              <a:t> </a:t>
            </a:r>
            <a:r>
              <a:rPr lang="en-US" altLang="zh-CN" sz="1800" b="0" i="0" u="none" strike="noStrike" baseline="0" dirty="0">
                <a:latin typeface="NimbusRomNo9L-Medi"/>
              </a:rPr>
              <a:t>challenge</a:t>
            </a:r>
          </a:p>
          <a:p>
            <a:pPr algn="l"/>
            <a:r>
              <a:rPr lang="en-US" altLang="zh-CN" sz="1800" b="0" i="0" u="none" strike="noStrike" baseline="0" dirty="0">
                <a:latin typeface="NimbusRomNo9L-Medi"/>
              </a:rPr>
              <a:t>Motivation: highlight</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28</a:t>
            </a:fld>
            <a:endParaRPr lang="zh-CN" altLang="en-US"/>
          </a:p>
        </p:txBody>
      </p:sp>
    </p:spTree>
    <p:extLst>
      <p:ext uri="{BB962C8B-B14F-4D97-AF65-F5344CB8AC3E}">
        <p14:creationId xmlns:p14="http://schemas.microsoft.com/office/powerpoint/2010/main" val="3421576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sz="1800" b="0" i="0" u="none" strike="noStrike" baseline="0" dirty="0">
                <a:latin typeface="NimbusRomNo9L-Medi"/>
              </a:rPr>
              <a:t>Be Confident! Towards Trustworthy Graph Neural Networks via Confidence Calibration</a:t>
            </a:r>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29</a:t>
            </a:fld>
            <a:endParaRPr lang="zh-CN" altLang="en-US"/>
          </a:p>
        </p:txBody>
      </p:sp>
    </p:spTree>
    <p:extLst>
      <p:ext uri="{BB962C8B-B14F-4D97-AF65-F5344CB8AC3E}">
        <p14:creationId xmlns:p14="http://schemas.microsoft.com/office/powerpoint/2010/main" val="415829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sz="1800" b="0" i="0" u="none" strike="noStrike" baseline="0" dirty="0">
                <a:latin typeface="NimbusRomNo9L-Medi"/>
              </a:rPr>
              <a:t>Be Confident! Towards Trustworthy Graph Neural Networks via Confidence Calibration</a:t>
            </a:r>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30</a:t>
            </a:fld>
            <a:endParaRPr lang="zh-CN" altLang="en-US"/>
          </a:p>
        </p:txBody>
      </p:sp>
    </p:spTree>
    <p:extLst>
      <p:ext uri="{BB962C8B-B14F-4D97-AF65-F5344CB8AC3E}">
        <p14:creationId xmlns:p14="http://schemas.microsoft.com/office/powerpoint/2010/main" val="187010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b="0" i="0" dirty="0" err="1">
                <a:solidFill>
                  <a:srgbClr val="222222"/>
                </a:solidFill>
                <a:effectLst/>
                <a:latin typeface="Arial" panose="020B0604020202020204" pitchFamily="34" charset="0"/>
              </a:rPr>
              <a:t>Hubmann</a:t>
            </a:r>
            <a:r>
              <a:rPr lang="en-US" altLang="zh-CN" b="0" i="0" dirty="0">
                <a:solidFill>
                  <a:srgbClr val="222222"/>
                </a:solidFill>
                <a:effectLst/>
                <a:latin typeface="Arial" panose="020B0604020202020204" pitchFamily="34" charset="0"/>
              </a:rPr>
              <a:t>, Constantin, et al. "Automated driving in uncertain environments: Planning with interaction and uncertain maneuver prediction." </a:t>
            </a:r>
            <a:r>
              <a:rPr lang="en-US" altLang="zh-CN" b="0" i="1" dirty="0">
                <a:solidFill>
                  <a:srgbClr val="222222"/>
                </a:solidFill>
                <a:effectLst/>
                <a:latin typeface="Arial" panose="020B0604020202020204" pitchFamily="34" charset="0"/>
              </a:rPr>
              <a:t>IEEE transactions on intelligent vehicles</a:t>
            </a:r>
            <a:r>
              <a:rPr lang="en-US" altLang="zh-CN" b="0" i="0" dirty="0">
                <a:solidFill>
                  <a:srgbClr val="222222"/>
                </a:solidFill>
                <a:effectLst/>
                <a:latin typeface="Arial" panose="020B0604020202020204" pitchFamily="34" charset="0"/>
              </a:rPr>
              <a:t> 3.1 (2018): 5-17.</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4</a:t>
            </a:fld>
            <a:endParaRPr lang="zh-CN" altLang="en-US"/>
          </a:p>
        </p:txBody>
      </p:sp>
    </p:spTree>
    <p:extLst>
      <p:ext uri="{BB962C8B-B14F-4D97-AF65-F5344CB8AC3E}">
        <p14:creationId xmlns:p14="http://schemas.microsoft.com/office/powerpoint/2010/main" val="2343109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sz="1800" b="0" i="0" u="none" strike="noStrike" baseline="0" dirty="0">
                <a:latin typeface="NimbusRomNo9L-Medi"/>
              </a:rPr>
              <a:t>Be Confident! Towards Trustworthy Graph Neural Networks via Confidence Calibration</a:t>
            </a:r>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31</a:t>
            </a:fld>
            <a:endParaRPr lang="zh-CN" altLang="en-US"/>
          </a:p>
        </p:txBody>
      </p:sp>
    </p:spTree>
    <p:extLst>
      <p:ext uri="{BB962C8B-B14F-4D97-AF65-F5344CB8AC3E}">
        <p14:creationId xmlns:p14="http://schemas.microsoft.com/office/powerpoint/2010/main" val="2126634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32</a:t>
            </a:fld>
            <a:endParaRPr lang="zh-CN" altLang="en-US"/>
          </a:p>
        </p:txBody>
      </p:sp>
    </p:spTree>
    <p:extLst>
      <p:ext uri="{BB962C8B-B14F-4D97-AF65-F5344CB8AC3E}">
        <p14:creationId xmlns:p14="http://schemas.microsoft.com/office/powerpoint/2010/main" val="3112335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33</a:t>
            </a:fld>
            <a:endParaRPr lang="zh-CN" altLang="en-US"/>
          </a:p>
        </p:txBody>
      </p:sp>
    </p:spTree>
    <p:extLst>
      <p:ext uri="{BB962C8B-B14F-4D97-AF65-F5344CB8AC3E}">
        <p14:creationId xmlns:p14="http://schemas.microsoft.com/office/powerpoint/2010/main" val="21854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34</a:t>
            </a:fld>
            <a:endParaRPr lang="zh-CN" altLang="en-US"/>
          </a:p>
        </p:txBody>
      </p:sp>
    </p:spTree>
    <p:extLst>
      <p:ext uri="{BB962C8B-B14F-4D97-AF65-F5344CB8AC3E}">
        <p14:creationId xmlns:p14="http://schemas.microsoft.com/office/powerpoint/2010/main" val="4024880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35</a:t>
            </a:fld>
            <a:endParaRPr lang="zh-CN" altLang="en-US"/>
          </a:p>
        </p:txBody>
      </p:sp>
    </p:spTree>
    <p:extLst>
      <p:ext uri="{BB962C8B-B14F-4D97-AF65-F5344CB8AC3E}">
        <p14:creationId xmlns:p14="http://schemas.microsoft.com/office/powerpoint/2010/main" val="3082720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36</a:t>
            </a:fld>
            <a:endParaRPr lang="zh-CN" altLang="en-US"/>
          </a:p>
        </p:txBody>
      </p:sp>
    </p:spTree>
    <p:extLst>
      <p:ext uri="{BB962C8B-B14F-4D97-AF65-F5344CB8AC3E}">
        <p14:creationId xmlns:p14="http://schemas.microsoft.com/office/powerpoint/2010/main" val="1323688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b="0" i="0" dirty="0">
                <a:solidFill>
                  <a:srgbClr val="374151"/>
                </a:solidFill>
                <a:effectLst/>
                <a:latin typeface="SourceHanSansCN"/>
              </a:rPr>
              <a:t>Analyzing the relationship between y and t allows us to capture the </a:t>
            </a:r>
            <a:r>
              <a:rPr lang="en-US" altLang="zh-CN" sz="1200" b="1" i="0" dirty="0">
                <a:solidFill>
                  <a:srgbClr val="374151"/>
                </a:solidFill>
                <a:effectLst/>
                <a:latin typeface="SourceHanSansCN"/>
              </a:rPr>
              <a:t>sequential nature</a:t>
            </a:r>
            <a:r>
              <a:rPr lang="en-US" altLang="zh-CN" b="0" i="0" dirty="0">
                <a:solidFill>
                  <a:srgbClr val="374151"/>
                </a:solidFill>
                <a:effectLst/>
                <a:latin typeface="SourceHanSansCN"/>
              </a:rPr>
              <a:t>. </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37</a:t>
            </a:fld>
            <a:endParaRPr lang="zh-CN" altLang="en-US"/>
          </a:p>
        </p:txBody>
      </p:sp>
    </p:spTree>
    <p:extLst>
      <p:ext uri="{BB962C8B-B14F-4D97-AF65-F5344CB8AC3E}">
        <p14:creationId xmlns:p14="http://schemas.microsoft.com/office/powerpoint/2010/main" val="3746910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r>
              <a:rPr lang="en-US" altLang="zh-CN" b="0" i="0" dirty="0">
                <a:solidFill>
                  <a:srgbClr val="374151"/>
                </a:solidFill>
                <a:effectLst/>
                <a:latin typeface="SourceHanSansCN"/>
              </a:rPr>
              <a:t>Analyzing the relationship between y and t allows us to capture the </a:t>
            </a:r>
            <a:r>
              <a:rPr lang="en-US" altLang="zh-CN" sz="1200" b="1" i="0" dirty="0">
                <a:solidFill>
                  <a:srgbClr val="374151"/>
                </a:solidFill>
                <a:effectLst/>
                <a:latin typeface="SourceHanSansCN"/>
              </a:rPr>
              <a:t>sequential nature</a:t>
            </a:r>
            <a:r>
              <a:rPr lang="en-US" altLang="zh-CN" b="0" i="0" dirty="0">
                <a:solidFill>
                  <a:srgbClr val="374151"/>
                </a:solidFill>
                <a:effectLst/>
                <a:latin typeface="SourceHanSansCN"/>
              </a:rPr>
              <a:t>. </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38</a:t>
            </a:fld>
            <a:endParaRPr lang="zh-CN" altLang="en-US"/>
          </a:p>
        </p:txBody>
      </p:sp>
    </p:spTree>
    <p:extLst>
      <p:ext uri="{BB962C8B-B14F-4D97-AF65-F5344CB8AC3E}">
        <p14:creationId xmlns:p14="http://schemas.microsoft.com/office/powerpoint/2010/main" val="675843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39</a:t>
            </a:fld>
            <a:endParaRPr lang="zh-CN" altLang="en-US"/>
          </a:p>
        </p:txBody>
      </p:sp>
    </p:spTree>
    <p:extLst>
      <p:ext uri="{BB962C8B-B14F-4D97-AF65-F5344CB8AC3E}">
        <p14:creationId xmlns:p14="http://schemas.microsoft.com/office/powerpoint/2010/main" val="3957190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pPr algn="l"/>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40</a:t>
            </a:fld>
            <a:endParaRPr lang="zh-CN" altLang="en-US"/>
          </a:p>
        </p:txBody>
      </p:sp>
    </p:spTree>
    <p:extLst>
      <p:ext uri="{BB962C8B-B14F-4D97-AF65-F5344CB8AC3E}">
        <p14:creationId xmlns:p14="http://schemas.microsoft.com/office/powerpoint/2010/main" val="3618058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dirty="0"/>
              <a:t>https://masters.donntu.ru/2015/fknt/pozhydaev/library/article3.pdf</a:t>
            </a:r>
          </a:p>
          <a:p>
            <a:r>
              <a:rPr lang="en-US" altLang="zh-CN" dirty="0"/>
              <a:t>https://ieeexplore.ieee.org/abstract/document/9525177?casa_token=8Ivzg_wqefgAAAAA:5DSkznVHuyT2gYqlFYfBtqWxmGnepim357Bg_dWsN-Q14n7c46cp2AfqhRoMe9athbEssVbKNu_DRQ</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5</a:t>
            </a:fld>
            <a:endParaRPr lang="zh-CN" altLang="en-US"/>
          </a:p>
        </p:txBody>
      </p:sp>
    </p:spTree>
    <p:extLst>
      <p:ext uri="{BB962C8B-B14F-4D97-AF65-F5344CB8AC3E}">
        <p14:creationId xmlns:p14="http://schemas.microsoft.com/office/powerpoint/2010/main" val="86428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dirty="0"/>
              <a:t>https://masters.donntu.ru/2015/fknt/pozhydaev/library/article3.pdf</a:t>
            </a:r>
          </a:p>
          <a:p>
            <a:r>
              <a:rPr lang="en-US" altLang="zh-CN" dirty="0"/>
              <a:t>https://ieeexplore.ieee.org/abstract/document/9525177?casa_token=8Ivzg_wqefgAAAAA:5DSkznVHuyT2gYqlFYfBtqWxmGnepim357Bg_dWsN-Q14n7c46cp2AfqhRoMe9athbEssVbKNu_DRQ</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6</a:t>
            </a:fld>
            <a:endParaRPr lang="zh-CN" altLang="en-US"/>
          </a:p>
        </p:txBody>
      </p:sp>
    </p:spTree>
    <p:extLst>
      <p:ext uri="{BB962C8B-B14F-4D97-AF65-F5344CB8AC3E}">
        <p14:creationId xmlns:p14="http://schemas.microsoft.com/office/powerpoint/2010/main" val="341959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dirty="0"/>
              <a:t>https://www.cheenta.com/physics-of-coin-tossing-and-uncertainty-cheenta-probability-series/</a:t>
            </a:r>
          </a:p>
          <a:p>
            <a:endParaRPr lang="en-US" altLang="zh-CN" dirty="0"/>
          </a:p>
          <a:p>
            <a:r>
              <a:rPr lang="en-US" altLang="zh-CN" dirty="0"/>
              <a:t>Move forward, simple language </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7</a:t>
            </a:fld>
            <a:endParaRPr lang="zh-CN" altLang="en-US"/>
          </a:p>
        </p:txBody>
      </p:sp>
    </p:spTree>
    <p:extLst>
      <p:ext uri="{BB962C8B-B14F-4D97-AF65-F5344CB8AC3E}">
        <p14:creationId xmlns:p14="http://schemas.microsoft.com/office/powerpoint/2010/main" val="17599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dirty="0"/>
              <a:t>C. Gruber, P. O. Schenk, M. </a:t>
            </a:r>
            <a:r>
              <a:rPr lang="en-US" altLang="zh-CN" dirty="0" err="1"/>
              <a:t>Schierholz</a:t>
            </a:r>
            <a:r>
              <a:rPr lang="en-US" altLang="zh-CN" dirty="0"/>
              <a:t>, F. </a:t>
            </a:r>
            <a:r>
              <a:rPr lang="en-US" altLang="zh-CN" dirty="0" err="1"/>
              <a:t>Kreuter</a:t>
            </a:r>
            <a:r>
              <a:rPr lang="en-US" altLang="zh-CN" dirty="0"/>
              <a:t>, and G. </a:t>
            </a:r>
            <a:r>
              <a:rPr lang="en-US" altLang="zh-CN" dirty="0" err="1"/>
              <a:t>Kauermann</a:t>
            </a:r>
            <a:r>
              <a:rPr lang="en-US" altLang="zh-CN" dirty="0"/>
              <a:t>,“Sources of uncertainty in machine learning–a statisticians’ view,”</a:t>
            </a:r>
            <a:r>
              <a:rPr lang="en-US" altLang="zh-CN" dirty="0" err="1"/>
              <a:t>arXiv</a:t>
            </a:r>
            <a:r>
              <a:rPr lang="en-US" altLang="zh-CN" dirty="0"/>
              <a:t> preprint arXiv:2305.16703, 2023</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8</a:t>
            </a:fld>
            <a:endParaRPr lang="zh-CN" altLang="en-US"/>
          </a:p>
        </p:txBody>
      </p:sp>
    </p:spTree>
    <p:extLst>
      <p:ext uri="{BB962C8B-B14F-4D97-AF65-F5344CB8AC3E}">
        <p14:creationId xmlns:p14="http://schemas.microsoft.com/office/powerpoint/2010/main" val="251913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r>
              <a:rPr lang="en-US" altLang="zh-CN" dirty="0"/>
              <a:t>C. Gruber, P. O. Schenk, M. </a:t>
            </a:r>
            <a:r>
              <a:rPr lang="en-US" altLang="zh-CN" dirty="0" err="1"/>
              <a:t>Schierholz</a:t>
            </a:r>
            <a:r>
              <a:rPr lang="en-US" altLang="zh-CN" dirty="0"/>
              <a:t>, F. </a:t>
            </a:r>
            <a:r>
              <a:rPr lang="en-US" altLang="zh-CN" dirty="0" err="1"/>
              <a:t>Kreuter</a:t>
            </a:r>
            <a:r>
              <a:rPr lang="en-US" altLang="zh-CN" dirty="0"/>
              <a:t>, and G. </a:t>
            </a:r>
            <a:r>
              <a:rPr lang="en-US" altLang="zh-CN" dirty="0" err="1"/>
              <a:t>Kauermann</a:t>
            </a:r>
            <a:r>
              <a:rPr lang="en-US" altLang="zh-CN" dirty="0"/>
              <a:t>,“Sources of uncertainty in machine learning–a statisticians’ view,”</a:t>
            </a:r>
            <a:r>
              <a:rPr lang="en-US" altLang="zh-CN" dirty="0" err="1"/>
              <a:t>arXiv</a:t>
            </a:r>
            <a:r>
              <a:rPr lang="en-US" altLang="zh-CN" dirty="0"/>
              <a:t> preprint arXiv:2305.16703, 2023</a:t>
            </a:r>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9</a:t>
            </a:fld>
            <a:endParaRPr lang="zh-CN" altLang="en-US"/>
          </a:p>
        </p:txBody>
      </p:sp>
    </p:spTree>
    <p:extLst>
      <p:ext uri="{BB962C8B-B14F-4D97-AF65-F5344CB8AC3E}">
        <p14:creationId xmlns:p14="http://schemas.microsoft.com/office/powerpoint/2010/main" val="47862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53C1-3CE8-C71F-506C-79F10F431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151242-BEE1-7607-6EA8-A14FBB4D1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34C76C-29B6-3360-3AD3-F67637EC389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B8B606E-A610-CFB9-41EF-08F679201D40}"/>
              </a:ext>
            </a:extLst>
          </p:cNvPr>
          <p:cNvSpPr>
            <a:spLocks noGrp="1"/>
          </p:cNvSpPr>
          <p:nvPr>
            <p:ph type="sldNum" sz="quarter" idx="5"/>
          </p:nvPr>
        </p:nvSpPr>
        <p:spPr/>
        <p:txBody>
          <a:bodyPr/>
          <a:lstStyle/>
          <a:p>
            <a:fld id="{E7645662-C099-4801-BAB3-2A8D1A00DB31}" type="slidenum">
              <a:rPr lang="zh-CN" altLang="en-US" smtClean="0"/>
              <a:t>10</a:t>
            </a:fld>
            <a:endParaRPr lang="zh-CN" altLang="en-US"/>
          </a:p>
        </p:txBody>
      </p:sp>
    </p:spTree>
    <p:extLst>
      <p:ext uri="{BB962C8B-B14F-4D97-AF65-F5344CB8AC3E}">
        <p14:creationId xmlns:p14="http://schemas.microsoft.com/office/powerpoint/2010/main" val="1796961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6992C0-AB53-03A3-15E0-126A4666591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3C2FD25-B3B1-37A9-DC79-05446081AF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0C86F2-4B72-35D7-68FA-19FFCB3E0A9C}"/>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5D2355F8-B148-4BF4-FAB1-77702DF9CF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4F514C-085F-A159-F08F-BF4AD4484EB3}"/>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427369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3CE05-DDEF-F51B-E0D0-D1355DA85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A1870E-C6E1-E05D-0D18-EBE3D6FDACF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5073C9-8485-115D-89AC-341CEB07CE38}"/>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7B3497E2-3649-3AD2-4EB4-A67C3C9F38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95A756F-1EDF-5B69-DBE0-36F7E8C56A8F}"/>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388517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3B6306-B363-7A59-B2B5-D488C59A6B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1ABD42F-471A-4B93-8A7E-1F7E908EBC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B42BBD-008C-98A4-200A-DEA1BA7294D4}"/>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DA78328F-1485-56E7-B611-EBB5FA2F2C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080EC6-A9CA-2A22-1FA7-C4EDDA6FA31F}"/>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311165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D87631-99A0-58CA-47C4-F180F2B494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1F42E-CB14-B624-0B3E-035013728E0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89ACE-F33E-059A-7670-71C25823A4C4}"/>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DFD8FF92-DDB8-F4E9-3182-C46CCF4E62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F57CE7-DA3A-E3DD-17EE-5CA245BFF9DB}"/>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37510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E18970-DFAF-D0DF-B5DF-FDE7680C4CD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EE8FB0-4E0C-C384-7E7C-C7D1F222A6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139A1AB-20F8-31A4-C043-040EA8FB814D}"/>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387EE4CB-3AF8-14F7-EB8E-9DCC838506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9A9124-59C9-FED5-7F5F-E788561F5E4F}"/>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385027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07DF8A-6BD8-22D6-AB26-4027CDAA853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4C1DBD-A008-C889-738E-366BD5F4A06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93BFC6-0E7C-5114-A361-4B52115AA17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994F696-19BD-2606-7CBF-8F62DDA329C4}"/>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6" name="页脚占位符 5">
            <a:extLst>
              <a:ext uri="{FF2B5EF4-FFF2-40B4-BE49-F238E27FC236}">
                <a16:creationId xmlns:a16="http://schemas.microsoft.com/office/drawing/2014/main" id="{45B1E9AD-CFA3-13E2-F225-E41FDE12A9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138984-67B4-934E-ECAB-C3B0BD69AC49}"/>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135206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0C0C7-C466-A9CD-C6B3-8A090E23027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60DAF3-483A-8526-2BF3-2E75F3FBE0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D9C940-2B0F-B1D1-DA0C-181658693F6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98B0EB1-1CBA-ADE2-1A92-A19CF6BED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2925C59-BF3B-525A-546D-DD84D897F25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C2A18D-A792-D5A5-716F-D24827FE0BC3}"/>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8" name="页脚占位符 7">
            <a:extLst>
              <a:ext uri="{FF2B5EF4-FFF2-40B4-BE49-F238E27FC236}">
                <a16:creationId xmlns:a16="http://schemas.microsoft.com/office/drawing/2014/main" id="{1AD4A46F-F773-AEE2-A166-EFB8DBC96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37F0FEA-A7D4-4D08-1575-DE21BE23D0AE}"/>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568881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2B02CF-CF29-E673-C58E-243758D247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7BDD154-871A-1E2F-EC73-EC7450465361}"/>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4" name="页脚占位符 3">
            <a:extLst>
              <a:ext uri="{FF2B5EF4-FFF2-40B4-BE49-F238E27FC236}">
                <a16:creationId xmlns:a16="http://schemas.microsoft.com/office/drawing/2014/main" id="{EE9F99C2-B07F-B44C-D73A-584EFEBD75F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B7159D6-1C3A-8E22-C421-5773DD183846}"/>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229471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141324-670F-64A0-3ED4-B85B04F9E96C}"/>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3" name="页脚占位符 2">
            <a:extLst>
              <a:ext uri="{FF2B5EF4-FFF2-40B4-BE49-F238E27FC236}">
                <a16:creationId xmlns:a16="http://schemas.microsoft.com/office/drawing/2014/main" id="{E7FD5D70-4CE2-FEB2-1D98-4C51EE945C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4DF766-593F-E0E9-0350-AB414FA3AC67}"/>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403059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135B13-F42F-4A4A-A40D-5546E29678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974EC6-D412-5550-BBFB-C76629145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DFDD62-BB11-66C9-74F0-4DD1C1F8E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368415-7435-4969-63B2-5355CA7A82D9}"/>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6" name="页脚占位符 5">
            <a:extLst>
              <a:ext uri="{FF2B5EF4-FFF2-40B4-BE49-F238E27FC236}">
                <a16:creationId xmlns:a16="http://schemas.microsoft.com/office/drawing/2014/main" id="{1858653D-936E-A86B-927C-4A9E676510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9A59182-6807-4A48-2269-1D55C5A0BD60}"/>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1771682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7FA2C1-5425-B00B-CC73-DA24A52496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D29475-2FD7-25E1-96D9-0837ACF6E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B98B25-D95D-D3CC-B7F1-6A000A6BC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5DE4A86-F6A8-B9E7-0012-ADDED4B3E936}"/>
              </a:ext>
            </a:extLst>
          </p:cNvPr>
          <p:cNvSpPr>
            <a:spLocks noGrp="1"/>
          </p:cNvSpPr>
          <p:nvPr>
            <p:ph type="dt" sz="half" idx="10"/>
          </p:nvPr>
        </p:nvSpPr>
        <p:spPr/>
        <p:txBody>
          <a:bodyPr/>
          <a:lstStyle/>
          <a:p>
            <a:fld id="{E145A44B-EE80-4016-8240-40949D4DE9AB}" type="datetimeFigureOut">
              <a:rPr lang="zh-CN" altLang="en-US" smtClean="0"/>
              <a:t>2026/2/4</a:t>
            </a:fld>
            <a:endParaRPr lang="zh-CN" altLang="en-US"/>
          </a:p>
        </p:txBody>
      </p:sp>
      <p:sp>
        <p:nvSpPr>
          <p:cNvPr id="6" name="页脚占位符 5">
            <a:extLst>
              <a:ext uri="{FF2B5EF4-FFF2-40B4-BE49-F238E27FC236}">
                <a16:creationId xmlns:a16="http://schemas.microsoft.com/office/drawing/2014/main" id="{5FF72E0C-F8FF-9F93-A2DF-0502EEA1DC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0A26C4-4354-8305-211C-DE6DD9B9C89A}"/>
              </a:ext>
            </a:extLst>
          </p:cNvPr>
          <p:cNvSpPr>
            <a:spLocks noGrp="1"/>
          </p:cNvSpPr>
          <p:nvPr>
            <p:ph type="sldNum" sz="quarter" idx="12"/>
          </p:nvPr>
        </p:nvSpPr>
        <p:spPr/>
        <p:txBody>
          <a:body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349666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248A21-A60A-82A4-3AE5-6596E1C65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3FAF51F-E826-C07A-735D-CF4B08B50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69F74E-546F-2F05-FF7D-D32DBC7F2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5A44B-EE80-4016-8240-40949D4DE9A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5611D842-0214-32A6-2413-F0D49AC21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62B336A-B394-9A6D-F558-54FB8A673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D6BFE-23B4-47D3-8331-7085FA5A179F}" type="slidenum">
              <a:rPr lang="zh-CN" altLang="en-US" smtClean="0"/>
              <a:t>‹#›</a:t>
            </a:fld>
            <a:endParaRPr lang="zh-CN" altLang="en-US"/>
          </a:p>
        </p:txBody>
      </p:sp>
    </p:spTree>
    <p:extLst>
      <p:ext uri="{BB962C8B-B14F-4D97-AF65-F5344CB8AC3E}">
        <p14:creationId xmlns:p14="http://schemas.microsoft.com/office/powerpoint/2010/main" val="3545608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20.png"/><Relationship Id="rId18" Type="http://schemas.openxmlformats.org/officeDocument/2006/relationships/image" Target="../media/image27.png"/><Relationship Id="rId3" Type="http://schemas.openxmlformats.org/officeDocument/2006/relationships/notesSlide" Target="../notesSlides/notesSlide9.xml"/><Relationship Id="rId7" Type="http://schemas.openxmlformats.org/officeDocument/2006/relationships/image" Target="../media/image160.png"/><Relationship Id="rId17" Type="http://schemas.openxmlformats.org/officeDocument/2006/relationships/image" Target="../media/image262.png"/><Relationship Id="rId2" Type="http://schemas.openxmlformats.org/officeDocument/2006/relationships/slideLayout" Target="../slideLayouts/slideLayout2.xml"/><Relationship Id="rId16" Type="http://schemas.openxmlformats.org/officeDocument/2006/relationships/image" Target="../media/image191.png"/><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140.png"/><Relationship Id="rId15" Type="http://schemas.openxmlformats.org/officeDocument/2006/relationships/image" Target="../media/image181.png"/><Relationship Id="rId14" Type="http://schemas.openxmlformats.org/officeDocument/2006/relationships/image" Target="../media/image230.png"/></Relationships>
</file>

<file path=ppt/slides/_rels/slide11.xml.rels><?xml version="1.0" encoding="UTF-8" standalone="yes"?>
<Relationships xmlns="http://schemas.openxmlformats.org/package/2006/relationships"><Relationship Id="rId13" Type="http://schemas.openxmlformats.org/officeDocument/2006/relationships/image" Target="../media/image261.png"/><Relationship Id="rId3" Type="http://schemas.openxmlformats.org/officeDocument/2006/relationships/notesSlide" Target="../notesSlides/notesSlide10.xml"/><Relationship Id="rId12" Type="http://schemas.openxmlformats.org/officeDocument/2006/relationships/image" Target="../media/image250.png"/><Relationship Id="rId7"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11.xml"/><Relationship Id="rId11" Type="http://schemas.openxmlformats.org/officeDocument/2006/relationships/image" Target="../media/image31.png"/><Relationship Id="rId6" Type="http://schemas.openxmlformats.org/officeDocument/2006/relationships/image" Target="../media/image260.png"/><Relationship Id="rId5" Type="http://schemas.openxmlformats.org/officeDocument/2006/relationships/image" Target="../media/image240.png"/><Relationship Id="rId10" Type="http://schemas.openxmlformats.org/officeDocument/2006/relationships/image" Target="../media/image30.png"/><Relationship Id="rId4" Type="http://schemas.openxmlformats.org/officeDocument/2006/relationships/image" Target="../media/image21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40.png"/><Relationship Id="rId3" Type="http://schemas.openxmlformats.org/officeDocument/2006/relationships/notesSlide" Target="../notesSlides/notesSlide11.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360.png"/><Relationship Id="rId2" Type="http://schemas.openxmlformats.org/officeDocument/2006/relationships/slideLayout" Target="../slideLayouts/slideLayout2.xml"/><Relationship Id="rId16" Type="http://schemas.openxmlformats.org/officeDocument/2006/relationships/image" Target="../media/image39.png"/><Relationship Id="rId1" Type="http://schemas.openxmlformats.org/officeDocument/2006/relationships/tags" Target="../tags/tag12.xml"/><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5.png"/><Relationship Id="rId9" Type="http://schemas.openxmlformats.org/officeDocument/2006/relationships/image" Target="../media/image34.png"/><Relationship Id="rId14" Type="http://schemas.openxmlformats.org/officeDocument/2006/relationships/image" Target="../media/image32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2.xml"/><Relationship Id="rId7" Type="http://schemas.openxmlformats.org/officeDocument/2006/relationships/image" Target="../media/image45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2.png"/><Relationship Id="rId4" Type="http://schemas.openxmlformats.org/officeDocument/2006/relationships/image" Target="../media/image390.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4.xml"/><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0.jpeg"/><Relationship Id="rId4" Type="http://schemas.openxmlformats.org/officeDocument/2006/relationships/image" Target="../media/image48.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7.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notesSlide" Target="../notesSlides/notesSlide16.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7.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12.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641.png"/><Relationship Id="rId4" Type="http://schemas.openxmlformats.org/officeDocument/2006/relationships/image" Target="../media/image590.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9.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70.png"/></Relationships>
</file>

<file path=ppt/slides/_rels/slide21.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640.png"/><Relationship Id="rId3" Type="http://schemas.openxmlformats.org/officeDocument/2006/relationships/notesSlide" Target="../notesSlides/notesSlide20.xml"/><Relationship Id="rId21" Type="http://schemas.openxmlformats.org/officeDocument/2006/relationships/image" Target="../media/image84.png"/><Relationship Id="rId12" Type="http://schemas.openxmlformats.org/officeDocument/2006/relationships/image" Target="../media/image81.png"/><Relationship Id="rId7" Type="http://schemas.openxmlformats.org/officeDocument/2006/relationships/image" Target="../media/image630.png"/><Relationship Id="rId17" Type="http://schemas.openxmlformats.org/officeDocument/2006/relationships/image" Target="../media/image610.png"/><Relationship Id="rId2" Type="http://schemas.openxmlformats.org/officeDocument/2006/relationships/slideLayout" Target="../slideLayouts/slideLayout2.xml"/><Relationship Id="rId16" Type="http://schemas.openxmlformats.org/officeDocument/2006/relationships/image" Target="../media/image600.png"/><Relationship Id="rId20" Type="http://schemas.openxmlformats.org/officeDocument/2006/relationships/image" Target="../media/image750.png"/><Relationship Id="rId1" Type="http://schemas.openxmlformats.org/officeDocument/2006/relationships/tags" Target="../tags/tag21.xml"/><Relationship Id="rId11" Type="http://schemas.openxmlformats.org/officeDocument/2006/relationships/image" Target="../media/image570.png"/><Relationship Id="rId5" Type="http://schemas.openxmlformats.org/officeDocument/2006/relationships/image" Target="../media/image80.png"/><Relationship Id="rId15" Type="http://schemas.openxmlformats.org/officeDocument/2006/relationships/image" Target="../media/image83.png"/><Relationship Id="rId10" Type="http://schemas.openxmlformats.org/officeDocument/2006/relationships/image" Target="../media/image660.png"/><Relationship Id="rId19" Type="http://schemas.openxmlformats.org/officeDocument/2006/relationships/image" Target="../media/image620.png"/><Relationship Id="rId4" Type="http://schemas.openxmlformats.org/officeDocument/2006/relationships/image" Target="../media/image720.png"/><Relationship Id="rId9" Type="http://schemas.openxmlformats.org/officeDocument/2006/relationships/image" Target="../media/image650.png"/><Relationship Id="rId14" Type="http://schemas.openxmlformats.org/officeDocument/2006/relationships/image" Target="../media/image611.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3" Type="http://schemas.openxmlformats.org/officeDocument/2006/relationships/notesSlide" Target="../notesSlides/notesSlide21.xml"/><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85.png"/><Relationship Id="rId11" Type="http://schemas.openxmlformats.org/officeDocument/2006/relationships/image" Target="../media/image841.png"/><Relationship Id="rId5" Type="http://schemas.openxmlformats.org/officeDocument/2006/relationships/image" Target="../media/image780.png"/><Relationship Id="rId10" Type="http://schemas.openxmlformats.org/officeDocument/2006/relationships/image" Target="../media/image831.png"/><Relationship Id="rId4" Type="http://schemas.openxmlformats.org/officeDocument/2006/relationships/image" Target="../media/image770.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22.xml"/><Relationship Id="rId7" Type="http://schemas.openxmlformats.org/officeDocument/2006/relationships/image" Target="../media/image881.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920.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911.png"/><Relationship Id="rId5" Type="http://schemas.openxmlformats.org/officeDocument/2006/relationships/image" Target="../media/image901.png"/><Relationship Id="rId4" Type="http://schemas.openxmlformats.org/officeDocument/2006/relationships/image" Target="../media/image891.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notesSlide" Target="../notesSlides/notesSlide24.xml"/><Relationship Id="rId7" Type="http://schemas.openxmlformats.org/officeDocument/2006/relationships/image" Target="../media/image930.png"/><Relationship Id="rId12"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9.jpeg"/><Relationship Id="rId11" Type="http://schemas.openxmlformats.org/officeDocument/2006/relationships/image" Target="../media/image50.jpeg"/><Relationship Id="rId5" Type="http://schemas.openxmlformats.org/officeDocument/2006/relationships/image" Target="../media/image740.png"/><Relationship Id="rId10" Type="http://schemas.openxmlformats.org/officeDocument/2006/relationships/image" Target="../media/image96.png"/><Relationship Id="rId4" Type="http://schemas.openxmlformats.org/officeDocument/2006/relationships/image" Target="../media/image48.png"/><Relationship Id="rId9" Type="http://schemas.openxmlformats.org/officeDocument/2006/relationships/image" Target="../media/image95.png"/><Relationship Id="rId14" Type="http://schemas.openxmlformats.org/officeDocument/2006/relationships/image" Target="../media/image99.png"/></Relationships>
</file>

<file path=ppt/slides/_rels/slide26.xml.rels><?xml version="1.0" encoding="UTF-8" standalone="yes"?>
<Relationships xmlns="http://schemas.openxmlformats.org/package/2006/relationships"><Relationship Id="rId13" Type="http://schemas.openxmlformats.org/officeDocument/2006/relationships/image" Target="../media/image820.png"/><Relationship Id="rId3" Type="http://schemas.openxmlformats.org/officeDocument/2006/relationships/notesSlide" Target="../notesSlides/notesSlide25.xml"/><Relationship Id="rId12" Type="http://schemas.openxmlformats.org/officeDocument/2006/relationships/image" Target="../media/image811.png"/><Relationship Id="rId2" Type="http://schemas.openxmlformats.org/officeDocument/2006/relationships/slideLayout" Target="../slideLayouts/slideLayout2.xml"/><Relationship Id="rId1" Type="http://schemas.openxmlformats.org/officeDocument/2006/relationships/tags" Target="../tags/tag26.xml"/><Relationship Id="rId11" Type="http://schemas.openxmlformats.org/officeDocument/2006/relationships/image" Target="../media/image800.png"/><Relationship Id="rId15" Type="http://schemas.openxmlformats.org/officeDocument/2006/relationships/image" Target="../media/image101.png"/><Relationship Id="rId10" Type="http://schemas.openxmlformats.org/officeDocument/2006/relationships/image" Target="../media/image660.png"/><Relationship Id="rId4" Type="http://schemas.openxmlformats.org/officeDocument/2006/relationships/image" Target="../media/image100.png"/><Relationship Id="rId9" Type="http://schemas.openxmlformats.org/officeDocument/2006/relationships/image" Target="../media/image650.png"/><Relationship Id="rId14" Type="http://schemas.openxmlformats.org/officeDocument/2006/relationships/image" Target="../media/image830.png"/></Relationships>
</file>

<file path=ppt/slides/_rels/slide27.xml.rels><?xml version="1.0" encoding="UTF-8" standalone="yes"?>
<Relationships xmlns="http://schemas.openxmlformats.org/package/2006/relationships"><Relationship Id="rId8" Type="http://schemas.openxmlformats.org/officeDocument/2006/relationships/image" Target="../media/image8100.png"/><Relationship Id="rId13" Type="http://schemas.openxmlformats.org/officeDocument/2006/relationships/image" Target="../media/image880.png"/><Relationship Id="rId3" Type="http://schemas.openxmlformats.org/officeDocument/2006/relationships/notesSlide" Target="../notesSlides/notesSlide26.xml"/><Relationship Id="rId7" Type="http://schemas.openxmlformats.org/officeDocument/2006/relationships/image" Target="../media/image7100.png"/><Relationship Id="rId12" Type="http://schemas.openxmlformats.org/officeDocument/2006/relationships/image" Target="../media/image1200.png"/><Relationship Id="rId2" Type="http://schemas.openxmlformats.org/officeDocument/2006/relationships/slideLayout" Target="../slideLayouts/slideLayout2.xml"/><Relationship Id="rId16" Type="http://schemas.openxmlformats.org/officeDocument/2006/relationships/image" Target="../media/image910.png"/><Relationship Id="rId1" Type="http://schemas.openxmlformats.org/officeDocument/2006/relationships/tags" Target="../tags/tag27.xml"/><Relationship Id="rId11" Type="http://schemas.openxmlformats.org/officeDocument/2006/relationships/image" Target="../media/image1100.png"/><Relationship Id="rId5" Type="http://schemas.openxmlformats.org/officeDocument/2006/relationships/image" Target="../media/image850.png"/><Relationship Id="rId15" Type="http://schemas.openxmlformats.org/officeDocument/2006/relationships/image" Target="../media/image900.png"/><Relationship Id="rId10" Type="http://schemas.openxmlformats.org/officeDocument/2006/relationships/image" Target="../media/image870.png"/><Relationship Id="rId4" Type="http://schemas.openxmlformats.org/officeDocument/2006/relationships/image" Target="../media/image840.png"/><Relationship Id="rId9" Type="http://schemas.openxmlformats.org/officeDocument/2006/relationships/image" Target="../media/image860.png"/><Relationship Id="rId14" Type="http://schemas.openxmlformats.org/officeDocument/2006/relationships/image" Target="../media/image89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11.png"/><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032.png"/><Relationship Id="rId3" Type="http://schemas.openxmlformats.org/officeDocument/2006/relationships/notesSlide" Target="../notesSlides/notesSlide31.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051.png"/><Relationship Id="rId4" Type="http://schemas.openxmlformats.org/officeDocument/2006/relationships/image" Target="../media/image113.png"/><Relationship Id="rId9" Type="http://schemas.openxmlformats.org/officeDocument/2006/relationships/image" Target="../media/image10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070.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090.png"/><Relationship Id="rId5" Type="http://schemas.openxmlformats.org/officeDocument/2006/relationships/image" Target="../media/image1080.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8" Type="http://schemas.openxmlformats.org/officeDocument/2006/relationships/image" Target="../media/image1060.png"/><Relationship Id="rId3" Type="http://schemas.openxmlformats.org/officeDocument/2006/relationships/notesSlide" Target="../notesSlides/notesSlide36.xml"/><Relationship Id="rId7" Type="http://schemas.openxmlformats.org/officeDocument/2006/relationships/image" Target="../media/image1050.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040.png"/><Relationship Id="rId11" Type="http://schemas.openxmlformats.org/officeDocument/2006/relationships/image" Target="../media/image126.png"/><Relationship Id="rId5" Type="http://schemas.openxmlformats.org/officeDocument/2006/relationships/image" Target="../media/image1030.png"/><Relationship Id="rId10" Type="http://schemas.openxmlformats.org/officeDocument/2006/relationships/image" Target="../media/image125.png"/><Relationship Id="rId4" Type="http://schemas.openxmlformats.org/officeDocument/2006/relationships/image" Target="../media/image123.png"/><Relationship Id="rId9" Type="http://schemas.openxmlformats.org/officeDocument/2006/relationships/image" Target="../media/image124.png"/></Relationships>
</file>

<file path=ppt/slides/_rels/slide3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220.png"/><Relationship Id="rId3" Type="http://schemas.openxmlformats.org/officeDocument/2006/relationships/notesSlide" Target="../notesSlides/notesSlide37.xml"/><Relationship Id="rId7" Type="http://schemas.openxmlformats.org/officeDocument/2006/relationships/image" Target="../media/image130.png"/><Relationship Id="rId12" Type="http://schemas.openxmlformats.org/officeDocument/2006/relationships/image" Target="../media/image1190.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2.png"/><Relationship Id="rId9" Type="http://schemas.openxmlformats.org/officeDocument/2006/relationships/image" Target="../media/image1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140.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130.png"/><Relationship Id="rId5" Type="http://schemas.openxmlformats.org/officeDocument/2006/relationships/image" Target="../media/image1120.png"/><Relationship Id="rId4" Type="http://schemas.openxmlformats.org/officeDocument/2006/relationships/image" Target="../media/image11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notesSlide" Target="../notesSlides/notesSlide7.xml"/><Relationship Id="rId7" Type="http://schemas.openxmlformats.org/officeDocument/2006/relationships/image" Target="../media/image710.png"/><Relationship Id="rId12"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8.xml"/><Relationship Id="rId11" Type="http://schemas.openxmlformats.org/officeDocument/2006/relationships/image" Target="../media/image110.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9.jpeg"/><Relationship Id="rId3" Type="http://schemas.openxmlformats.org/officeDocument/2006/relationships/notesSlide" Target="../notesSlides/notesSlide8.xml"/><Relationship Id="rId7" Type="http://schemas.openxmlformats.org/officeDocument/2006/relationships/image" Target="../media/image180.pn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61.png"/><Relationship Id="rId15" Type="http://schemas.openxmlformats.org/officeDocument/2006/relationships/image" Target="../media/image25.png"/><Relationship Id="rId10"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A4F10626-62F7-FF61-CCEE-5D8FA587BA65}"/>
              </a:ext>
            </a:extLst>
          </p:cNvPr>
          <p:cNvSpPr txBox="1"/>
          <p:nvPr/>
        </p:nvSpPr>
        <p:spPr>
          <a:xfrm>
            <a:off x="3048495" y="1187774"/>
            <a:ext cx="6095010" cy="3893374"/>
          </a:xfrm>
          <a:prstGeom prst="rect">
            <a:avLst/>
          </a:prstGeom>
          <a:noFill/>
        </p:spPr>
        <p:txBody>
          <a:bodyPr wrap="square">
            <a:spAutoFit/>
          </a:bodyPr>
          <a:lstStyle/>
          <a:p>
            <a:pPr algn="ctr"/>
            <a:r>
              <a:rPr lang="en-US" altLang="zh-CN" sz="4600" b="0" i="0" u="none" strike="noStrike" baseline="0" dirty="0">
                <a:solidFill>
                  <a:srgbClr val="000000"/>
                </a:solidFill>
                <a:latin typeface="AptosDisplay"/>
              </a:rPr>
              <a:t>AIAA 5047</a:t>
            </a:r>
          </a:p>
          <a:p>
            <a:pPr algn="ctr"/>
            <a:r>
              <a:rPr lang="en-US" altLang="zh-CN" sz="4600" b="0" i="0" u="none" strike="noStrike" baseline="0" dirty="0">
                <a:solidFill>
                  <a:srgbClr val="000000"/>
                </a:solidFill>
                <a:latin typeface="AptosDisplay"/>
              </a:rPr>
              <a:t>Responsible AI</a:t>
            </a:r>
          </a:p>
          <a:p>
            <a:pPr algn="ctr"/>
            <a:r>
              <a:rPr lang="en-US" altLang="zh-CN" sz="4600" b="0" i="0" u="none" strike="noStrike" baseline="0" dirty="0">
                <a:solidFill>
                  <a:srgbClr val="000000"/>
                </a:solidFill>
                <a:latin typeface="AptosDisplay"/>
              </a:rPr>
              <a:t>2025 Fall</a:t>
            </a:r>
          </a:p>
          <a:p>
            <a:pPr algn="ctr"/>
            <a:r>
              <a:rPr lang="en-US" altLang="zh-CN" sz="3100" b="0" i="0" u="none" strike="noStrike" baseline="0" dirty="0" err="1">
                <a:solidFill>
                  <a:srgbClr val="000000"/>
                </a:solidFill>
                <a:latin typeface="Aptos" panose="020B0004020202020204" pitchFamily="34" charset="0"/>
              </a:rPr>
              <a:t>Sihong</a:t>
            </a:r>
            <a:r>
              <a:rPr lang="en-US" altLang="zh-CN" sz="3100" b="0" i="0" u="none" strike="noStrike" baseline="0" dirty="0">
                <a:solidFill>
                  <a:srgbClr val="000000"/>
                </a:solidFill>
                <a:latin typeface="Aptos" panose="020B0004020202020204" pitchFamily="34" charset="0"/>
              </a:rPr>
              <a:t> Xie, AI Thrust, Information Hub</a:t>
            </a:r>
          </a:p>
          <a:p>
            <a:pPr algn="ctr"/>
            <a:r>
              <a:rPr lang="en-US" altLang="zh-CN" sz="2700" b="0" i="1" u="none" strike="noStrike" baseline="0" dirty="0">
                <a:solidFill>
                  <a:srgbClr val="AD8F68"/>
                </a:solidFill>
                <a:latin typeface="Aptos-Italic"/>
              </a:rPr>
              <a:t>Lecture 8</a:t>
            </a:r>
          </a:p>
          <a:p>
            <a:pPr algn="ctr"/>
            <a:r>
              <a:rPr lang="de-DE" altLang="zh-CN" sz="2000" b="0" i="0" u="none" strike="noStrike" baseline="0" dirty="0">
                <a:solidFill>
                  <a:srgbClr val="7F7F7F"/>
                </a:solidFill>
                <a:latin typeface="Aptos" panose="020B0004020202020204" pitchFamily="34" charset="0"/>
              </a:rPr>
              <a:t>W2 201, 9-11:50 AM F</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21377E46-05F9-8F89-50CA-0D941DFAE9BA}"/>
              </a:ext>
            </a:extLst>
          </p:cNvPr>
          <p:cNvSpPr txBox="1"/>
          <p:nvPr/>
        </p:nvSpPr>
        <p:spPr>
          <a:xfrm>
            <a:off x="344557" y="857703"/>
            <a:ext cx="11575773" cy="1154162"/>
          </a:xfrm>
          <a:prstGeom prst="rect">
            <a:avLst/>
          </a:prstGeom>
          <a:noFill/>
        </p:spPr>
        <p:txBody>
          <a:bodyPr wrap="square" rtlCol="0">
            <a:spAutoFit/>
          </a:bodyPr>
          <a:lstStyle>
            <a:defPPr>
              <a:defRPr lang="zh-CN"/>
            </a:defPPr>
            <a:lvl1pPr>
              <a:defRPr>
                <a:latin typeface="MicrosoftYaHeiUI"/>
              </a:defRPr>
            </a:lvl1pPr>
          </a:lstStyle>
          <a:p>
            <a:pPr>
              <a:lnSpc>
                <a:spcPct val="150000"/>
              </a:lnSpc>
            </a:pPr>
            <a:r>
              <a:rPr lang="en-US" altLang="zh-CN" sz="2200" dirty="0"/>
              <a:t>Epistemic uncertainty </a:t>
            </a:r>
          </a:p>
          <a:p>
            <a:r>
              <a:rPr lang="en-US" altLang="zh-CN" dirty="0"/>
              <a:t>Epistemic uncertainty is reducible uncertainty, rooted in the lack knowledge.</a:t>
            </a:r>
            <a:r>
              <a:rPr lang="zh-CN" altLang="en-US" dirty="0"/>
              <a:t> </a:t>
            </a:r>
            <a:r>
              <a:rPr lang="en-US" altLang="zh-CN" dirty="0"/>
              <a:t>It</a:t>
            </a:r>
            <a:r>
              <a:rPr lang="zh-CN" altLang="en-US" dirty="0"/>
              <a:t> </a:t>
            </a:r>
            <a:r>
              <a:rPr lang="en-US" altLang="zh-CN" dirty="0"/>
              <a:t>can</a:t>
            </a:r>
            <a:r>
              <a:rPr lang="zh-CN" altLang="en-US" dirty="0"/>
              <a:t> </a:t>
            </a:r>
            <a:r>
              <a:rPr lang="en-US" altLang="zh-CN" dirty="0"/>
              <a:t>be</a:t>
            </a:r>
            <a:r>
              <a:rPr lang="zh-CN" altLang="en-US" dirty="0"/>
              <a:t> </a:t>
            </a:r>
            <a:r>
              <a:rPr lang="en-US" altLang="zh-CN" dirty="0"/>
              <a:t>further</a:t>
            </a:r>
            <a:r>
              <a:rPr lang="zh-CN" altLang="en-US" dirty="0"/>
              <a:t> </a:t>
            </a:r>
            <a:r>
              <a:rPr lang="en-US" altLang="zh-CN" dirty="0"/>
              <a:t>decomposed</a:t>
            </a:r>
            <a:r>
              <a:rPr lang="zh-CN" altLang="en-US" dirty="0"/>
              <a:t> </a:t>
            </a:r>
            <a:r>
              <a:rPr lang="en-US" altLang="zh-CN" dirty="0"/>
              <a:t>into</a:t>
            </a:r>
            <a:r>
              <a:rPr lang="zh-CN" altLang="en-US" dirty="0"/>
              <a:t> </a:t>
            </a:r>
            <a:r>
              <a:rPr lang="en-US" altLang="zh-CN" b="1" dirty="0"/>
              <a:t>model uncertainty</a:t>
            </a:r>
            <a:r>
              <a:rPr lang="en-US" altLang="zh-CN" dirty="0"/>
              <a:t> and </a:t>
            </a:r>
            <a:r>
              <a:rPr lang="en-US" altLang="zh-CN" b="1" dirty="0"/>
              <a:t>approximation uncertainty</a:t>
            </a:r>
            <a:r>
              <a:rPr lang="en-US" altLang="zh-CN" dirty="0"/>
              <a:t>.</a:t>
            </a:r>
          </a:p>
        </p:txBody>
      </p:sp>
      <mc:AlternateContent xmlns:mc="http://schemas.openxmlformats.org/markup-compatibility/2006" xmlns:a14="http://schemas.microsoft.com/office/drawing/2010/main">
        <mc:Choice Requires="a14">
          <p:sp>
            <p:nvSpPr>
              <p:cNvPr id="207" name="文本框 206">
                <a:extLst>
                  <a:ext uri="{FF2B5EF4-FFF2-40B4-BE49-F238E27FC236}">
                    <a16:creationId xmlns:a16="http://schemas.microsoft.com/office/drawing/2014/main" id="{7495AD2C-6A58-4D48-1E6E-F97056579B5D}"/>
                  </a:ext>
                </a:extLst>
              </p:cNvPr>
              <p:cNvSpPr txBox="1"/>
              <p:nvPr/>
            </p:nvSpPr>
            <p:spPr>
              <a:xfrm>
                <a:off x="5744167" y="3764193"/>
                <a:ext cx="1287853"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expand </a:t>
                </a:r>
                <a14:m>
                  <m:oMath xmlns:m="http://schemas.openxmlformats.org/officeDocument/2006/math">
                    <m:r>
                      <a:rPr lang="en-US" altLang="zh-CN" sz="1600" i="1" smtClean="0">
                        <a:solidFill>
                          <a:srgbClr val="374151"/>
                        </a:solidFill>
                        <a:latin typeface="Cambria Math" panose="02040503050406030204" pitchFamily="18" charset="0"/>
                        <a:ea typeface="Cambria Math" panose="02040503050406030204" pitchFamily="18" charset="0"/>
                        <a:cs typeface="Times New Roman" panose="02020603050405020304" pitchFamily="18" charset="0"/>
                      </a:rPr>
                      <m:t>ℋ</m:t>
                    </m:r>
                  </m:oMath>
                </a14:m>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207" name="文本框 206">
                <a:extLst>
                  <a:ext uri="{FF2B5EF4-FFF2-40B4-BE49-F238E27FC236}">
                    <a16:creationId xmlns:a16="http://schemas.microsoft.com/office/drawing/2014/main" id="{7495AD2C-6A58-4D48-1E6E-F97056579B5D}"/>
                  </a:ext>
                </a:extLst>
              </p:cNvPr>
              <p:cNvSpPr txBox="1">
                <a:spLocks noRot="1" noChangeAspect="1" noMove="1" noResize="1" noEditPoints="1" noAdjustHandles="1" noChangeArrowheads="1" noChangeShapeType="1" noTextEdit="1"/>
              </p:cNvSpPr>
              <p:nvPr/>
            </p:nvSpPr>
            <p:spPr>
              <a:xfrm>
                <a:off x="5744167" y="3764193"/>
                <a:ext cx="1287853" cy="338554"/>
              </a:xfrm>
              <a:prstGeom prst="rect">
                <a:avLst/>
              </a:prstGeom>
              <a:blipFill>
                <a:blip r:embed="rId5"/>
                <a:stretch>
                  <a:fillRect l="-2358" t="-5357" b="-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8" name="文本框 207">
                <a:extLst>
                  <a:ext uri="{FF2B5EF4-FFF2-40B4-BE49-F238E27FC236}">
                    <a16:creationId xmlns:a16="http://schemas.microsoft.com/office/drawing/2014/main" id="{240E1D65-6FB0-8DF7-EC98-924764488A2B}"/>
                  </a:ext>
                </a:extLst>
              </p:cNvPr>
              <p:cNvSpPr txBox="1"/>
              <p:nvPr/>
            </p:nvSpPr>
            <p:spPr>
              <a:xfrm>
                <a:off x="1301970" y="6167541"/>
                <a:ext cx="9974910"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Model uncertainty is reduced after expanding </a:t>
                </a:r>
                <a14:m>
                  <m:oMath xmlns:m="http://schemas.openxmlformats.org/officeDocument/2006/math">
                    <m:r>
                      <a:rPr lang="en-US" altLang="zh-CN" sz="1400" i="1" smtClean="0">
                        <a:solidFill>
                          <a:srgbClr val="374151"/>
                        </a:solidFill>
                        <a:latin typeface="Cambria Math" panose="02040503050406030204" pitchFamily="18" charset="0"/>
                        <a:ea typeface="Cambria Math" panose="02040503050406030204" pitchFamily="18" charset="0"/>
                        <a:cs typeface="Times New Roman" panose="02020603050405020304" pitchFamily="18" charset="0"/>
                      </a:rPr>
                      <m:t>ℋ</m:t>
                    </m:r>
                  </m:oMath>
                </a14:m>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(i.e. from linear function space to a multi-layer perceptron space)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208" name="文本框 207">
                <a:extLst>
                  <a:ext uri="{FF2B5EF4-FFF2-40B4-BE49-F238E27FC236}">
                    <a16:creationId xmlns:a16="http://schemas.microsoft.com/office/drawing/2014/main" id="{240E1D65-6FB0-8DF7-EC98-924764488A2B}"/>
                  </a:ext>
                </a:extLst>
              </p:cNvPr>
              <p:cNvSpPr txBox="1">
                <a:spLocks noRot="1" noChangeAspect="1" noMove="1" noResize="1" noEditPoints="1" noAdjustHandles="1" noChangeArrowheads="1" noChangeShapeType="1" noTextEdit="1"/>
              </p:cNvSpPr>
              <p:nvPr/>
            </p:nvSpPr>
            <p:spPr>
              <a:xfrm>
                <a:off x="1301970" y="6167541"/>
                <a:ext cx="9974910" cy="307777"/>
              </a:xfrm>
              <a:prstGeom prst="rect">
                <a:avLst/>
              </a:prstGeom>
              <a:blipFill>
                <a:blip r:embed="rId6"/>
                <a:stretch>
                  <a:fillRect l="-183" t="-4000" b="-20000"/>
                </a:stretch>
              </a:blipFill>
            </p:spPr>
            <p:txBody>
              <a:bodyPr/>
              <a:lstStyle/>
              <a:p>
                <a:r>
                  <a:rPr lang="zh-CN" altLang="en-US">
                    <a:noFill/>
                  </a:rPr>
                  <a:t> </a:t>
                </a:r>
              </a:p>
            </p:txBody>
          </p:sp>
        </mc:Fallback>
      </mc:AlternateContent>
      <p:sp>
        <p:nvSpPr>
          <p:cNvPr id="209" name="箭头: 右 208">
            <a:extLst>
              <a:ext uri="{FF2B5EF4-FFF2-40B4-BE49-F238E27FC236}">
                <a16:creationId xmlns:a16="http://schemas.microsoft.com/office/drawing/2014/main" id="{81CEDFA1-46C1-ED38-CFF7-CA6FBE1BF9EF}"/>
              </a:ext>
            </a:extLst>
          </p:cNvPr>
          <p:cNvSpPr/>
          <p:nvPr/>
        </p:nvSpPr>
        <p:spPr>
          <a:xfrm>
            <a:off x="5867199" y="4119965"/>
            <a:ext cx="1074832" cy="5323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5DD0BA3B-F8F0-5615-5C3B-DCA29F78EACB}"/>
              </a:ext>
            </a:extLst>
          </p:cNvPr>
          <p:cNvGrpSpPr/>
          <p:nvPr/>
        </p:nvGrpSpPr>
        <p:grpSpPr>
          <a:xfrm>
            <a:off x="1065428" y="2810714"/>
            <a:ext cx="4380559" cy="3482263"/>
            <a:chOff x="1065428" y="2810714"/>
            <a:chExt cx="4380559" cy="3482263"/>
          </a:xfrm>
        </p:grpSpPr>
        <p:grpSp>
          <p:nvGrpSpPr>
            <p:cNvPr id="484" name="组合 483">
              <a:extLst>
                <a:ext uri="{FF2B5EF4-FFF2-40B4-BE49-F238E27FC236}">
                  <a16:creationId xmlns:a16="http://schemas.microsoft.com/office/drawing/2014/main" id="{B97484F7-96B7-483F-A724-44DBE37195B0}"/>
                </a:ext>
              </a:extLst>
            </p:cNvPr>
            <p:cNvGrpSpPr/>
            <p:nvPr/>
          </p:nvGrpSpPr>
          <p:grpSpPr>
            <a:xfrm>
              <a:off x="1394272" y="2816005"/>
              <a:ext cx="3775293" cy="3293443"/>
              <a:chOff x="636212" y="292963"/>
              <a:chExt cx="3378328" cy="2924424"/>
            </a:xfrm>
          </p:grpSpPr>
          <p:cxnSp>
            <p:nvCxnSpPr>
              <p:cNvPr id="485" name="直接箭头连接符 484">
                <a:extLst>
                  <a:ext uri="{FF2B5EF4-FFF2-40B4-BE49-F238E27FC236}">
                    <a16:creationId xmlns:a16="http://schemas.microsoft.com/office/drawing/2014/main" id="{33E323B4-6FE7-F1ED-58C2-D52ADB64F6C2}"/>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86" name="直接箭头连接符 485">
                <a:extLst>
                  <a:ext uri="{FF2B5EF4-FFF2-40B4-BE49-F238E27FC236}">
                    <a16:creationId xmlns:a16="http://schemas.microsoft.com/office/drawing/2014/main" id="{0F5EFC4F-B6D4-EB77-DF90-D57B2572C0A7}"/>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487" name="组合 486">
              <a:extLst>
                <a:ext uri="{FF2B5EF4-FFF2-40B4-BE49-F238E27FC236}">
                  <a16:creationId xmlns:a16="http://schemas.microsoft.com/office/drawing/2014/main" id="{0B2977D7-1747-8B43-93E4-09307E96C018}"/>
                </a:ext>
              </a:extLst>
            </p:cNvPr>
            <p:cNvGrpSpPr/>
            <p:nvPr/>
          </p:nvGrpSpPr>
          <p:grpSpPr>
            <a:xfrm rot="19414774">
              <a:off x="1274967" y="4354649"/>
              <a:ext cx="2698453" cy="1566826"/>
              <a:chOff x="499240" y="6630181"/>
              <a:chExt cx="2698453" cy="1602208"/>
            </a:xfrm>
            <a:solidFill>
              <a:schemeClr val="accent1"/>
            </a:solidFill>
          </p:grpSpPr>
          <p:grpSp>
            <p:nvGrpSpPr>
              <p:cNvPr id="488" name="组合 487">
                <a:extLst>
                  <a:ext uri="{FF2B5EF4-FFF2-40B4-BE49-F238E27FC236}">
                    <a16:creationId xmlns:a16="http://schemas.microsoft.com/office/drawing/2014/main" id="{513AFCB2-2D2F-FEA7-90A1-C07F425ACF5F}"/>
                  </a:ext>
                </a:extLst>
              </p:cNvPr>
              <p:cNvGrpSpPr/>
              <p:nvPr/>
            </p:nvGrpSpPr>
            <p:grpSpPr>
              <a:xfrm>
                <a:off x="499240" y="6630181"/>
                <a:ext cx="2698453" cy="1602208"/>
                <a:chOff x="651544" y="2359823"/>
                <a:chExt cx="3142881" cy="1778400"/>
              </a:xfrm>
              <a:grpFill/>
            </p:grpSpPr>
            <p:sp>
              <p:nvSpPr>
                <p:cNvPr id="491" name="椭圆 490">
                  <a:extLst>
                    <a:ext uri="{FF2B5EF4-FFF2-40B4-BE49-F238E27FC236}">
                      <a16:creationId xmlns:a16="http://schemas.microsoft.com/office/drawing/2014/main" id="{0DA31659-268B-F668-216C-84AD689B486C}"/>
                    </a:ext>
                  </a:extLst>
                </p:cNvPr>
                <p:cNvSpPr/>
                <p:nvPr/>
              </p:nvSpPr>
              <p:spPr>
                <a:xfrm>
                  <a:off x="3260302" y="274703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2" name="椭圆 491">
                  <a:extLst>
                    <a:ext uri="{FF2B5EF4-FFF2-40B4-BE49-F238E27FC236}">
                      <a16:creationId xmlns:a16="http://schemas.microsoft.com/office/drawing/2014/main" id="{BEBA64B3-BB28-B74E-7F67-B2330D7E6B55}"/>
                    </a:ext>
                  </a:extLst>
                </p:cNvPr>
                <p:cNvSpPr/>
                <p:nvPr/>
              </p:nvSpPr>
              <p:spPr>
                <a:xfrm>
                  <a:off x="651544" y="31086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3" name="椭圆 492">
                  <a:extLst>
                    <a:ext uri="{FF2B5EF4-FFF2-40B4-BE49-F238E27FC236}">
                      <a16:creationId xmlns:a16="http://schemas.microsoft.com/office/drawing/2014/main" id="{1E343F44-8DD5-94E6-99FE-C25982D2C294}"/>
                    </a:ext>
                  </a:extLst>
                </p:cNvPr>
                <p:cNvSpPr/>
                <p:nvPr/>
              </p:nvSpPr>
              <p:spPr>
                <a:xfrm>
                  <a:off x="1082965" y="300112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4" name="椭圆 493">
                  <a:extLst>
                    <a:ext uri="{FF2B5EF4-FFF2-40B4-BE49-F238E27FC236}">
                      <a16:creationId xmlns:a16="http://schemas.microsoft.com/office/drawing/2014/main" id="{0F6DBF69-2C5F-C0A7-8901-F0A2EA2C0267}"/>
                    </a:ext>
                  </a:extLst>
                </p:cNvPr>
                <p:cNvSpPr/>
                <p:nvPr/>
              </p:nvSpPr>
              <p:spPr>
                <a:xfrm>
                  <a:off x="1882606" y="2768675"/>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5" name="椭圆 494">
                  <a:extLst>
                    <a:ext uri="{FF2B5EF4-FFF2-40B4-BE49-F238E27FC236}">
                      <a16:creationId xmlns:a16="http://schemas.microsoft.com/office/drawing/2014/main" id="{5C2439B2-BCDF-53C5-59DA-12ACE554E9BC}"/>
                    </a:ext>
                  </a:extLst>
                </p:cNvPr>
                <p:cNvSpPr/>
                <p:nvPr/>
              </p:nvSpPr>
              <p:spPr>
                <a:xfrm>
                  <a:off x="1955618" y="24018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6" name="椭圆 495">
                  <a:extLst>
                    <a:ext uri="{FF2B5EF4-FFF2-40B4-BE49-F238E27FC236}">
                      <a16:creationId xmlns:a16="http://schemas.microsoft.com/office/drawing/2014/main" id="{35F762B9-B611-D8D5-B07B-96614AEAC15A}"/>
                    </a:ext>
                  </a:extLst>
                </p:cNvPr>
                <p:cNvSpPr/>
                <p:nvPr/>
              </p:nvSpPr>
              <p:spPr>
                <a:xfrm>
                  <a:off x="1093552" y="26623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7" name="椭圆 496">
                  <a:extLst>
                    <a:ext uri="{FF2B5EF4-FFF2-40B4-BE49-F238E27FC236}">
                      <a16:creationId xmlns:a16="http://schemas.microsoft.com/office/drawing/2014/main" id="{25F90000-4AED-7F2C-DAB7-9203CB1EB400}"/>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8" name="椭圆 497">
                  <a:extLst>
                    <a:ext uri="{FF2B5EF4-FFF2-40B4-BE49-F238E27FC236}">
                      <a16:creationId xmlns:a16="http://schemas.microsoft.com/office/drawing/2014/main" id="{B57AAFB1-5AE5-71C2-4113-32587E66AC96}"/>
                    </a:ext>
                  </a:extLst>
                </p:cNvPr>
                <p:cNvSpPr/>
                <p:nvPr/>
              </p:nvSpPr>
              <p:spPr>
                <a:xfrm>
                  <a:off x="1046182" y="283941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9" name="椭圆 498">
                  <a:extLst>
                    <a:ext uri="{FF2B5EF4-FFF2-40B4-BE49-F238E27FC236}">
                      <a16:creationId xmlns:a16="http://schemas.microsoft.com/office/drawing/2014/main" id="{FD757B23-41C2-FCAF-7121-64FD78BB452E}"/>
                    </a:ext>
                  </a:extLst>
                </p:cNvPr>
                <p:cNvSpPr/>
                <p:nvPr/>
              </p:nvSpPr>
              <p:spPr>
                <a:xfrm>
                  <a:off x="1478569" y="25471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0" name="椭圆 499">
                  <a:extLst>
                    <a:ext uri="{FF2B5EF4-FFF2-40B4-BE49-F238E27FC236}">
                      <a16:creationId xmlns:a16="http://schemas.microsoft.com/office/drawing/2014/main" id="{4C16F822-0B43-697C-4981-8FA7E2A8FB36}"/>
                    </a:ext>
                  </a:extLst>
                </p:cNvPr>
                <p:cNvSpPr/>
                <p:nvPr/>
              </p:nvSpPr>
              <p:spPr>
                <a:xfrm>
                  <a:off x="1400515" y="279680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1" name="椭圆 500">
                  <a:extLst>
                    <a:ext uri="{FF2B5EF4-FFF2-40B4-BE49-F238E27FC236}">
                      <a16:creationId xmlns:a16="http://schemas.microsoft.com/office/drawing/2014/main" id="{C6ABB3B8-5573-3FBC-1CF5-9C77DC763DF3}"/>
                    </a:ext>
                  </a:extLst>
                </p:cNvPr>
                <p:cNvSpPr/>
                <p:nvPr/>
              </p:nvSpPr>
              <p:spPr>
                <a:xfrm>
                  <a:off x="2978583" y="393147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2" name="椭圆 501">
                  <a:extLst>
                    <a:ext uri="{FF2B5EF4-FFF2-40B4-BE49-F238E27FC236}">
                      <a16:creationId xmlns:a16="http://schemas.microsoft.com/office/drawing/2014/main" id="{428B2880-79D1-7BC2-E59B-A5BA762BA177}"/>
                    </a:ext>
                  </a:extLst>
                </p:cNvPr>
                <p:cNvSpPr/>
                <p:nvPr/>
              </p:nvSpPr>
              <p:spPr>
                <a:xfrm>
                  <a:off x="1379439" y="295236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3" name="椭圆 502">
                  <a:extLst>
                    <a:ext uri="{FF2B5EF4-FFF2-40B4-BE49-F238E27FC236}">
                      <a16:creationId xmlns:a16="http://schemas.microsoft.com/office/drawing/2014/main" id="{0A42E991-C6C2-2CFF-1193-FACEA3E68A2A}"/>
                    </a:ext>
                  </a:extLst>
                </p:cNvPr>
                <p:cNvSpPr/>
                <p:nvPr/>
              </p:nvSpPr>
              <p:spPr>
                <a:xfrm>
                  <a:off x="1653513" y="284427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4" name="椭圆 503">
                  <a:extLst>
                    <a:ext uri="{FF2B5EF4-FFF2-40B4-BE49-F238E27FC236}">
                      <a16:creationId xmlns:a16="http://schemas.microsoft.com/office/drawing/2014/main" id="{D9622789-FAC3-E2A5-700A-B851B4259271}"/>
                    </a:ext>
                  </a:extLst>
                </p:cNvPr>
                <p:cNvSpPr/>
                <p:nvPr/>
              </p:nvSpPr>
              <p:spPr>
                <a:xfrm>
                  <a:off x="2599775" y="2359823"/>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5" name="椭圆 504">
                  <a:extLst>
                    <a:ext uri="{FF2B5EF4-FFF2-40B4-BE49-F238E27FC236}">
                      <a16:creationId xmlns:a16="http://schemas.microsoft.com/office/drawing/2014/main" id="{271B1ED3-063B-F67D-E78A-C286B807F4CD}"/>
                    </a:ext>
                  </a:extLst>
                </p:cNvPr>
                <p:cNvSpPr/>
                <p:nvPr/>
              </p:nvSpPr>
              <p:spPr>
                <a:xfrm>
                  <a:off x="1295869" y="25805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6" name="椭圆 505">
                  <a:extLst>
                    <a:ext uri="{FF2B5EF4-FFF2-40B4-BE49-F238E27FC236}">
                      <a16:creationId xmlns:a16="http://schemas.microsoft.com/office/drawing/2014/main" id="{DDCA8402-A120-937C-EF30-F1FEB7056476}"/>
                    </a:ext>
                  </a:extLst>
                </p:cNvPr>
                <p:cNvSpPr/>
                <p:nvPr/>
              </p:nvSpPr>
              <p:spPr>
                <a:xfrm>
                  <a:off x="3701869" y="404938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7" name="椭圆 506">
                  <a:extLst>
                    <a:ext uri="{FF2B5EF4-FFF2-40B4-BE49-F238E27FC236}">
                      <a16:creationId xmlns:a16="http://schemas.microsoft.com/office/drawing/2014/main" id="{C37566C2-E5E5-A900-98C5-44E0070C8DBD}"/>
                    </a:ext>
                  </a:extLst>
                </p:cNvPr>
                <p:cNvSpPr/>
                <p:nvPr/>
              </p:nvSpPr>
              <p:spPr>
                <a:xfrm>
                  <a:off x="3138991" y="295225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8" name="椭圆 507">
                  <a:extLst>
                    <a:ext uri="{FF2B5EF4-FFF2-40B4-BE49-F238E27FC236}">
                      <a16:creationId xmlns:a16="http://schemas.microsoft.com/office/drawing/2014/main" id="{477B9DD1-8E5D-E182-9E0F-238CDF23D427}"/>
                    </a:ext>
                  </a:extLst>
                </p:cNvPr>
                <p:cNvSpPr/>
                <p:nvPr/>
              </p:nvSpPr>
              <p:spPr>
                <a:xfrm>
                  <a:off x="825816" y="299365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9" name="椭圆 508">
                  <a:extLst>
                    <a:ext uri="{FF2B5EF4-FFF2-40B4-BE49-F238E27FC236}">
                      <a16:creationId xmlns:a16="http://schemas.microsoft.com/office/drawing/2014/main" id="{A04B93AE-F4E5-3C00-3506-61BF66285F0F}"/>
                    </a:ext>
                  </a:extLst>
                </p:cNvPr>
                <p:cNvSpPr/>
                <p:nvPr/>
              </p:nvSpPr>
              <p:spPr>
                <a:xfrm>
                  <a:off x="2284280" y="23876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0" name="椭圆 509">
                  <a:extLst>
                    <a:ext uri="{FF2B5EF4-FFF2-40B4-BE49-F238E27FC236}">
                      <a16:creationId xmlns:a16="http://schemas.microsoft.com/office/drawing/2014/main" id="{533FA6C5-78C1-E146-B131-6CAA1B868306}"/>
                    </a:ext>
                  </a:extLst>
                </p:cNvPr>
                <p:cNvSpPr/>
                <p:nvPr/>
              </p:nvSpPr>
              <p:spPr>
                <a:xfrm>
                  <a:off x="2162482" y="236959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1" name="椭圆 510">
                  <a:extLst>
                    <a:ext uri="{FF2B5EF4-FFF2-40B4-BE49-F238E27FC236}">
                      <a16:creationId xmlns:a16="http://schemas.microsoft.com/office/drawing/2014/main" id="{1BFE95ED-438E-C0E6-83CB-8DA94CE6608B}"/>
                    </a:ext>
                  </a:extLst>
                </p:cNvPr>
                <p:cNvSpPr/>
                <p:nvPr/>
              </p:nvSpPr>
              <p:spPr>
                <a:xfrm>
                  <a:off x="2118641" y="2645863"/>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2" name="椭圆 511">
                  <a:extLst>
                    <a:ext uri="{FF2B5EF4-FFF2-40B4-BE49-F238E27FC236}">
                      <a16:creationId xmlns:a16="http://schemas.microsoft.com/office/drawing/2014/main" id="{DBEF2A5D-724A-BB3A-D7CF-2E5EDAD5B7F4}"/>
                    </a:ext>
                  </a:extLst>
                </p:cNvPr>
                <p:cNvSpPr/>
                <p:nvPr/>
              </p:nvSpPr>
              <p:spPr>
                <a:xfrm>
                  <a:off x="2249587" y="2794203"/>
                  <a:ext cx="92556" cy="88833"/>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3" name="椭圆 512">
                  <a:extLst>
                    <a:ext uri="{FF2B5EF4-FFF2-40B4-BE49-F238E27FC236}">
                      <a16:creationId xmlns:a16="http://schemas.microsoft.com/office/drawing/2014/main" id="{E46C5BDB-4518-2257-9AE4-E0F88A2C66D0}"/>
                    </a:ext>
                  </a:extLst>
                </p:cNvPr>
                <p:cNvSpPr/>
                <p:nvPr/>
              </p:nvSpPr>
              <p:spPr>
                <a:xfrm>
                  <a:off x="2886666" y="23628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4" name="椭圆 513">
                  <a:extLst>
                    <a:ext uri="{FF2B5EF4-FFF2-40B4-BE49-F238E27FC236}">
                      <a16:creationId xmlns:a16="http://schemas.microsoft.com/office/drawing/2014/main" id="{224658B8-B94D-218B-FFF4-E59BFBF0B9E7}"/>
                    </a:ext>
                  </a:extLst>
                </p:cNvPr>
                <p:cNvSpPr/>
                <p:nvPr/>
              </p:nvSpPr>
              <p:spPr>
                <a:xfrm>
                  <a:off x="2147919" y="288020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5" name="椭圆 514">
                  <a:extLst>
                    <a:ext uri="{FF2B5EF4-FFF2-40B4-BE49-F238E27FC236}">
                      <a16:creationId xmlns:a16="http://schemas.microsoft.com/office/drawing/2014/main" id="{212F242E-AAA9-25FB-8863-DCD9B134A6F0}"/>
                    </a:ext>
                  </a:extLst>
                </p:cNvPr>
                <p:cNvSpPr/>
                <p:nvPr/>
              </p:nvSpPr>
              <p:spPr>
                <a:xfrm>
                  <a:off x="1553745" y="295609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9" name="椭圆 488">
                <a:extLst>
                  <a:ext uri="{FF2B5EF4-FFF2-40B4-BE49-F238E27FC236}">
                    <a16:creationId xmlns:a16="http://schemas.microsoft.com/office/drawing/2014/main" id="{2C07A068-F0D6-59E1-86BD-E8EC9C968814}"/>
                  </a:ext>
                </a:extLst>
              </p:cNvPr>
              <p:cNvSpPr/>
              <p:nvPr/>
            </p:nvSpPr>
            <p:spPr>
              <a:xfrm>
                <a:off x="1423656" y="6873843"/>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0" name="椭圆 489">
                <a:extLst>
                  <a:ext uri="{FF2B5EF4-FFF2-40B4-BE49-F238E27FC236}">
                    <a16:creationId xmlns:a16="http://schemas.microsoft.com/office/drawing/2014/main" id="{48743BFA-4DAF-E6BB-CC3E-EBA831861367}"/>
                  </a:ext>
                </a:extLst>
              </p:cNvPr>
              <p:cNvSpPr/>
              <p:nvPr/>
            </p:nvSpPr>
            <p:spPr>
              <a:xfrm>
                <a:off x="2297798" y="7357201"/>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516" name="文本框 515">
                  <a:extLst>
                    <a:ext uri="{FF2B5EF4-FFF2-40B4-BE49-F238E27FC236}">
                      <a16:creationId xmlns:a16="http://schemas.microsoft.com/office/drawing/2014/main" id="{C124B844-3287-3750-BF1E-22FC9B5E1D4C}"/>
                    </a:ext>
                  </a:extLst>
                </p:cNvPr>
                <p:cNvSpPr txBox="1"/>
                <p:nvPr/>
              </p:nvSpPr>
              <p:spPr>
                <a:xfrm>
                  <a:off x="1065428" y="2810714"/>
                  <a:ext cx="346155"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516" name="文本框 515">
                  <a:extLst>
                    <a:ext uri="{FF2B5EF4-FFF2-40B4-BE49-F238E27FC236}">
                      <a16:creationId xmlns:a16="http://schemas.microsoft.com/office/drawing/2014/main" id="{C124B844-3287-3750-BF1E-22FC9B5E1D4C}"/>
                    </a:ext>
                  </a:extLst>
                </p:cNvPr>
                <p:cNvSpPr txBox="1">
                  <a:spLocks noRot="1" noChangeAspect="1" noMove="1" noResize="1" noEditPoints="1" noAdjustHandles="1" noChangeArrowheads="1" noChangeShapeType="1" noTextEdit="1"/>
                </p:cNvSpPr>
                <p:nvPr/>
              </p:nvSpPr>
              <p:spPr>
                <a:xfrm>
                  <a:off x="1065428" y="2810714"/>
                  <a:ext cx="346155" cy="368066"/>
                </a:xfrm>
                <a:prstGeom prst="rect">
                  <a:avLst/>
                </a:prstGeom>
                <a:blipFill>
                  <a:blip r:embed="rId7"/>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7" name="文本框 516">
                  <a:extLst>
                    <a:ext uri="{FF2B5EF4-FFF2-40B4-BE49-F238E27FC236}">
                      <a16:creationId xmlns:a16="http://schemas.microsoft.com/office/drawing/2014/main" id="{A0A8B860-FCAF-5D47-E754-B19CB472AF08}"/>
                    </a:ext>
                  </a:extLst>
                </p:cNvPr>
                <p:cNvSpPr txBox="1"/>
                <p:nvPr/>
              </p:nvSpPr>
              <p:spPr>
                <a:xfrm>
                  <a:off x="5130037" y="5924911"/>
                  <a:ext cx="315950"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517" name="文本框 516">
                  <a:extLst>
                    <a:ext uri="{FF2B5EF4-FFF2-40B4-BE49-F238E27FC236}">
                      <a16:creationId xmlns:a16="http://schemas.microsoft.com/office/drawing/2014/main" id="{A0A8B860-FCAF-5D47-E754-B19CB472AF08}"/>
                    </a:ext>
                  </a:extLst>
                </p:cNvPr>
                <p:cNvSpPr txBox="1">
                  <a:spLocks noRot="1" noChangeAspect="1" noMove="1" noResize="1" noEditPoints="1" noAdjustHandles="1" noChangeArrowheads="1" noChangeShapeType="1" noTextEdit="1"/>
                </p:cNvSpPr>
                <p:nvPr/>
              </p:nvSpPr>
              <p:spPr>
                <a:xfrm>
                  <a:off x="5130037" y="5924911"/>
                  <a:ext cx="315950" cy="368066"/>
                </a:xfrm>
                <a:prstGeom prst="rect">
                  <a:avLst/>
                </a:prstGeom>
                <a:blipFill>
                  <a:blip r:embed="rId8"/>
                  <a:stretch>
                    <a:fillRect/>
                  </a:stretch>
                </a:blipFill>
              </p:spPr>
              <p:txBody>
                <a:bodyPr/>
                <a:lstStyle/>
                <a:p>
                  <a:r>
                    <a:rPr lang="zh-CN" altLang="en-US">
                      <a:noFill/>
                    </a:rPr>
                    <a:t> </a:t>
                  </a:r>
                </a:p>
              </p:txBody>
            </p:sp>
          </mc:Fallback>
        </mc:AlternateContent>
        <p:grpSp>
          <p:nvGrpSpPr>
            <p:cNvPr id="518" name="组合 517">
              <a:extLst>
                <a:ext uri="{FF2B5EF4-FFF2-40B4-BE49-F238E27FC236}">
                  <a16:creationId xmlns:a16="http://schemas.microsoft.com/office/drawing/2014/main" id="{ED9C3638-9290-10CA-A5A7-19A9CB21A977}"/>
                </a:ext>
              </a:extLst>
            </p:cNvPr>
            <p:cNvGrpSpPr/>
            <p:nvPr/>
          </p:nvGrpSpPr>
          <p:grpSpPr>
            <a:xfrm>
              <a:off x="1791769" y="3018288"/>
              <a:ext cx="1992941" cy="338554"/>
              <a:chOff x="4343389" y="3999990"/>
              <a:chExt cx="1992941" cy="338554"/>
            </a:xfrm>
          </p:grpSpPr>
          <p:sp>
            <p:nvSpPr>
              <p:cNvPr id="519" name="文本框 518">
                <a:extLst>
                  <a:ext uri="{FF2B5EF4-FFF2-40B4-BE49-F238E27FC236}">
                    <a16:creationId xmlns:a16="http://schemas.microsoft.com/office/drawing/2014/main" id="{D6D9FB32-4EF6-6DC0-DD0A-50BA13CA2337}"/>
                  </a:ext>
                </a:extLst>
              </p:cNvPr>
              <p:cNvSpPr txBox="1"/>
              <p:nvPr/>
            </p:nvSpPr>
            <p:spPr>
              <a:xfrm>
                <a:off x="4603163" y="3999990"/>
                <a:ext cx="1733167"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20" name="椭圆 519">
                <a:extLst>
                  <a:ext uri="{FF2B5EF4-FFF2-40B4-BE49-F238E27FC236}">
                    <a16:creationId xmlns:a16="http://schemas.microsoft.com/office/drawing/2014/main" id="{BE68953E-9A2C-3EAE-29CD-1AB340E85B3C}"/>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521" name="组合 520">
              <a:extLst>
                <a:ext uri="{FF2B5EF4-FFF2-40B4-BE49-F238E27FC236}">
                  <a16:creationId xmlns:a16="http://schemas.microsoft.com/office/drawing/2014/main" id="{54E25A26-216D-224E-66D3-AE2597AF2491}"/>
                </a:ext>
              </a:extLst>
            </p:cNvPr>
            <p:cNvGrpSpPr/>
            <p:nvPr/>
          </p:nvGrpSpPr>
          <p:grpSpPr>
            <a:xfrm>
              <a:off x="1640556" y="3676823"/>
              <a:ext cx="778844" cy="369332"/>
              <a:chOff x="1321468" y="3935267"/>
              <a:chExt cx="778844" cy="369332"/>
            </a:xfrm>
          </p:grpSpPr>
          <p:cxnSp>
            <p:nvCxnSpPr>
              <p:cNvPr id="522" name="直接连接符 521">
                <a:extLst>
                  <a:ext uri="{FF2B5EF4-FFF2-40B4-BE49-F238E27FC236}">
                    <a16:creationId xmlns:a16="http://schemas.microsoft.com/office/drawing/2014/main" id="{A2EF1251-BE13-4336-9688-FFC101821B86}"/>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3" name="文本框 522">
                    <a:extLst>
                      <a:ext uri="{FF2B5EF4-FFF2-40B4-BE49-F238E27FC236}">
                        <a16:creationId xmlns:a16="http://schemas.microsoft.com/office/drawing/2014/main" id="{E08E1720-74E0-9A24-569B-3778BE3B8750}"/>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523" name="文本框 522">
                    <a:extLst>
                      <a:ext uri="{FF2B5EF4-FFF2-40B4-BE49-F238E27FC236}">
                        <a16:creationId xmlns:a16="http://schemas.microsoft.com/office/drawing/2014/main" id="{E08E1720-74E0-9A24-569B-3778BE3B8750}"/>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13"/>
                    <a:stretch>
                      <a:fillRect b="-14754"/>
                    </a:stretch>
                  </a:blipFill>
                </p:spPr>
                <p:txBody>
                  <a:bodyPr/>
                  <a:lstStyle/>
                  <a:p>
                    <a:r>
                      <a:rPr lang="zh-CN" altLang="en-US">
                        <a:noFill/>
                      </a:rPr>
                      <a:t> </a:t>
                    </a:r>
                  </a:p>
                </p:txBody>
              </p:sp>
            </mc:Fallback>
          </mc:AlternateContent>
        </p:grpSp>
        <p:grpSp>
          <p:nvGrpSpPr>
            <p:cNvPr id="524" name="组合 523">
              <a:extLst>
                <a:ext uri="{FF2B5EF4-FFF2-40B4-BE49-F238E27FC236}">
                  <a16:creationId xmlns:a16="http://schemas.microsoft.com/office/drawing/2014/main" id="{F3921318-5C52-0822-E0A8-9BBC3FE50017}"/>
                </a:ext>
              </a:extLst>
            </p:cNvPr>
            <p:cNvGrpSpPr/>
            <p:nvPr/>
          </p:nvGrpSpPr>
          <p:grpSpPr>
            <a:xfrm>
              <a:off x="1651776" y="3321803"/>
              <a:ext cx="768498" cy="369332"/>
              <a:chOff x="1359679" y="3915141"/>
              <a:chExt cx="768498" cy="369332"/>
            </a:xfrm>
          </p:grpSpPr>
          <p:cxnSp>
            <p:nvCxnSpPr>
              <p:cNvPr id="525" name="直接连接符 524">
                <a:extLst>
                  <a:ext uri="{FF2B5EF4-FFF2-40B4-BE49-F238E27FC236}">
                    <a16:creationId xmlns:a16="http://schemas.microsoft.com/office/drawing/2014/main" id="{69133F33-5D41-2DDB-5230-DFFACD3D9F1D}"/>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6" name="文本框 525">
                    <a:extLst>
                      <a:ext uri="{FF2B5EF4-FFF2-40B4-BE49-F238E27FC236}">
                        <a16:creationId xmlns:a16="http://schemas.microsoft.com/office/drawing/2014/main" id="{D60B4241-32C5-A4B5-78E5-A50A504A9AAF}"/>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526" name="文本框 525">
                    <a:extLst>
                      <a:ext uri="{FF2B5EF4-FFF2-40B4-BE49-F238E27FC236}">
                        <a16:creationId xmlns:a16="http://schemas.microsoft.com/office/drawing/2014/main" id="{D60B4241-32C5-A4B5-78E5-A50A504A9AAF}"/>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14"/>
                    <a:stretch>
                      <a:fillRect/>
                    </a:stretch>
                  </a:blipFill>
                </p:spPr>
                <p:txBody>
                  <a:bodyPr/>
                  <a:lstStyle/>
                  <a:p>
                    <a:r>
                      <a:rPr lang="zh-CN" altLang="en-US">
                        <a:noFill/>
                      </a:rPr>
                      <a:t> </a:t>
                    </a:r>
                  </a:p>
                </p:txBody>
              </p:sp>
            </mc:Fallback>
          </mc:AlternateContent>
        </p:grpSp>
        <p:grpSp>
          <p:nvGrpSpPr>
            <p:cNvPr id="527" name="组合 526">
              <a:extLst>
                <a:ext uri="{FF2B5EF4-FFF2-40B4-BE49-F238E27FC236}">
                  <a16:creationId xmlns:a16="http://schemas.microsoft.com/office/drawing/2014/main" id="{E35F1AF1-A761-79AC-9CBD-4AD2FC54DE50}"/>
                </a:ext>
              </a:extLst>
            </p:cNvPr>
            <p:cNvGrpSpPr/>
            <p:nvPr/>
          </p:nvGrpSpPr>
          <p:grpSpPr>
            <a:xfrm rot="8604177">
              <a:off x="2555810" y="3741310"/>
              <a:ext cx="2481235" cy="1294198"/>
              <a:chOff x="735719" y="7020508"/>
              <a:chExt cx="2481235" cy="1323425"/>
            </a:xfrm>
            <a:solidFill>
              <a:schemeClr val="accent1"/>
            </a:solidFill>
          </p:grpSpPr>
          <p:grpSp>
            <p:nvGrpSpPr>
              <p:cNvPr id="528" name="组合 527">
                <a:extLst>
                  <a:ext uri="{FF2B5EF4-FFF2-40B4-BE49-F238E27FC236}">
                    <a16:creationId xmlns:a16="http://schemas.microsoft.com/office/drawing/2014/main" id="{98A8679A-DCA9-244B-C3F4-4E44CAF7412D}"/>
                  </a:ext>
                </a:extLst>
              </p:cNvPr>
              <p:cNvGrpSpPr/>
              <p:nvPr/>
            </p:nvGrpSpPr>
            <p:grpSpPr>
              <a:xfrm>
                <a:off x="735719" y="7058042"/>
                <a:ext cx="2481235" cy="1285891"/>
                <a:chOff x="926970" y="2834735"/>
                <a:chExt cx="2889886" cy="1427298"/>
              </a:xfrm>
              <a:grpFill/>
            </p:grpSpPr>
            <p:sp>
              <p:nvSpPr>
                <p:cNvPr id="531" name="椭圆 530">
                  <a:extLst>
                    <a:ext uri="{FF2B5EF4-FFF2-40B4-BE49-F238E27FC236}">
                      <a16:creationId xmlns:a16="http://schemas.microsoft.com/office/drawing/2014/main" id="{1DE41E2E-03B1-5E42-E907-6919054CD71B}"/>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椭圆 531">
                  <a:extLst>
                    <a:ext uri="{FF2B5EF4-FFF2-40B4-BE49-F238E27FC236}">
                      <a16:creationId xmlns:a16="http://schemas.microsoft.com/office/drawing/2014/main" id="{0CBA92B8-1F37-2413-C7C2-B642A816FDF9}"/>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3" name="椭圆 532">
                  <a:extLst>
                    <a:ext uri="{FF2B5EF4-FFF2-40B4-BE49-F238E27FC236}">
                      <a16:creationId xmlns:a16="http://schemas.microsoft.com/office/drawing/2014/main" id="{CF5C1ABD-6345-3FD6-D08E-B730E5743D73}"/>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4" name="椭圆 533">
                  <a:extLst>
                    <a:ext uri="{FF2B5EF4-FFF2-40B4-BE49-F238E27FC236}">
                      <a16:creationId xmlns:a16="http://schemas.microsoft.com/office/drawing/2014/main" id="{1C38DE1C-945B-6267-25BF-69CBDF30DA02}"/>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椭圆 534">
                  <a:extLst>
                    <a:ext uri="{FF2B5EF4-FFF2-40B4-BE49-F238E27FC236}">
                      <a16:creationId xmlns:a16="http://schemas.microsoft.com/office/drawing/2014/main" id="{5FEA30CE-2128-708A-C8F7-062C31B927E5}"/>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6" name="椭圆 535">
                  <a:extLst>
                    <a:ext uri="{FF2B5EF4-FFF2-40B4-BE49-F238E27FC236}">
                      <a16:creationId xmlns:a16="http://schemas.microsoft.com/office/drawing/2014/main" id="{1A81473E-B980-592A-37E8-D9ACC18340DB}"/>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7" name="椭圆 536">
                  <a:extLst>
                    <a:ext uri="{FF2B5EF4-FFF2-40B4-BE49-F238E27FC236}">
                      <a16:creationId xmlns:a16="http://schemas.microsoft.com/office/drawing/2014/main" id="{E39D7377-20B5-F598-1A45-144B385EF421}"/>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椭圆 537">
                  <a:extLst>
                    <a:ext uri="{FF2B5EF4-FFF2-40B4-BE49-F238E27FC236}">
                      <a16:creationId xmlns:a16="http://schemas.microsoft.com/office/drawing/2014/main" id="{7D9BDF22-B946-A42A-2FE0-93A0116C2441}"/>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9" name="椭圆 538">
                  <a:extLst>
                    <a:ext uri="{FF2B5EF4-FFF2-40B4-BE49-F238E27FC236}">
                      <a16:creationId xmlns:a16="http://schemas.microsoft.com/office/drawing/2014/main" id="{D2C5442E-918D-35CD-3328-F0B1DCE576AE}"/>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0" name="椭圆 539">
                  <a:extLst>
                    <a:ext uri="{FF2B5EF4-FFF2-40B4-BE49-F238E27FC236}">
                      <a16:creationId xmlns:a16="http://schemas.microsoft.com/office/drawing/2014/main" id="{C0AF982E-341B-CA32-B68C-3F84F1F5AC8A}"/>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椭圆 540">
                  <a:extLst>
                    <a:ext uri="{FF2B5EF4-FFF2-40B4-BE49-F238E27FC236}">
                      <a16:creationId xmlns:a16="http://schemas.microsoft.com/office/drawing/2014/main" id="{E45A7051-56A0-A568-27B5-DEFF7D70ACDA}"/>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2" name="椭圆 541">
                  <a:extLst>
                    <a:ext uri="{FF2B5EF4-FFF2-40B4-BE49-F238E27FC236}">
                      <a16:creationId xmlns:a16="http://schemas.microsoft.com/office/drawing/2014/main" id="{6D71C192-20F7-C14D-BFA7-E89300445AFD}"/>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3" name="椭圆 542">
                  <a:extLst>
                    <a:ext uri="{FF2B5EF4-FFF2-40B4-BE49-F238E27FC236}">
                      <a16:creationId xmlns:a16="http://schemas.microsoft.com/office/drawing/2014/main" id="{2D34A2A8-A9FC-4856-6BCC-7C78C02354F4}"/>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4" name="椭圆 543">
                  <a:extLst>
                    <a:ext uri="{FF2B5EF4-FFF2-40B4-BE49-F238E27FC236}">
                      <a16:creationId xmlns:a16="http://schemas.microsoft.com/office/drawing/2014/main" id="{5CF3E933-821E-D2D6-0080-0083C947FA57}"/>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5" name="椭圆 544">
                  <a:extLst>
                    <a:ext uri="{FF2B5EF4-FFF2-40B4-BE49-F238E27FC236}">
                      <a16:creationId xmlns:a16="http://schemas.microsoft.com/office/drawing/2014/main" id="{B0711D4B-99BC-FA6A-F239-29ED76CFFF25}"/>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6" name="椭圆 545">
                  <a:extLst>
                    <a:ext uri="{FF2B5EF4-FFF2-40B4-BE49-F238E27FC236}">
                      <a16:creationId xmlns:a16="http://schemas.microsoft.com/office/drawing/2014/main" id="{DC5970F8-5DE7-557B-58E6-77DDF29AB3FC}"/>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7" name="椭圆 546">
                  <a:extLst>
                    <a:ext uri="{FF2B5EF4-FFF2-40B4-BE49-F238E27FC236}">
                      <a16:creationId xmlns:a16="http://schemas.microsoft.com/office/drawing/2014/main" id="{6ABD8BA4-9688-0D58-66CA-DFF48954398C}"/>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椭圆 547">
                  <a:extLst>
                    <a:ext uri="{FF2B5EF4-FFF2-40B4-BE49-F238E27FC236}">
                      <a16:creationId xmlns:a16="http://schemas.microsoft.com/office/drawing/2014/main" id="{20122A8F-B268-909E-07F6-BBDEBF8790D7}"/>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椭圆 548">
                  <a:extLst>
                    <a:ext uri="{FF2B5EF4-FFF2-40B4-BE49-F238E27FC236}">
                      <a16:creationId xmlns:a16="http://schemas.microsoft.com/office/drawing/2014/main" id="{DF532252-3938-B2A6-6473-E1B4AFF4114F}"/>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椭圆 549">
                  <a:extLst>
                    <a:ext uri="{FF2B5EF4-FFF2-40B4-BE49-F238E27FC236}">
                      <a16:creationId xmlns:a16="http://schemas.microsoft.com/office/drawing/2014/main" id="{2FEA0326-7443-8518-F17E-7C5A307C898E}"/>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1" name="椭圆 550">
                  <a:extLst>
                    <a:ext uri="{FF2B5EF4-FFF2-40B4-BE49-F238E27FC236}">
                      <a16:creationId xmlns:a16="http://schemas.microsoft.com/office/drawing/2014/main" id="{8E6FBECD-3FC8-8632-03F7-6FF93B9759F1}"/>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2" name="椭圆 551">
                  <a:extLst>
                    <a:ext uri="{FF2B5EF4-FFF2-40B4-BE49-F238E27FC236}">
                      <a16:creationId xmlns:a16="http://schemas.microsoft.com/office/drawing/2014/main" id="{D9237EF4-77AE-8578-7DE5-7339F96E8115}"/>
                    </a:ext>
                  </a:extLst>
                </p:cNvPr>
                <p:cNvSpPr/>
                <p:nvPr/>
              </p:nvSpPr>
              <p:spPr>
                <a:xfrm>
                  <a:off x="3724300" y="4173197"/>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3" name="椭圆 552">
                  <a:extLst>
                    <a:ext uri="{FF2B5EF4-FFF2-40B4-BE49-F238E27FC236}">
                      <a16:creationId xmlns:a16="http://schemas.microsoft.com/office/drawing/2014/main" id="{89143ED8-4D5B-1C31-BCBD-50AC2A5A87D2}"/>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4" name="椭圆 553">
                  <a:extLst>
                    <a:ext uri="{FF2B5EF4-FFF2-40B4-BE49-F238E27FC236}">
                      <a16:creationId xmlns:a16="http://schemas.microsoft.com/office/drawing/2014/main" id="{87E825CC-BF9F-4BF3-9CB9-65FC10BC8F2D}"/>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5" name="椭圆 554">
                  <a:extLst>
                    <a:ext uri="{FF2B5EF4-FFF2-40B4-BE49-F238E27FC236}">
                      <a16:creationId xmlns:a16="http://schemas.microsoft.com/office/drawing/2014/main" id="{925EE88E-65BA-3804-DC45-9E09882B8CAA}"/>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6" name="椭圆 555">
                  <a:extLst>
                    <a:ext uri="{FF2B5EF4-FFF2-40B4-BE49-F238E27FC236}">
                      <a16:creationId xmlns:a16="http://schemas.microsoft.com/office/drawing/2014/main" id="{81E5D299-273A-264D-DA46-4CB00D65D558}"/>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9" name="椭圆 528">
                <a:extLst>
                  <a:ext uri="{FF2B5EF4-FFF2-40B4-BE49-F238E27FC236}">
                    <a16:creationId xmlns:a16="http://schemas.microsoft.com/office/drawing/2014/main" id="{E3E0DAB8-0EDE-740C-1863-EA96DCBE4C79}"/>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0" name="椭圆 529">
                <a:extLst>
                  <a:ext uri="{FF2B5EF4-FFF2-40B4-BE49-F238E27FC236}">
                    <a16:creationId xmlns:a16="http://schemas.microsoft.com/office/drawing/2014/main" id="{DA908A0E-7468-A06A-CA47-53D3F584AD1D}"/>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57" name="椭圆 556">
              <a:extLst>
                <a:ext uri="{FF2B5EF4-FFF2-40B4-BE49-F238E27FC236}">
                  <a16:creationId xmlns:a16="http://schemas.microsoft.com/office/drawing/2014/main" id="{6468B0E1-C954-426C-AAE9-389003DE1D6D}"/>
                </a:ext>
              </a:extLst>
            </p:cNvPr>
            <p:cNvSpPr/>
            <p:nvPr/>
          </p:nvSpPr>
          <p:spPr>
            <a:xfrm rot="8604177">
              <a:off x="1418632" y="5327920"/>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8" name="任意多边形: 形状 557">
              <a:extLst>
                <a:ext uri="{FF2B5EF4-FFF2-40B4-BE49-F238E27FC236}">
                  <a16:creationId xmlns:a16="http://schemas.microsoft.com/office/drawing/2014/main" id="{75FA159A-6B59-5DFC-06C9-22D399596D92}"/>
                </a:ext>
              </a:extLst>
            </p:cNvPr>
            <p:cNvSpPr/>
            <p:nvPr/>
          </p:nvSpPr>
          <p:spPr>
            <a:xfrm>
              <a:off x="1441047" y="3873819"/>
              <a:ext cx="3581145" cy="1691181"/>
            </a:xfrm>
            <a:custGeom>
              <a:avLst/>
              <a:gdLst>
                <a:gd name="connsiteX0" fmla="*/ 0 w 3581145"/>
                <a:gd name="connsiteY0" fmla="*/ 1691181 h 1691181"/>
                <a:gd name="connsiteX1" fmla="*/ 339459 w 3581145"/>
                <a:gd name="connsiteY1" fmla="*/ 1367013 h 1691181"/>
                <a:gd name="connsiteX2" fmla="*/ 718675 w 3581145"/>
                <a:gd name="connsiteY2" fmla="*/ 966389 h 1691181"/>
                <a:gd name="connsiteX3" fmla="*/ 1134590 w 3581145"/>
                <a:gd name="connsiteY3" fmla="*/ 587173 h 1691181"/>
                <a:gd name="connsiteX4" fmla="*/ 1474049 w 3581145"/>
                <a:gd name="connsiteY4" fmla="*/ 519893 h 1691181"/>
                <a:gd name="connsiteX5" fmla="*/ 1804334 w 3581145"/>
                <a:gd name="connsiteY5" fmla="*/ 859353 h 1691181"/>
                <a:gd name="connsiteX6" fmla="*/ 2079572 w 3581145"/>
                <a:gd name="connsiteY6" fmla="*/ 1137648 h 1691181"/>
                <a:gd name="connsiteX7" fmla="*/ 2382333 w 3581145"/>
                <a:gd name="connsiteY7" fmla="*/ 1131532 h 1691181"/>
                <a:gd name="connsiteX8" fmla="*/ 2874702 w 3581145"/>
                <a:gd name="connsiteY8" fmla="*/ 678919 h 1691181"/>
                <a:gd name="connsiteX9" fmla="*/ 3581145 w 3581145"/>
                <a:gd name="connsiteY9" fmla="*/ 0 h 169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145" h="1691181">
                  <a:moveTo>
                    <a:pt x="0" y="1691181"/>
                  </a:moveTo>
                  <a:cubicBezTo>
                    <a:pt x="109840" y="1589496"/>
                    <a:pt x="219680" y="1487812"/>
                    <a:pt x="339459" y="1367013"/>
                  </a:cubicBezTo>
                  <a:cubicBezTo>
                    <a:pt x="459238" y="1246214"/>
                    <a:pt x="586153" y="1096362"/>
                    <a:pt x="718675" y="966389"/>
                  </a:cubicBezTo>
                  <a:cubicBezTo>
                    <a:pt x="851197" y="836416"/>
                    <a:pt x="1008694" y="661589"/>
                    <a:pt x="1134590" y="587173"/>
                  </a:cubicBezTo>
                  <a:cubicBezTo>
                    <a:pt x="1260486" y="512757"/>
                    <a:pt x="1362425" y="474530"/>
                    <a:pt x="1474049" y="519893"/>
                  </a:cubicBezTo>
                  <a:cubicBezTo>
                    <a:pt x="1585673" y="565256"/>
                    <a:pt x="1804334" y="859353"/>
                    <a:pt x="1804334" y="859353"/>
                  </a:cubicBezTo>
                  <a:cubicBezTo>
                    <a:pt x="1905255" y="962312"/>
                    <a:pt x="1983239" y="1092285"/>
                    <a:pt x="2079572" y="1137648"/>
                  </a:cubicBezTo>
                  <a:cubicBezTo>
                    <a:pt x="2175905" y="1183011"/>
                    <a:pt x="2249811" y="1207987"/>
                    <a:pt x="2382333" y="1131532"/>
                  </a:cubicBezTo>
                  <a:cubicBezTo>
                    <a:pt x="2514855" y="1055077"/>
                    <a:pt x="2674900" y="867508"/>
                    <a:pt x="2874702" y="678919"/>
                  </a:cubicBezTo>
                  <a:cubicBezTo>
                    <a:pt x="3074504" y="490330"/>
                    <a:pt x="3327824" y="245165"/>
                    <a:pt x="3581145" y="0"/>
                  </a:cubicBezTo>
                </a:path>
              </a:pathLst>
            </a:custGeom>
            <a:noFill/>
            <a:ln w="381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9" name="椭圆 558">
              <a:extLst>
                <a:ext uri="{FF2B5EF4-FFF2-40B4-BE49-F238E27FC236}">
                  <a16:creationId xmlns:a16="http://schemas.microsoft.com/office/drawing/2014/main" id="{6F1C79E6-AE46-B72C-7E8F-D0878C6F10FF}"/>
                </a:ext>
              </a:extLst>
            </p:cNvPr>
            <p:cNvSpPr/>
            <p:nvPr/>
          </p:nvSpPr>
          <p:spPr>
            <a:xfrm rot="19414774">
              <a:off x="2517236" y="470298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0" name="椭圆 559">
              <a:extLst>
                <a:ext uri="{FF2B5EF4-FFF2-40B4-BE49-F238E27FC236}">
                  <a16:creationId xmlns:a16="http://schemas.microsoft.com/office/drawing/2014/main" id="{E41CF505-F99C-96D8-494E-BBE7576FB3A8}"/>
                </a:ext>
              </a:extLst>
            </p:cNvPr>
            <p:cNvSpPr/>
            <p:nvPr/>
          </p:nvSpPr>
          <p:spPr>
            <a:xfrm rot="19414774">
              <a:off x="2698752" y="452041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5" name="直接连接符 564">
              <a:extLst>
                <a:ext uri="{FF2B5EF4-FFF2-40B4-BE49-F238E27FC236}">
                  <a16:creationId xmlns:a16="http://schemas.microsoft.com/office/drawing/2014/main" id="{74184612-15DD-B0D8-D086-F760C517DDEB}"/>
                </a:ext>
              </a:extLst>
            </p:cNvPr>
            <p:cNvCxnSpPr>
              <a:cxnSpLocks/>
            </p:cNvCxnSpPr>
            <p:nvPr/>
          </p:nvCxnSpPr>
          <p:spPr>
            <a:xfrm flipV="1">
              <a:off x="1410828" y="4418279"/>
              <a:ext cx="3611364" cy="566769"/>
            </a:xfrm>
            <a:prstGeom prst="line">
              <a:avLst/>
            </a:prstGeom>
            <a:ln w="38100"/>
          </p:spPr>
          <p:style>
            <a:lnRef idx="1">
              <a:schemeClr val="dk1"/>
            </a:lnRef>
            <a:fillRef idx="0">
              <a:schemeClr val="dk1"/>
            </a:fillRef>
            <a:effectRef idx="0">
              <a:schemeClr val="dk1"/>
            </a:effectRef>
            <a:fontRef idx="minor">
              <a:schemeClr val="tx1"/>
            </a:fontRef>
          </p:style>
        </p:cxnSp>
        <p:sp>
          <p:nvSpPr>
            <p:cNvPr id="567" name="任意多边形: 形状 566">
              <a:extLst>
                <a:ext uri="{FF2B5EF4-FFF2-40B4-BE49-F238E27FC236}">
                  <a16:creationId xmlns:a16="http://schemas.microsoft.com/office/drawing/2014/main" id="{DFAB61A8-64F3-00E6-9DE5-C7EB0221F982}"/>
                </a:ext>
              </a:extLst>
            </p:cNvPr>
            <p:cNvSpPr/>
            <p:nvPr/>
          </p:nvSpPr>
          <p:spPr>
            <a:xfrm>
              <a:off x="1479395" y="3679902"/>
              <a:ext cx="3397405" cy="1115122"/>
            </a:xfrm>
            <a:custGeom>
              <a:avLst/>
              <a:gdLst>
                <a:gd name="connsiteX0" fmla="*/ 0 w 3397405"/>
                <a:gd name="connsiteY0" fmla="*/ 1115122 h 1115122"/>
                <a:gd name="connsiteX1" fmla="*/ 304800 w 3397405"/>
                <a:gd name="connsiteY1" fmla="*/ 1033347 h 1115122"/>
                <a:gd name="connsiteX2" fmla="*/ 617034 w 3397405"/>
                <a:gd name="connsiteY2" fmla="*/ 743415 h 1115122"/>
                <a:gd name="connsiteX3" fmla="*/ 929268 w 3397405"/>
                <a:gd name="connsiteY3" fmla="*/ 483220 h 1115122"/>
                <a:gd name="connsiteX4" fmla="*/ 1174595 w 3397405"/>
                <a:gd name="connsiteY4" fmla="*/ 364274 h 1115122"/>
                <a:gd name="connsiteX5" fmla="*/ 1501698 w 3397405"/>
                <a:gd name="connsiteY5" fmla="*/ 356839 h 1115122"/>
                <a:gd name="connsiteX6" fmla="*/ 1828800 w 3397405"/>
                <a:gd name="connsiteY6" fmla="*/ 557561 h 1115122"/>
                <a:gd name="connsiteX7" fmla="*/ 2200507 w 3397405"/>
                <a:gd name="connsiteY7" fmla="*/ 788020 h 1115122"/>
                <a:gd name="connsiteX8" fmla="*/ 2579649 w 3397405"/>
                <a:gd name="connsiteY8" fmla="*/ 698810 h 1115122"/>
                <a:gd name="connsiteX9" fmla="*/ 2966225 w 3397405"/>
                <a:gd name="connsiteY9" fmla="*/ 267630 h 1115122"/>
                <a:gd name="connsiteX10" fmla="*/ 3397405 w 3397405"/>
                <a:gd name="connsiteY10" fmla="*/ 0 h 11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7405" h="1115122">
                  <a:moveTo>
                    <a:pt x="0" y="1115122"/>
                  </a:moveTo>
                  <a:cubicBezTo>
                    <a:pt x="100980" y="1105210"/>
                    <a:pt x="201961" y="1095298"/>
                    <a:pt x="304800" y="1033347"/>
                  </a:cubicBezTo>
                  <a:cubicBezTo>
                    <a:pt x="407639" y="971396"/>
                    <a:pt x="512956" y="835103"/>
                    <a:pt x="617034" y="743415"/>
                  </a:cubicBezTo>
                  <a:cubicBezTo>
                    <a:pt x="721112" y="651727"/>
                    <a:pt x="836341" y="546410"/>
                    <a:pt x="929268" y="483220"/>
                  </a:cubicBezTo>
                  <a:cubicBezTo>
                    <a:pt x="1022195" y="420030"/>
                    <a:pt x="1079190" y="385337"/>
                    <a:pt x="1174595" y="364274"/>
                  </a:cubicBezTo>
                  <a:cubicBezTo>
                    <a:pt x="1270000" y="343211"/>
                    <a:pt x="1392664" y="324625"/>
                    <a:pt x="1501698" y="356839"/>
                  </a:cubicBezTo>
                  <a:cubicBezTo>
                    <a:pt x="1610732" y="389053"/>
                    <a:pt x="1828800" y="557561"/>
                    <a:pt x="1828800" y="557561"/>
                  </a:cubicBezTo>
                  <a:cubicBezTo>
                    <a:pt x="1945268" y="629424"/>
                    <a:pt x="2075365" y="764478"/>
                    <a:pt x="2200507" y="788020"/>
                  </a:cubicBezTo>
                  <a:cubicBezTo>
                    <a:pt x="2325649" y="811562"/>
                    <a:pt x="2452029" y="785542"/>
                    <a:pt x="2579649" y="698810"/>
                  </a:cubicBezTo>
                  <a:cubicBezTo>
                    <a:pt x="2707269" y="612078"/>
                    <a:pt x="2829932" y="384098"/>
                    <a:pt x="2966225" y="267630"/>
                  </a:cubicBezTo>
                  <a:cubicBezTo>
                    <a:pt x="3102518" y="151162"/>
                    <a:pt x="3326781" y="18585"/>
                    <a:pt x="3397405" y="0"/>
                  </a:cubicBezTo>
                </a:path>
              </a:pathLst>
            </a:custGeom>
            <a:ln w="38100">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568" name="任意多边形: 形状 567">
              <a:extLst>
                <a:ext uri="{FF2B5EF4-FFF2-40B4-BE49-F238E27FC236}">
                  <a16:creationId xmlns:a16="http://schemas.microsoft.com/office/drawing/2014/main" id="{F7EF16DE-95F9-1D61-D595-BE5F81DF744F}"/>
                </a:ext>
              </a:extLst>
            </p:cNvPr>
            <p:cNvSpPr/>
            <p:nvPr/>
          </p:nvSpPr>
          <p:spPr>
            <a:xfrm>
              <a:off x="1457093" y="4690946"/>
              <a:ext cx="3486614" cy="1345581"/>
            </a:xfrm>
            <a:custGeom>
              <a:avLst/>
              <a:gdLst>
                <a:gd name="connsiteX0" fmla="*/ 0 w 3486614"/>
                <a:gd name="connsiteY0" fmla="*/ 1345581 h 1345581"/>
                <a:gd name="connsiteX1" fmla="*/ 215590 w 3486614"/>
                <a:gd name="connsiteY1" fmla="*/ 1144859 h 1345581"/>
                <a:gd name="connsiteX2" fmla="*/ 721112 w 3486614"/>
                <a:gd name="connsiteY2" fmla="*/ 594732 h 1345581"/>
                <a:gd name="connsiteX3" fmla="*/ 1263805 w 3486614"/>
                <a:gd name="connsiteY3" fmla="*/ 297366 h 1345581"/>
                <a:gd name="connsiteX4" fmla="*/ 1843668 w 3486614"/>
                <a:gd name="connsiteY4" fmla="*/ 609600 h 1345581"/>
                <a:gd name="connsiteX5" fmla="*/ 2237678 w 3486614"/>
                <a:gd name="connsiteY5" fmla="*/ 758283 h 1345581"/>
                <a:gd name="connsiteX6" fmla="*/ 2735766 w 3486614"/>
                <a:gd name="connsiteY6" fmla="*/ 475786 h 1345581"/>
                <a:gd name="connsiteX7" fmla="*/ 3077736 w 3486614"/>
                <a:gd name="connsiteY7" fmla="*/ 96644 h 1345581"/>
                <a:gd name="connsiteX8" fmla="*/ 3486614 w 3486614"/>
                <a:gd name="connsiteY8" fmla="*/ 0 h 134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614" h="1345581">
                  <a:moveTo>
                    <a:pt x="0" y="1345581"/>
                  </a:moveTo>
                  <a:cubicBezTo>
                    <a:pt x="47702" y="1307790"/>
                    <a:pt x="95405" y="1270000"/>
                    <a:pt x="215590" y="1144859"/>
                  </a:cubicBezTo>
                  <a:cubicBezTo>
                    <a:pt x="335775" y="1019717"/>
                    <a:pt x="546410" y="735981"/>
                    <a:pt x="721112" y="594732"/>
                  </a:cubicBezTo>
                  <a:cubicBezTo>
                    <a:pt x="895814" y="453483"/>
                    <a:pt x="1076712" y="294888"/>
                    <a:pt x="1263805" y="297366"/>
                  </a:cubicBezTo>
                  <a:cubicBezTo>
                    <a:pt x="1450898" y="299844"/>
                    <a:pt x="1681356" y="532781"/>
                    <a:pt x="1843668" y="609600"/>
                  </a:cubicBezTo>
                  <a:cubicBezTo>
                    <a:pt x="2005980" y="686419"/>
                    <a:pt x="2088995" y="780585"/>
                    <a:pt x="2237678" y="758283"/>
                  </a:cubicBezTo>
                  <a:cubicBezTo>
                    <a:pt x="2386361" y="735981"/>
                    <a:pt x="2595756" y="586059"/>
                    <a:pt x="2735766" y="475786"/>
                  </a:cubicBezTo>
                  <a:cubicBezTo>
                    <a:pt x="2875776" y="365513"/>
                    <a:pt x="2952595" y="175942"/>
                    <a:pt x="3077736" y="96644"/>
                  </a:cubicBezTo>
                  <a:cubicBezTo>
                    <a:pt x="3202877" y="17346"/>
                    <a:pt x="3344745" y="8673"/>
                    <a:pt x="3486614"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D8A26B2C-EF37-C5A6-B685-A9817DD00690}"/>
              </a:ext>
            </a:extLst>
          </p:cNvPr>
          <p:cNvGrpSpPr/>
          <p:nvPr/>
        </p:nvGrpSpPr>
        <p:grpSpPr>
          <a:xfrm>
            <a:off x="6953720" y="2873499"/>
            <a:ext cx="4380559" cy="3482263"/>
            <a:chOff x="6935252" y="2843291"/>
            <a:chExt cx="4380559" cy="3482263"/>
          </a:xfrm>
        </p:grpSpPr>
        <p:grpSp>
          <p:nvGrpSpPr>
            <p:cNvPr id="289" name="组合 288">
              <a:extLst>
                <a:ext uri="{FF2B5EF4-FFF2-40B4-BE49-F238E27FC236}">
                  <a16:creationId xmlns:a16="http://schemas.microsoft.com/office/drawing/2014/main" id="{88EEC054-0A5C-6101-BAA5-654D72911B48}"/>
                </a:ext>
              </a:extLst>
            </p:cNvPr>
            <p:cNvGrpSpPr/>
            <p:nvPr/>
          </p:nvGrpSpPr>
          <p:grpSpPr>
            <a:xfrm>
              <a:off x="7264096" y="2848582"/>
              <a:ext cx="3775293" cy="3293443"/>
              <a:chOff x="636212" y="292963"/>
              <a:chExt cx="3378328" cy="2924424"/>
            </a:xfrm>
          </p:grpSpPr>
          <p:cxnSp>
            <p:nvCxnSpPr>
              <p:cNvPr id="290" name="直接箭头连接符 289">
                <a:extLst>
                  <a:ext uri="{FF2B5EF4-FFF2-40B4-BE49-F238E27FC236}">
                    <a16:creationId xmlns:a16="http://schemas.microsoft.com/office/drawing/2014/main" id="{19BCEC91-FB84-BB05-382A-D73144431DC9}"/>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1" name="直接箭头连接符 290">
                <a:extLst>
                  <a:ext uri="{FF2B5EF4-FFF2-40B4-BE49-F238E27FC236}">
                    <a16:creationId xmlns:a16="http://schemas.microsoft.com/office/drawing/2014/main" id="{F8DBF5C8-0D20-0672-29D9-452AA3F9F48C}"/>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292" name="组合 291">
              <a:extLst>
                <a:ext uri="{FF2B5EF4-FFF2-40B4-BE49-F238E27FC236}">
                  <a16:creationId xmlns:a16="http://schemas.microsoft.com/office/drawing/2014/main" id="{2D64428B-9824-1D60-2B83-6AF271C570C7}"/>
                </a:ext>
              </a:extLst>
            </p:cNvPr>
            <p:cNvGrpSpPr/>
            <p:nvPr/>
          </p:nvGrpSpPr>
          <p:grpSpPr>
            <a:xfrm rot="19414774">
              <a:off x="7144791" y="4387226"/>
              <a:ext cx="2698453" cy="1566826"/>
              <a:chOff x="499240" y="6630181"/>
              <a:chExt cx="2698453" cy="1602208"/>
            </a:xfrm>
            <a:solidFill>
              <a:schemeClr val="accent1"/>
            </a:solidFill>
          </p:grpSpPr>
          <p:grpSp>
            <p:nvGrpSpPr>
              <p:cNvPr id="293" name="组合 292">
                <a:extLst>
                  <a:ext uri="{FF2B5EF4-FFF2-40B4-BE49-F238E27FC236}">
                    <a16:creationId xmlns:a16="http://schemas.microsoft.com/office/drawing/2014/main" id="{02D44DC1-54C6-4503-7C14-BE248B50D8B5}"/>
                  </a:ext>
                </a:extLst>
              </p:cNvPr>
              <p:cNvGrpSpPr/>
              <p:nvPr/>
            </p:nvGrpSpPr>
            <p:grpSpPr>
              <a:xfrm>
                <a:off x="499240" y="6630181"/>
                <a:ext cx="2698453" cy="1602208"/>
                <a:chOff x="651544" y="2359823"/>
                <a:chExt cx="3142881" cy="1778400"/>
              </a:xfrm>
              <a:grpFill/>
            </p:grpSpPr>
            <p:sp>
              <p:nvSpPr>
                <p:cNvPr id="296" name="椭圆 295">
                  <a:extLst>
                    <a:ext uri="{FF2B5EF4-FFF2-40B4-BE49-F238E27FC236}">
                      <a16:creationId xmlns:a16="http://schemas.microsoft.com/office/drawing/2014/main" id="{42B5C97E-7260-F15E-2DCE-6A5CAF3A31BD}"/>
                    </a:ext>
                  </a:extLst>
                </p:cNvPr>
                <p:cNvSpPr/>
                <p:nvPr/>
              </p:nvSpPr>
              <p:spPr>
                <a:xfrm>
                  <a:off x="3260302" y="274703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椭圆 296">
                  <a:extLst>
                    <a:ext uri="{FF2B5EF4-FFF2-40B4-BE49-F238E27FC236}">
                      <a16:creationId xmlns:a16="http://schemas.microsoft.com/office/drawing/2014/main" id="{17F610C3-76AD-0FD1-A47C-0B8259599DAF}"/>
                    </a:ext>
                  </a:extLst>
                </p:cNvPr>
                <p:cNvSpPr/>
                <p:nvPr/>
              </p:nvSpPr>
              <p:spPr>
                <a:xfrm>
                  <a:off x="651544" y="31086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9" name="椭圆 298">
                  <a:extLst>
                    <a:ext uri="{FF2B5EF4-FFF2-40B4-BE49-F238E27FC236}">
                      <a16:creationId xmlns:a16="http://schemas.microsoft.com/office/drawing/2014/main" id="{6607356C-D18C-9E99-FCEF-CECE80BB79E0}"/>
                    </a:ext>
                  </a:extLst>
                </p:cNvPr>
                <p:cNvSpPr/>
                <p:nvPr/>
              </p:nvSpPr>
              <p:spPr>
                <a:xfrm>
                  <a:off x="1082965" y="300112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0" name="椭圆 299">
                  <a:extLst>
                    <a:ext uri="{FF2B5EF4-FFF2-40B4-BE49-F238E27FC236}">
                      <a16:creationId xmlns:a16="http://schemas.microsoft.com/office/drawing/2014/main" id="{87C2F7B9-1AB3-3E2E-360B-86DA96447C87}"/>
                    </a:ext>
                  </a:extLst>
                </p:cNvPr>
                <p:cNvSpPr/>
                <p:nvPr/>
              </p:nvSpPr>
              <p:spPr>
                <a:xfrm>
                  <a:off x="1882606" y="2768675"/>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椭圆 300">
                  <a:extLst>
                    <a:ext uri="{FF2B5EF4-FFF2-40B4-BE49-F238E27FC236}">
                      <a16:creationId xmlns:a16="http://schemas.microsoft.com/office/drawing/2014/main" id="{904D07A9-FD48-DC2C-F4D0-D220EC35F596}"/>
                    </a:ext>
                  </a:extLst>
                </p:cNvPr>
                <p:cNvSpPr/>
                <p:nvPr/>
              </p:nvSpPr>
              <p:spPr>
                <a:xfrm>
                  <a:off x="1955618" y="24018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2" name="椭圆 301">
                  <a:extLst>
                    <a:ext uri="{FF2B5EF4-FFF2-40B4-BE49-F238E27FC236}">
                      <a16:creationId xmlns:a16="http://schemas.microsoft.com/office/drawing/2014/main" id="{43B5A7C6-A0A6-37C8-5158-F1A18F60EA09}"/>
                    </a:ext>
                  </a:extLst>
                </p:cNvPr>
                <p:cNvSpPr/>
                <p:nvPr/>
              </p:nvSpPr>
              <p:spPr>
                <a:xfrm>
                  <a:off x="1093552" y="26623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3" name="椭圆 302">
                  <a:extLst>
                    <a:ext uri="{FF2B5EF4-FFF2-40B4-BE49-F238E27FC236}">
                      <a16:creationId xmlns:a16="http://schemas.microsoft.com/office/drawing/2014/main" id="{BE7B87F7-DF3A-6B3F-7D16-5122F80373D1}"/>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303">
                  <a:extLst>
                    <a:ext uri="{FF2B5EF4-FFF2-40B4-BE49-F238E27FC236}">
                      <a16:creationId xmlns:a16="http://schemas.microsoft.com/office/drawing/2014/main" id="{062F75E5-4C64-A8D0-236A-323AE41B23C1}"/>
                    </a:ext>
                  </a:extLst>
                </p:cNvPr>
                <p:cNvSpPr/>
                <p:nvPr/>
              </p:nvSpPr>
              <p:spPr>
                <a:xfrm>
                  <a:off x="1046182" y="283941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5" name="椭圆 304">
                  <a:extLst>
                    <a:ext uri="{FF2B5EF4-FFF2-40B4-BE49-F238E27FC236}">
                      <a16:creationId xmlns:a16="http://schemas.microsoft.com/office/drawing/2014/main" id="{EDFD2EDF-BD33-C2CA-1249-483B31BDE11A}"/>
                    </a:ext>
                  </a:extLst>
                </p:cNvPr>
                <p:cNvSpPr/>
                <p:nvPr/>
              </p:nvSpPr>
              <p:spPr>
                <a:xfrm>
                  <a:off x="1478569" y="25471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6" name="椭圆 305">
                  <a:extLst>
                    <a:ext uri="{FF2B5EF4-FFF2-40B4-BE49-F238E27FC236}">
                      <a16:creationId xmlns:a16="http://schemas.microsoft.com/office/drawing/2014/main" id="{D62D22D5-E774-940F-12E1-12A5EAC6B120}"/>
                    </a:ext>
                  </a:extLst>
                </p:cNvPr>
                <p:cNvSpPr/>
                <p:nvPr/>
              </p:nvSpPr>
              <p:spPr>
                <a:xfrm>
                  <a:off x="1400515" y="279680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椭圆 306">
                  <a:extLst>
                    <a:ext uri="{FF2B5EF4-FFF2-40B4-BE49-F238E27FC236}">
                      <a16:creationId xmlns:a16="http://schemas.microsoft.com/office/drawing/2014/main" id="{0926022A-A637-A6EB-9910-4FB93D471AB5}"/>
                    </a:ext>
                  </a:extLst>
                </p:cNvPr>
                <p:cNvSpPr/>
                <p:nvPr/>
              </p:nvSpPr>
              <p:spPr>
                <a:xfrm>
                  <a:off x="2978583" y="393147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椭圆 307">
                  <a:extLst>
                    <a:ext uri="{FF2B5EF4-FFF2-40B4-BE49-F238E27FC236}">
                      <a16:creationId xmlns:a16="http://schemas.microsoft.com/office/drawing/2014/main" id="{B4C35526-1128-FA9C-3C7E-BD97AA445433}"/>
                    </a:ext>
                  </a:extLst>
                </p:cNvPr>
                <p:cNvSpPr/>
                <p:nvPr/>
              </p:nvSpPr>
              <p:spPr>
                <a:xfrm>
                  <a:off x="1379439" y="295236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9" name="椭圆 308">
                  <a:extLst>
                    <a:ext uri="{FF2B5EF4-FFF2-40B4-BE49-F238E27FC236}">
                      <a16:creationId xmlns:a16="http://schemas.microsoft.com/office/drawing/2014/main" id="{7CF9B02B-F4F3-5ADC-DC36-9EB279CA9D94}"/>
                    </a:ext>
                  </a:extLst>
                </p:cNvPr>
                <p:cNvSpPr/>
                <p:nvPr/>
              </p:nvSpPr>
              <p:spPr>
                <a:xfrm>
                  <a:off x="1653513" y="284427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椭圆 309">
                  <a:extLst>
                    <a:ext uri="{FF2B5EF4-FFF2-40B4-BE49-F238E27FC236}">
                      <a16:creationId xmlns:a16="http://schemas.microsoft.com/office/drawing/2014/main" id="{60B9815D-8FF6-ADB6-33B6-2BE575938FD5}"/>
                    </a:ext>
                  </a:extLst>
                </p:cNvPr>
                <p:cNvSpPr/>
                <p:nvPr/>
              </p:nvSpPr>
              <p:spPr>
                <a:xfrm>
                  <a:off x="2599775" y="2359823"/>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1" name="椭圆 310">
                  <a:extLst>
                    <a:ext uri="{FF2B5EF4-FFF2-40B4-BE49-F238E27FC236}">
                      <a16:creationId xmlns:a16="http://schemas.microsoft.com/office/drawing/2014/main" id="{81340B75-2396-4D8F-C006-C9E07556FF78}"/>
                    </a:ext>
                  </a:extLst>
                </p:cNvPr>
                <p:cNvSpPr/>
                <p:nvPr/>
              </p:nvSpPr>
              <p:spPr>
                <a:xfrm>
                  <a:off x="1295869" y="25805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2" name="椭圆 311">
                  <a:extLst>
                    <a:ext uri="{FF2B5EF4-FFF2-40B4-BE49-F238E27FC236}">
                      <a16:creationId xmlns:a16="http://schemas.microsoft.com/office/drawing/2014/main" id="{C4BDAD73-545F-4297-F9A8-CD4068A52F58}"/>
                    </a:ext>
                  </a:extLst>
                </p:cNvPr>
                <p:cNvSpPr/>
                <p:nvPr/>
              </p:nvSpPr>
              <p:spPr>
                <a:xfrm>
                  <a:off x="3701869" y="404938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3" name="椭圆 312">
                  <a:extLst>
                    <a:ext uri="{FF2B5EF4-FFF2-40B4-BE49-F238E27FC236}">
                      <a16:creationId xmlns:a16="http://schemas.microsoft.com/office/drawing/2014/main" id="{62814779-3775-5B5D-C3F6-D4F0D280B9D9}"/>
                    </a:ext>
                  </a:extLst>
                </p:cNvPr>
                <p:cNvSpPr/>
                <p:nvPr/>
              </p:nvSpPr>
              <p:spPr>
                <a:xfrm>
                  <a:off x="3138991" y="295225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椭圆 313">
                  <a:extLst>
                    <a:ext uri="{FF2B5EF4-FFF2-40B4-BE49-F238E27FC236}">
                      <a16:creationId xmlns:a16="http://schemas.microsoft.com/office/drawing/2014/main" id="{42A186B2-C5C2-F350-3358-1F9A39506B4D}"/>
                    </a:ext>
                  </a:extLst>
                </p:cNvPr>
                <p:cNvSpPr/>
                <p:nvPr/>
              </p:nvSpPr>
              <p:spPr>
                <a:xfrm>
                  <a:off x="825816" y="299365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椭圆 314">
                  <a:extLst>
                    <a:ext uri="{FF2B5EF4-FFF2-40B4-BE49-F238E27FC236}">
                      <a16:creationId xmlns:a16="http://schemas.microsoft.com/office/drawing/2014/main" id="{40CBB5FA-EE73-D18D-D762-E846C3E83789}"/>
                    </a:ext>
                  </a:extLst>
                </p:cNvPr>
                <p:cNvSpPr/>
                <p:nvPr/>
              </p:nvSpPr>
              <p:spPr>
                <a:xfrm>
                  <a:off x="2284280" y="23876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椭圆 315">
                  <a:extLst>
                    <a:ext uri="{FF2B5EF4-FFF2-40B4-BE49-F238E27FC236}">
                      <a16:creationId xmlns:a16="http://schemas.microsoft.com/office/drawing/2014/main" id="{F2905994-C92E-A2DE-09D7-307FF2DB4909}"/>
                    </a:ext>
                  </a:extLst>
                </p:cNvPr>
                <p:cNvSpPr/>
                <p:nvPr/>
              </p:nvSpPr>
              <p:spPr>
                <a:xfrm>
                  <a:off x="2162482" y="236959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椭圆 316">
                  <a:extLst>
                    <a:ext uri="{FF2B5EF4-FFF2-40B4-BE49-F238E27FC236}">
                      <a16:creationId xmlns:a16="http://schemas.microsoft.com/office/drawing/2014/main" id="{3CEBB61E-7879-F12C-2430-E28AB3A375DE}"/>
                    </a:ext>
                  </a:extLst>
                </p:cNvPr>
                <p:cNvSpPr/>
                <p:nvPr/>
              </p:nvSpPr>
              <p:spPr>
                <a:xfrm>
                  <a:off x="2118641" y="2645863"/>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8" name="椭圆 317">
                  <a:extLst>
                    <a:ext uri="{FF2B5EF4-FFF2-40B4-BE49-F238E27FC236}">
                      <a16:creationId xmlns:a16="http://schemas.microsoft.com/office/drawing/2014/main" id="{4CACA084-C4FB-8490-8A87-A4F8786797B4}"/>
                    </a:ext>
                  </a:extLst>
                </p:cNvPr>
                <p:cNvSpPr/>
                <p:nvPr/>
              </p:nvSpPr>
              <p:spPr>
                <a:xfrm>
                  <a:off x="2249587" y="2794203"/>
                  <a:ext cx="92556" cy="88833"/>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a:extLst>
                    <a:ext uri="{FF2B5EF4-FFF2-40B4-BE49-F238E27FC236}">
                      <a16:creationId xmlns:a16="http://schemas.microsoft.com/office/drawing/2014/main" id="{779651E7-4CD0-1A83-6DD0-38E3A0591266}"/>
                    </a:ext>
                  </a:extLst>
                </p:cNvPr>
                <p:cNvSpPr/>
                <p:nvPr/>
              </p:nvSpPr>
              <p:spPr>
                <a:xfrm>
                  <a:off x="2886666" y="23628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a:extLst>
                    <a:ext uri="{FF2B5EF4-FFF2-40B4-BE49-F238E27FC236}">
                      <a16:creationId xmlns:a16="http://schemas.microsoft.com/office/drawing/2014/main" id="{65298C7A-70E9-0BDA-B28B-5EB46290F426}"/>
                    </a:ext>
                  </a:extLst>
                </p:cNvPr>
                <p:cNvSpPr/>
                <p:nvPr/>
              </p:nvSpPr>
              <p:spPr>
                <a:xfrm>
                  <a:off x="2147919" y="288020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1" name="椭圆 320">
                  <a:extLst>
                    <a:ext uri="{FF2B5EF4-FFF2-40B4-BE49-F238E27FC236}">
                      <a16:creationId xmlns:a16="http://schemas.microsoft.com/office/drawing/2014/main" id="{EEEFDB29-ED57-EBFE-75C2-A10404913FBF}"/>
                    </a:ext>
                  </a:extLst>
                </p:cNvPr>
                <p:cNvSpPr/>
                <p:nvPr/>
              </p:nvSpPr>
              <p:spPr>
                <a:xfrm>
                  <a:off x="1553745" y="295609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4" name="椭圆 293">
                <a:extLst>
                  <a:ext uri="{FF2B5EF4-FFF2-40B4-BE49-F238E27FC236}">
                    <a16:creationId xmlns:a16="http://schemas.microsoft.com/office/drawing/2014/main" id="{8E54EE3C-31B1-0ADB-36FE-C94C0A22A537}"/>
                  </a:ext>
                </a:extLst>
              </p:cNvPr>
              <p:cNvSpPr/>
              <p:nvPr/>
            </p:nvSpPr>
            <p:spPr>
              <a:xfrm>
                <a:off x="1423656" y="6873843"/>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5" name="椭圆 294">
                <a:extLst>
                  <a:ext uri="{FF2B5EF4-FFF2-40B4-BE49-F238E27FC236}">
                    <a16:creationId xmlns:a16="http://schemas.microsoft.com/office/drawing/2014/main" id="{A1539ADF-F98B-56ED-126E-11C821433365}"/>
                  </a:ext>
                </a:extLst>
              </p:cNvPr>
              <p:cNvSpPr/>
              <p:nvPr/>
            </p:nvSpPr>
            <p:spPr>
              <a:xfrm>
                <a:off x="2297798" y="7357201"/>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322" name="文本框 321">
                  <a:extLst>
                    <a:ext uri="{FF2B5EF4-FFF2-40B4-BE49-F238E27FC236}">
                      <a16:creationId xmlns:a16="http://schemas.microsoft.com/office/drawing/2014/main" id="{CAE3F15B-2AB5-61AF-7F82-FF03FF58CCC8}"/>
                    </a:ext>
                  </a:extLst>
                </p:cNvPr>
                <p:cNvSpPr txBox="1"/>
                <p:nvPr/>
              </p:nvSpPr>
              <p:spPr>
                <a:xfrm>
                  <a:off x="6935252" y="2843291"/>
                  <a:ext cx="346155"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322" name="文本框 321">
                  <a:extLst>
                    <a:ext uri="{FF2B5EF4-FFF2-40B4-BE49-F238E27FC236}">
                      <a16:creationId xmlns:a16="http://schemas.microsoft.com/office/drawing/2014/main" id="{CAE3F15B-2AB5-61AF-7F82-FF03FF58CCC8}"/>
                    </a:ext>
                  </a:extLst>
                </p:cNvPr>
                <p:cNvSpPr txBox="1">
                  <a:spLocks noRot="1" noChangeAspect="1" noMove="1" noResize="1" noEditPoints="1" noAdjustHandles="1" noChangeArrowheads="1" noChangeShapeType="1" noTextEdit="1"/>
                </p:cNvSpPr>
                <p:nvPr/>
              </p:nvSpPr>
              <p:spPr>
                <a:xfrm>
                  <a:off x="6935252" y="2843291"/>
                  <a:ext cx="346155" cy="368066"/>
                </a:xfrm>
                <a:prstGeom prst="rect">
                  <a:avLst/>
                </a:prstGeom>
                <a:blipFill>
                  <a:blip r:embed="rId15"/>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3" name="文本框 322">
                  <a:extLst>
                    <a:ext uri="{FF2B5EF4-FFF2-40B4-BE49-F238E27FC236}">
                      <a16:creationId xmlns:a16="http://schemas.microsoft.com/office/drawing/2014/main" id="{EE62E4FE-5C4A-0DAF-F85D-A5016C265999}"/>
                    </a:ext>
                  </a:extLst>
                </p:cNvPr>
                <p:cNvSpPr txBox="1"/>
                <p:nvPr/>
              </p:nvSpPr>
              <p:spPr>
                <a:xfrm>
                  <a:off x="10999861" y="5957488"/>
                  <a:ext cx="315950"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323" name="文本框 322">
                  <a:extLst>
                    <a:ext uri="{FF2B5EF4-FFF2-40B4-BE49-F238E27FC236}">
                      <a16:creationId xmlns:a16="http://schemas.microsoft.com/office/drawing/2014/main" id="{EE62E4FE-5C4A-0DAF-F85D-A5016C265999}"/>
                    </a:ext>
                  </a:extLst>
                </p:cNvPr>
                <p:cNvSpPr txBox="1">
                  <a:spLocks noRot="1" noChangeAspect="1" noMove="1" noResize="1" noEditPoints="1" noAdjustHandles="1" noChangeArrowheads="1" noChangeShapeType="1" noTextEdit="1"/>
                </p:cNvSpPr>
                <p:nvPr/>
              </p:nvSpPr>
              <p:spPr>
                <a:xfrm>
                  <a:off x="10999861" y="5957488"/>
                  <a:ext cx="315950" cy="368066"/>
                </a:xfrm>
                <a:prstGeom prst="rect">
                  <a:avLst/>
                </a:prstGeom>
                <a:blipFill>
                  <a:blip r:embed="rId16"/>
                  <a:stretch>
                    <a:fillRect/>
                  </a:stretch>
                </a:blipFill>
              </p:spPr>
              <p:txBody>
                <a:bodyPr/>
                <a:lstStyle/>
                <a:p>
                  <a:r>
                    <a:rPr lang="zh-CN" altLang="en-US">
                      <a:noFill/>
                    </a:rPr>
                    <a:t> </a:t>
                  </a:r>
                </a:p>
              </p:txBody>
            </p:sp>
          </mc:Fallback>
        </mc:AlternateContent>
        <p:grpSp>
          <p:nvGrpSpPr>
            <p:cNvPr id="324" name="组合 323">
              <a:extLst>
                <a:ext uri="{FF2B5EF4-FFF2-40B4-BE49-F238E27FC236}">
                  <a16:creationId xmlns:a16="http://schemas.microsoft.com/office/drawing/2014/main" id="{FC2ED1F2-F836-260A-B84C-B6421CC90C85}"/>
                </a:ext>
              </a:extLst>
            </p:cNvPr>
            <p:cNvGrpSpPr/>
            <p:nvPr/>
          </p:nvGrpSpPr>
          <p:grpSpPr>
            <a:xfrm>
              <a:off x="7661593" y="3050865"/>
              <a:ext cx="1992941" cy="338554"/>
              <a:chOff x="4343389" y="3999990"/>
              <a:chExt cx="1992941" cy="338554"/>
            </a:xfrm>
          </p:grpSpPr>
          <p:sp>
            <p:nvSpPr>
              <p:cNvPr id="325" name="文本框 324">
                <a:extLst>
                  <a:ext uri="{FF2B5EF4-FFF2-40B4-BE49-F238E27FC236}">
                    <a16:creationId xmlns:a16="http://schemas.microsoft.com/office/drawing/2014/main" id="{9E8B9611-4559-EE1B-B652-BA2617CF4940}"/>
                  </a:ext>
                </a:extLst>
              </p:cNvPr>
              <p:cNvSpPr txBox="1"/>
              <p:nvPr/>
            </p:nvSpPr>
            <p:spPr>
              <a:xfrm>
                <a:off x="4603163" y="3999990"/>
                <a:ext cx="1733167"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6" name="椭圆 325">
                <a:extLst>
                  <a:ext uri="{FF2B5EF4-FFF2-40B4-BE49-F238E27FC236}">
                    <a16:creationId xmlns:a16="http://schemas.microsoft.com/office/drawing/2014/main" id="{D173A18D-D665-0F73-83B2-0393333CBFE2}"/>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330" name="组合 329">
              <a:extLst>
                <a:ext uri="{FF2B5EF4-FFF2-40B4-BE49-F238E27FC236}">
                  <a16:creationId xmlns:a16="http://schemas.microsoft.com/office/drawing/2014/main" id="{BC871BAE-BEEE-D0DD-7624-15D323D7ACF1}"/>
                </a:ext>
              </a:extLst>
            </p:cNvPr>
            <p:cNvGrpSpPr/>
            <p:nvPr/>
          </p:nvGrpSpPr>
          <p:grpSpPr>
            <a:xfrm>
              <a:off x="7521600" y="3354380"/>
              <a:ext cx="1973956" cy="369332"/>
              <a:chOff x="1359679" y="3915141"/>
              <a:chExt cx="1973956" cy="369332"/>
            </a:xfrm>
          </p:grpSpPr>
          <p:cxnSp>
            <p:nvCxnSpPr>
              <p:cNvPr id="331" name="直接连接符 330">
                <a:extLst>
                  <a:ext uri="{FF2B5EF4-FFF2-40B4-BE49-F238E27FC236}">
                    <a16:creationId xmlns:a16="http://schemas.microsoft.com/office/drawing/2014/main" id="{C76A98F8-B063-E605-F2A2-706F09C85838}"/>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2" name="文本框 331">
                    <a:extLst>
                      <a:ext uri="{FF2B5EF4-FFF2-40B4-BE49-F238E27FC236}">
                        <a16:creationId xmlns:a16="http://schemas.microsoft.com/office/drawing/2014/main" id="{6C82E80E-801E-6D55-E8D1-3AC043F88F6D}"/>
                      </a:ext>
                    </a:extLst>
                  </p:cNvPr>
                  <p:cNvSpPr txBox="1"/>
                  <p:nvPr/>
                </p:nvSpPr>
                <p:spPr>
                  <a:xfrm>
                    <a:off x="1753587" y="3915141"/>
                    <a:ext cx="1580048" cy="369332"/>
                  </a:xfrm>
                  <a:prstGeom prst="rect">
                    <a:avLst/>
                  </a:prstGeom>
                  <a:noFill/>
                </p:spPr>
                <p:txBody>
                  <a:bodyPr wrap="none" rtlCol="0">
                    <a:spAutoFit/>
                  </a:bodyPr>
                  <a:lstStyle/>
                  <a:p>
                    <a:r>
                      <a:rPr lang="en-US" altLang="zh-CN" b="0" dirty="0">
                        <a:cs typeface="Times New Roman" panose="02020603050405020304" pitchFamily="18" charset="0"/>
                      </a:rPr>
                      <a:t>Pred. model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32" name="文本框 331">
                    <a:extLst>
                      <a:ext uri="{FF2B5EF4-FFF2-40B4-BE49-F238E27FC236}">
                        <a16:creationId xmlns:a16="http://schemas.microsoft.com/office/drawing/2014/main" id="{6C82E80E-801E-6D55-E8D1-3AC043F88F6D}"/>
                      </a:ext>
                    </a:extLst>
                  </p:cNvPr>
                  <p:cNvSpPr txBox="1">
                    <a:spLocks noRot="1" noChangeAspect="1" noMove="1" noResize="1" noEditPoints="1" noAdjustHandles="1" noChangeArrowheads="1" noChangeShapeType="1" noTextEdit="1"/>
                  </p:cNvSpPr>
                  <p:nvPr/>
                </p:nvSpPr>
                <p:spPr>
                  <a:xfrm>
                    <a:off x="1753587" y="3915141"/>
                    <a:ext cx="1580048" cy="369332"/>
                  </a:xfrm>
                  <a:prstGeom prst="rect">
                    <a:avLst/>
                  </a:prstGeom>
                  <a:blipFill>
                    <a:blip r:embed="rId17"/>
                    <a:stretch>
                      <a:fillRect l="-3475" t="-8197" b="-24590"/>
                    </a:stretch>
                  </a:blipFill>
                </p:spPr>
                <p:txBody>
                  <a:bodyPr/>
                  <a:lstStyle/>
                  <a:p>
                    <a:r>
                      <a:rPr lang="zh-CN" altLang="en-US">
                        <a:noFill/>
                      </a:rPr>
                      <a:t> </a:t>
                    </a:r>
                  </a:p>
                </p:txBody>
              </p:sp>
            </mc:Fallback>
          </mc:AlternateContent>
        </p:grpSp>
        <p:grpSp>
          <p:nvGrpSpPr>
            <p:cNvPr id="333" name="组合 332">
              <a:extLst>
                <a:ext uri="{FF2B5EF4-FFF2-40B4-BE49-F238E27FC236}">
                  <a16:creationId xmlns:a16="http://schemas.microsoft.com/office/drawing/2014/main" id="{08A1CAF9-8765-6DAD-A071-45A6797A5367}"/>
                </a:ext>
              </a:extLst>
            </p:cNvPr>
            <p:cNvGrpSpPr/>
            <p:nvPr/>
          </p:nvGrpSpPr>
          <p:grpSpPr>
            <a:xfrm rot="8604177">
              <a:off x="8425634" y="3773887"/>
              <a:ext cx="2481235" cy="1294198"/>
              <a:chOff x="735719" y="7020508"/>
              <a:chExt cx="2481235" cy="1323425"/>
            </a:xfrm>
            <a:solidFill>
              <a:schemeClr val="accent1"/>
            </a:solidFill>
          </p:grpSpPr>
          <p:grpSp>
            <p:nvGrpSpPr>
              <p:cNvPr id="334" name="组合 333">
                <a:extLst>
                  <a:ext uri="{FF2B5EF4-FFF2-40B4-BE49-F238E27FC236}">
                    <a16:creationId xmlns:a16="http://schemas.microsoft.com/office/drawing/2014/main" id="{F4E26584-AC53-2CE2-A90B-6247FB3FD258}"/>
                  </a:ext>
                </a:extLst>
              </p:cNvPr>
              <p:cNvGrpSpPr/>
              <p:nvPr/>
            </p:nvGrpSpPr>
            <p:grpSpPr>
              <a:xfrm>
                <a:off x="735719" y="7058042"/>
                <a:ext cx="2481235" cy="1285891"/>
                <a:chOff x="926970" y="2834735"/>
                <a:chExt cx="2889886" cy="1427298"/>
              </a:xfrm>
              <a:grpFill/>
            </p:grpSpPr>
            <p:sp>
              <p:nvSpPr>
                <p:cNvPr id="337" name="椭圆 336">
                  <a:extLst>
                    <a:ext uri="{FF2B5EF4-FFF2-40B4-BE49-F238E27FC236}">
                      <a16:creationId xmlns:a16="http://schemas.microsoft.com/office/drawing/2014/main" id="{5A73D1AC-5044-A8DB-852C-5A13DAB1AA7A}"/>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8" name="椭圆 337">
                  <a:extLst>
                    <a:ext uri="{FF2B5EF4-FFF2-40B4-BE49-F238E27FC236}">
                      <a16:creationId xmlns:a16="http://schemas.microsoft.com/office/drawing/2014/main" id="{021BDB4A-D8AD-8084-510F-6CE97DF6F7B7}"/>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9" name="椭圆 338">
                  <a:extLst>
                    <a:ext uri="{FF2B5EF4-FFF2-40B4-BE49-F238E27FC236}">
                      <a16:creationId xmlns:a16="http://schemas.microsoft.com/office/drawing/2014/main" id="{E8CE38E9-7860-DAA9-59FF-1E3B46F9A2A9}"/>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0" name="椭圆 339">
                  <a:extLst>
                    <a:ext uri="{FF2B5EF4-FFF2-40B4-BE49-F238E27FC236}">
                      <a16:creationId xmlns:a16="http://schemas.microsoft.com/office/drawing/2014/main" id="{2ECE5695-328D-D324-6B5B-6B7851D31AFF}"/>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1" name="椭圆 340">
                  <a:extLst>
                    <a:ext uri="{FF2B5EF4-FFF2-40B4-BE49-F238E27FC236}">
                      <a16:creationId xmlns:a16="http://schemas.microsoft.com/office/drawing/2014/main" id="{2E8AA93C-43ED-6A74-9993-FD5ECFD599CD}"/>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2" name="椭圆 341">
                  <a:extLst>
                    <a:ext uri="{FF2B5EF4-FFF2-40B4-BE49-F238E27FC236}">
                      <a16:creationId xmlns:a16="http://schemas.microsoft.com/office/drawing/2014/main" id="{B7895C58-91D5-35D0-0108-5D4CBD9DD240}"/>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3" name="椭圆 342">
                  <a:extLst>
                    <a:ext uri="{FF2B5EF4-FFF2-40B4-BE49-F238E27FC236}">
                      <a16:creationId xmlns:a16="http://schemas.microsoft.com/office/drawing/2014/main" id="{F2908382-D492-13EF-5862-A20038B394ED}"/>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4" name="椭圆 343">
                  <a:extLst>
                    <a:ext uri="{FF2B5EF4-FFF2-40B4-BE49-F238E27FC236}">
                      <a16:creationId xmlns:a16="http://schemas.microsoft.com/office/drawing/2014/main" id="{7D919785-BAB3-7811-032F-BE8E38171387}"/>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5" name="椭圆 344">
                  <a:extLst>
                    <a:ext uri="{FF2B5EF4-FFF2-40B4-BE49-F238E27FC236}">
                      <a16:creationId xmlns:a16="http://schemas.microsoft.com/office/drawing/2014/main" id="{8491B9DC-A1E0-B07A-06A9-D92732A12BAC}"/>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6" name="椭圆 345">
                  <a:extLst>
                    <a:ext uri="{FF2B5EF4-FFF2-40B4-BE49-F238E27FC236}">
                      <a16:creationId xmlns:a16="http://schemas.microsoft.com/office/drawing/2014/main" id="{D566987C-AC68-E4E0-D4C8-D65EEAB7B617}"/>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椭圆 346">
                  <a:extLst>
                    <a:ext uri="{FF2B5EF4-FFF2-40B4-BE49-F238E27FC236}">
                      <a16:creationId xmlns:a16="http://schemas.microsoft.com/office/drawing/2014/main" id="{B9C3E617-6EBD-6651-FAEF-9DE76CC6E9A4}"/>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椭圆 347">
                  <a:extLst>
                    <a:ext uri="{FF2B5EF4-FFF2-40B4-BE49-F238E27FC236}">
                      <a16:creationId xmlns:a16="http://schemas.microsoft.com/office/drawing/2014/main" id="{88E28EAD-D1E4-839A-0A66-51CF9B62B079}"/>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椭圆 348">
                  <a:extLst>
                    <a:ext uri="{FF2B5EF4-FFF2-40B4-BE49-F238E27FC236}">
                      <a16:creationId xmlns:a16="http://schemas.microsoft.com/office/drawing/2014/main" id="{C0624B85-0EB4-0CB9-7F2E-E0D371FAE7E6}"/>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0" name="椭圆 349">
                  <a:extLst>
                    <a:ext uri="{FF2B5EF4-FFF2-40B4-BE49-F238E27FC236}">
                      <a16:creationId xmlns:a16="http://schemas.microsoft.com/office/drawing/2014/main" id="{CC623445-018B-5349-4D96-6A4B4858885E}"/>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1" name="椭圆 350">
                  <a:extLst>
                    <a:ext uri="{FF2B5EF4-FFF2-40B4-BE49-F238E27FC236}">
                      <a16:creationId xmlns:a16="http://schemas.microsoft.com/office/drawing/2014/main" id="{544C1E13-783A-FE40-E908-E6329DED4DF2}"/>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2" name="椭圆 351">
                  <a:extLst>
                    <a:ext uri="{FF2B5EF4-FFF2-40B4-BE49-F238E27FC236}">
                      <a16:creationId xmlns:a16="http://schemas.microsoft.com/office/drawing/2014/main" id="{3B22BC34-4C0B-4D5B-4712-565623AFCB7F}"/>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3" name="椭圆 352">
                  <a:extLst>
                    <a:ext uri="{FF2B5EF4-FFF2-40B4-BE49-F238E27FC236}">
                      <a16:creationId xmlns:a16="http://schemas.microsoft.com/office/drawing/2014/main" id="{E6F66F4A-59D2-C9BC-82B0-B8A538B8888F}"/>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4" name="椭圆 353">
                  <a:extLst>
                    <a:ext uri="{FF2B5EF4-FFF2-40B4-BE49-F238E27FC236}">
                      <a16:creationId xmlns:a16="http://schemas.microsoft.com/office/drawing/2014/main" id="{D037ED02-2168-BBDC-D4F4-FC0667DAAACC}"/>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5" name="椭圆 354">
                  <a:extLst>
                    <a:ext uri="{FF2B5EF4-FFF2-40B4-BE49-F238E27FC236}">
                      <a16:creationId xmlns:a16="http://schemas.microsoft.com/office/drawing/2014/main" id="{C9A092B9-EC1F-EBAE-6BBD-E23CAE80F421}"/>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6" name="椭圆 355">
                  <a:extLst>
                    <a:ext uri="{FF2B5EF4-FFF2-40B4-BE49-F238E27FC236}">
                      <a16:creationId xmlns:a16="http://schemas.microsoft.com/office/drawing/2014/main" id="{49B52ABD-8293-A4D4-C74C-BE378120ED2A}"/>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椭圆 356">
                  <a:extLst>
                    <a:ext uri="{FF2B5EF4-FFF2-40B4-BE49-F238E27FC236}">
                      <a16:creationId xmlns:a16="http://schemas.microsoft.com/office/drawing/2014/main" id="{58542AAE-2048-2A54-A7F2-903FD73BFABE}"/>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8" name="椭圆 357">
                  <a:extLst>
                    <a:ext uri="{FF2B5EF4-FFF2-40B4-BE49-F238E27FC236}">
                      <a16:creationId xmlns:a16="http://schemas.microsoft.com/office/drawing/2014/main" id="{93F93BBD-2F6E-2A65-5AB0-2254F9155FB1}"/>
                    </a:ext>
                  </a:extLst>
                </p:cNvPr>
                <p:cNvSpPr/>
                <p:nvPr/>
              </p:nvSpPr>
              <p:spPr>
                <a:xfrm>
                  <a:off x="3724300" y="4173197"/>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9" name="椭圆 358">
                  <a:extLst>
                    <a:ext uri="{FF2B5EF4-FFF2-40B4-BE49-F238E27FC236}">
                      <a16:creationId xmlns:a16="http://schemas.microsoft.com/office/drawing/2014/main" id="{85692AB8-DEAC-068E-EF27-5E4758F68C44}"/>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0" name="椭圆 359">
                  <a:extLst>
                    <a:ext uri="{FF2B5EF4-FFF2-40B4-BE49-F238E27FC236}">
                      <a16:creationId xmlns:a16="http://schemas.microsoft.com/office/drawing/2014/main" id="{F3642F20-84D3-5514-7F59-126E57DA4D94}"/>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1" name="椭圆 360">
                  <a:extLst>
                    <a:ext uri="{FF2B5EF4-FFF2-40B4-BE49-F238E27FC236}">
                      <a16:creationId xmlns:a16="http://schemas.microsoft.com/office/drawing/2014/main" id="{4071E820-A19D-71F4-6EF8-7078DA8043BD}"/>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2" name="椭圆 361">
                  <a:extLst>
                    <a:ext uri="{FF2B5EF4-FFF2-40B4-BE49-F238E27FC236}">
                      <a16:creationId xmlns:a16="http://schemas.microsoft.com/office/drawing/2014/main" id="{3D4C1E59-7E1A-913B-EB17-9E0AEEEEC197}"/>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5" name="椭圆 334">
                <a:extLst>
                  <a:ext uri="{FF2B5EF4-FFF2-40B4-BE49-F238E27FC236}">
                    <a16:creationId xmlns:a16="http://schemas.microsoft.com/office/drawing/2014/main" id="{A3348817-1B67-0D13-A634-1BC36470246F}"/>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6" name="椭圆 335">
                <a:extLst>
                  <a:ext uri="{FF2B5EF4-FFF2-40B4-BE49-F238E27FC236}">
                    <a16:creationId xmlns:a16="http://schemas.microsoft.com/office/drawing/2014/main" id="{BE7BD8D4-235B-9FA3-3710-F06DC91F0F25}"/>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3" name="椭圆 362">
              <a:extLst>
                <a:ext uri="{FF2B5EF4-FFF2-40B4-BE49-F238E27FC236}">
                  <a16:creationId xmlns:a16="http://schemas.microsoft.com/office/drawing/2014/main" id="{03F35849-1F3F-2B57-FB28-012D36CF7C4B}"/>
                </a:ext>
              </a:extLst>
            </p:cNvPr>
            <p:cNvSpPr/>
            <p:nvPr/>
          </p:nvSpPr>
          <p:spPr>
            <a:xfrm rot="8604177">
              <a:off x="7288456" y="5360497"/>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椭圆 372">
              <a:extLst>
                <a:ext uri="{FF2B5EF4-FFF2-40B4-BE49-F238E27FC236}">
                  <a16:creationId xmlns:a16="http://schemas.microsoft.com/office/drawing/2014/main" id="{EF41C07C-7EC3-337F-A557-75F1F8A5EA36}"/>
                </a:ext>
              </a:extLst>
            </p:cNvPr>
            <p:cNvSpPr/>
            <p:nvPr/>
          </p:nvSpPr>
          <p:spPr>
            <a:xfrm rot="19414774">
              <a:off x="8387060" y="4735564"/>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4" name="椭圆 373">
              <a:extLst>
                <a:ext uri="{FF2B5EF4-FFF2-40B4-BE49-F238E27FC236}">
                  <a16:creationId xmlns:a16="http://schemas.microsoft.com/office/drawing/2014/main" id="{C9060A59-0F9F-87E2-412D-A0D0DD1D473C}"/>
                </a:ext>
              </a:extLst>
            </p:cNvPr>
            <p:cNvSpPr/>
            <p:nvPr/>
          </p:nvSpPr>
          <p:spPr>
            <a:xfrm rot="19414774">
              <a:off x="8568576" y="455299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任意多边形: 形状 378">
              <a:extLst>
                <a:ext uri="{FF2B5EF4-FFF2-40B4-BE49-F238E27FC236}">
                  <a16:creationId xmlns:a16="http://schemas.microsoft.com/office/drawing/2014/main" id="{462B833D-EC85-970F-8C4D-62BC053BB825}"/>
                </a:ext>
              </a:extLst>
            </p:cNvPr>
            <p:cNvSpPr/>
            <p:nvPr/>
          </p:nvSpPr>
          <p:spPr>
            <a:xfrm>
              <a:off x="7287370" y="4051190"/>
              <a:ext cx="3506526" cy="1669773"/>
            </a:xfrm>
            <a:custGeom>
              <a:avLst/>
              <a:gdLst>
                <a:gd name="connsiteX0" fmla="*/ 0 w 3506526"/>
                <a:gd name="connsiteY0" fmla="*/ 1669773 h 1669773"/>
                <a:gd name="connsiteX1" fmla="*/ 425395 w 3506526"/>
                <a:gd name="connsiteY1" fmla="*/ 1228476 h 1669773"/>
                <a:gd name="connsiteX2" fmla="*/ 775253 w 3506526"/>
                <a:gd name="connsiteY2" fmla="*/ 811033 h 1669773"/>
                <a:gd name="connsiteX3" fmla="*/ 1204623 w 3506526"/>
                <a:gd name="connsiteY3" fmla="*/ 333954 h 1669773"/>
                <a:gd name="connsiteX4" fmla="*/ 1403406 w 3506526"/>
                <a:gd name="connsiteY4" fmla="*/ 250466 h 1669773"/>
                <a:gd name="connsiteX5" fmla="*/ 1570383 w 3506526"/>
                <a:gd name="connsiteY5" fmla="*/ 357808 h 1669773"/>
                <a:gd name="connsiteX6" fmla="*/ 1816873 w 3506526"/>
                <a:gd name="connsiteY6" fmla="*/ 791154 h 1669773"/>
                <a:gd name="connsiteX7" fmla="*/ 2035534 w 3506526"/>
                <a:gd name="connsiteY7" fmla="*/ 1089328 h 1669773"/>
                <a:gd name="connsiteX8" fmla="*/ 2218414 w 3506526"/>
                <a:gd name="connsiteY8" fmla="*/ 1168841 h 1669773"/>
                <a:gd name="connsiteX9" fmla="*/ 2349611 w 3506526"/>
                <a:gd name="connsiteY9" fmla="*/ 1156914 h 1669773"/>
                <a:gd name="connsiteX10" fmla="*/ 2476832 w 3506526"/>
                <a:gd name="connsiteY10" fmla="*/ 1061499 h 1669773"/>
                <a:gd name="connsiteX11" fmla="*/ 2826689 w 3506526"/>
                <a:gd name="connsiteY11" fmla="*/ 659958 h 1669773"/>
                <a:gd name="connsiteX12" fmla="*/ 3327621 w 3506526"/>
                <a:gd name="connsiteY12" fmla="*/ 163001 h 1669773"/>
                <a:gd name="connsiteX13" fmla="*/ 3506526 w 3506526"/>
                <a:gd name="connsiteY13" fmla="*/ 0 h 16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6526" h="1669773">
                  <a:moveTo>
                    <a:pt x="0" y="1669773"/>
                  </a:moveTo>
                  <a:cubicBezTo>
                    <a:pt x="148093" y="1520686"/>
                    <a:pt x="296186" y="1371599"/>
                    <a:pt x="425395" y="1228476"/>
                  </a:cubicBezTo>
                  <a:cubicBezTo>
                    <a:pt x="554604" y="1085353"/>
                    <a:pt x="645382" y="960120"/>
                    <a:pt x="775253" y="811033"/>
                  </a:cubicBezTo>
                  <a:cubicBezTo>
                    <a:pt x="905124" y="661946"/>
                    <a:pt x="1099931" y="427382"/>
                    <a:pt x="1204623" y="333954"/>
                  </a:cubicBezTo>
                  <a:cubicBezTo>
                    <a:pt x="1309315" y="240526"/>
                    <a:pt x="1342446" y="246490"/>
                    <a:pt x="1403406" y="250466"/>
                  </a:cubicBezTo>
                  <a:cubicBezTo>
                    <a:pt x="1464366" y="254442"/>
                    <a:pt x="1501472" y="267693"/>
                    <a:pt x="1570383" y="357808"/>
                  </a:cubicBezTo>
                  <a:cubicBezTo>
                    <a:pt x="1639294" y="447923"/>
                    <a:pt x="1739348" y="669234"/>
                    <a:pt x="1816873" y="791154"/>
                  </a:cubicBezTo>
                  <a:cubicBezTo>
                    <a:pt x="1894398" y="913074"/>
                    <a:pt x="1968611" y="1026380"/>
                    <a:pt x="2035534" y="1089328"/>
                  </a:cubicBezTo>
                  <a:cubicBezTo>
                    <a:pt x="2102457" y="1152276"/>
                    <a:pt x="2166068" y="1157577"/>
                    <a:pt x="2218414" y="1168841"/>
                  </a:cubicBezTo>
                  <a:cubicBezTo>
                    <a:pt x="2270760" y="1180105"/>
                    <a:pt x="2306541" y="1174804"/>
                    <a:pt x="2349611" y="1156914"/>
                  </a:cubicBezTo>
                  <a:cubicBezTo>
                    <a:pt x="2392681" y="1139024"/>
                    <a:pt x="2397319" y="1144325"/>
                    <a:pt x="2476832" y="1061499"/>
                  </a:cubicBezTo>
                  <a:cubicBezTo>
                    <a:pt x="2556345" y="978673"/>
                    <a:pt x="2684891" y="809708"/>
                    <a:pt x="2826689" y="659958"/>
                  </a:cubicBezTo>
                  <a:cubicBezTo>
                    <a:pt x="2968487" y="510208"/>
                    <a:pt x="3214315" y="272994"/>
                    <a:pt x="3327621" y="163001"/>
                  </a:cubicBezTo>
                  <a:cubicBezTo>
                    <a:pt x="3440927" y="53008"/>
                    <a:pt x="3473726" y="26504"/>
                    <a:pt x="3506526" y="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0" name="任意多边形: 形状 379">
              <a:extLst>
                <a:ext uri="{FF2B5EF4-FFF2-40B4-BE49-F238E27FC236}">
                  <a16:creationId xmlns:a16="http://schemas.microsoft.com/office/drawing/2014/main" id="{E67C20BD-4A9C-F68A-2841-039F6C046A16}"/>
                </a:ext>
              </a:extLst>
            </p:cNvPr>
            <p:cNvSpPr/>
            <p:nvPr/>
          </p:nvSpPr>
          <p:spPr>
            <a:xfrm>
              <a:off x="7370859" y="4206240"/>
              <a:ext cx="3550258" cy="1789043"/>
            </a:xfrm>
            <a:custGeom>
              <a:avLst/>
              <a:gdLst>
                <a:gd name="connsiteX0" fmla="*/ 0 w 3550258"/>
                <a:gd name="connsiteY0" fmla="*/ 1789043 h 1789043"/>
                <a:gd name="connsiteX1" fmla="*/ 270344 w 3550258"/>
                <a:gd name="connsiteY1" fmla="*/ 1486894 h 1789043"/>
                <a:gd name="connsiteX2" fmla="*/ 699715 w 3550258"/>
                <a:gd name="connsiteY2" fmla="*/ 1013791 h 1789043"/>
                <a:gd name="connsiteX3" fmla="*/ 1049572 w 3550258"/>
                <a:gd name="connsiteY3" fmla="*/ 759350 h 1789043"/>
                <a:gd name="connsiteX4" fmla="*/ 1415332 w 3550258"/>
                <a:gd name="connsiteY4" fmla="*/ 787179 h 1789043"/>
                <a:gd name="connsiteX5" fmla="*/ 1828800 w 3550258"/>
                <a:gd name="connsiteY5" fmla="*/ 1101256 h 1789043"/>
                <a:gd name="connsiteX6" fmla="*/ 2286000 w 3550258"/>
                <a:gd name="connsiteY6" fmla="*/ 1192696 h 1789043"/>
                <a:gd name="connsiteX7" fmla="*/ 2635858 w 3550258"/>
                <a:gd name="connsiteY7" fmla="*/ 906449 h 1789043"/>
                <a:gd name="connsiteX8" fmla="*/ 3128838 w 3550258"/>
                <a:gd name="connsiteY8" fmla="*/ 365760 h 1789043"/>
                <a:gd name="connsiteX9" fmla="*/ 3550258 w 3550258"/>
                <a:gd name="connsiteY9" fmla="*/ 0 h 178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0258" h="1789043">
                  <a:moveTo>
                    <a:pt x="0" y="1789043"/>
                  </a:moveTo>
                  <a:lnTo>
                    <a:pt x="270344" y="1486894"/>
                  </a:lnTo>
                  <a:cubicBezTo>
                    <a:pt x="386963" y="1357685"/>
                    <a:pt x="569844" y="1135048"/>
                    <a:pt x="699715" y="1013791"/>
                  </a:cubicBezTo>
                  <a:cubicBezTo>
                    <a:pt x="829586" y="892534"/>
                    <a:pt x="930303" y="797119"/>
                    <a:pt x="1049572" y="759350"/>
                  </a:cubicBezTo>
                  <a:cubicBezTo>
                    <a:pt x="1168841" y="721581"/>
                    <a:pt x="1285461" y="730195"/>
                    <a:pt x="1415332" y="787179"/>
                  </a:cubicBezTo>
                  <a:cubicBezTo>
                    <a:pt x="1545203" y="844163"/>
                    <a:pt x="1683689" y="1033670"/>
                    <a:pt x="1828800" y="1101256"/>
                  </a:cubicBezTo>
                  <a:cubicBezTo>
                    <a:pt x="1973911" y="1168842"/>
                    <a:pt x="2151490" y="1225164"/>
                    <a:pt x="2286000" y="1192696"/>
                  </a:cubicBezTo>
                  <a:cubicBezTo>
                    <a:pt x="2420510" y="1160228"/>
                    <a:pt x="2495385" y="1044272"/>
                    <a:pt x="2635858" y="906449"/>
                  </a:cubicBezTo>
                  <a:cubicBezTo>
                    <a:pt x="2776331" y="768626"/>
                    <a:pt x="2976438" y="516835"/>
                    <a:pt x="3128838" y="365760"/>
                  </a:cubicBezTo>
                  <a:cubicBezTo>
                    <a:pt x="3281238" y="214685"/>
                    <a:pt x="3415748" y="107342"/>
                    <a:pt x="3550258"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9" name="任意多边形: 形状 568">
              <a:extLst>
                <a:ext uri="{FF2B5EF4-FFF2-40B4-BE49-F238E27FC236}">
                  <a16:creationId xmlns:a16="http://schemas.microsoft.com/office/drawing/2014/main" id="{0D57B13F-AA74-03C4-671B-5299F4B9D3B7}"/>
                </a:ext>
              </a:extLst>
            </p:cNvPr>
            <p:cNvSpPr/>
            <p:nvPr/>
          </p:nvSpPr>
          <p:spPr>
            <a:xfrm>
              <a:off x="7322634" y="3776546"/>
              <a:ext cx="3442010" cy="1576039"/>
            </a:xfrm>
            <a:custGeom>
              <a:avLst/>
              <a:gdLst>
                <a:gd name="connsiteX0" fmla="*/ 0 w 3442010"/>
                <a:gd name="connsiteY0" fmla="*/ 1576039 h 1576039"/>
                <a:gd name="connsiteX1" fmla="*/ 289932 w 3442010"/>
                <a:gd name="connsiteY1" fmla="*/ 1219200 h 1576039"/>
                <a:gd name="connsiteX2" fmla="*/ 624468 w 3442010"/>
                <a:gd name="connsiteY2" fmla="*/ 817756 h 1576039"/>
                <a:gd name="connsiteX3" fmla="*/ 1033346 w 3442010"/>
                <a:gd name="connsiteY3" fmla="*/ 446049 h 1576039"/>
                <a:gd name="connsiteX4" fmla="*/ 1367883 w 3442010"/>
                <a:gd name="connsiteY4" fmla="*/ 304800 h 1576039"/>
                <a:gd name="connsiteX5" fmla="*/ 1791629 w 3442010"/>
                <a:gd name="connsiteY5" fmla="*/ 438615 h 1576039"/>
                <a:gd name="connsiteX6" fmla="*/ 2096429 w 3442010"/>
                <a:gd name="connsiteY6" fmla="*/ 944137 h 1576039"/>
                <a:gd name="connsiteX7" fmla="*/ 2386361 w 3442010"/>
                <a:gd name="connsiteY7" fmla="*/ 981308 h 1576039"/>
                <a:gd name="connsiteX8" fmla="*/ 2832410 w 3442010"/>
                <a:gd name="connsiteY8" fmla="*/ 557561 h 1576039"/>
                <a:gd name="connsiteX9" fmla="*/ 3070303 w 3442010"/>
                <a:gd name="connsiteY9" fmla="*/ 289932 h 1576039"/>
                <a:gd name="connsiteX10" fmla="*/ 3330498 w 3442010"/>
                <a:gd name="connsiteY10" fmla="*/ 52039 h 1576039"/>
                <a:gd name="connsiteX11" fmla="*/ 3442010 w 3442010"/>
                <a:gd name="connsiteY11" fmla="*/ 0 h 1576039"/>
                <a:gd name="connsiteX12" fmla="*/ 3442010 w 3442010"/>
                <a:gd name="connsiteY12" fmla="*/ 0 h 157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2010" h="1576039">
                  <a:moveTo>
                    <a:pt x="0" y="1576039"/>
                  </a:moveTo>
                  <a:lnTo>
                    <a:pt x="289932" y="1219200"/>
                  </a:lnTo>
                  <a:cubicBezTo>
                    <a:pt x="394010" y="1092819"/>
                    <a:pt x="500566" y="946614"/>
                    <a:pt x="624468" y="817756"/>
                  </a:cubicBezTo>
                  <a:cubicBezTo>
                    <a:pt x="748370" y="688898"/>
                    <a:pt x="909444" y="531542"/>
                    <a:pt x="1033346" y="446049"/>
                  </a:cubicBezTo>
                  <a:cubicBezTo>
                    <a:pt x="1157248" y="360556"/>
                    <a:pt x="1241503" y="306039"/>
                    <a:pt x="1367883" y="304800"/>
                  </a:cubicBezTo>
                  <a:cubicBezTo>
                    <a:pt x="1494263" y="303561"/>
                    <a:pt x="1670205" y="332059"/>
                    <a:pt x="1791629" y="438615"/>
                  </a:cubicBezTo>
                  <a:cubicBezTo>
                    <a:pt x="1913053" y="545171"/>
                    <a:pt x="1997307" y="853688"/>
                    <a:pt x="2096429" y="944137"/>
                  </a:cubicBezTo>
                  <a:cubicBezTo>
                    <a:pt x="2195551" y="1034586"/>
                    <a:pt x="2263698" y="1045737"/>
                    <a:pt x="2386361" y="981308"/>
                  </a:cubicBezTo>
                  <a:cubicBezTo>
                    <a:pt x="2509025" y="916879"/>
                    <a:pt x="2718420" y="672790"/>
                    <a:pt x="2832410" y="557561"/>
                  </a:cubicBezTo>
                  <a:cubicBezTo>
                    <a:pt x="2946400" y="442332"/>
                    <a:pt x="2987288" y="374186"/>
                    <a:pt x="3070303" y="289932"/>
                  </a:cubicBezTo>
                  <a:cubicBezTo>
                    <a:pt x="3153318" y="205678"/>
                    <a:pt x="3268547" y="100361"/>
                    <a:pt x="3330498" y="52039"/>
                  </a:cubicBezTo>
                  <a:cubicBezTo>
                    <a:pt x="3392449" y="3717"/>
                    <a:pt x="3442010" y="0"/>
                    <a:pt x="3442010" y="0"/>
                  </a:cubicBezTo>
                  <a:lnTo>
                    <a:pt x="3442010" y="0"/>
                  </a:lnTo>
                </a:path>
              </a:pathLst>
            </a:custGeom>
            <a:ln w="38100">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5282701-B63B-0240-A3FE-FF656ECBDE2A}"/>
                  </a:ext>
                </a:extLst>
              </p:cNvPr>
              <p:cNvSpPr txBox="1"/>
              <p:nvPr/>
            </p:nvSpPr>
            <p:spPr>
              <a:xfrm>
                <a:off x="344557" y="2098078"/>
                <a:ext cx="11608762" cy="646331"/>
              </a:xfrm>
              <a:prstGeom prst="rect">
                <a:avLst/>
              </a:prstGeom>
              <a:noFill/>
            </p:spPr>
            <p:txBody>
              <a:bodyPr wrap="square" rtlCol="0">
                <a:spAutoFit/>
              </a:bodyPr>
              <a:lstStyle>
                <a:defPPr>
                  <a:defRPr lang="zh-CN"/>
                </a:defPPr>
                <a:lvl1pPr>
                  <a:defRPr>
                    <a:latin typeface="MicrosoftYaHeiUI"/>
                  </a:defRPr>
                </a:lvl1pPr>
              </a:lstStyle>
              <a:p>
                <a:r>
                  <a:rPr lang="en-US" altLang="zh-CN" b="1" dirty="0"/>
                  <a:t>Model uncertainty </a:t>
                </a:r>
                <a:r>
                  <a:rPr lang="en-US" altLang="zh-CN" dirty="0"/>
                  <a:t>measures the difference between the ground truth function </a:t>
                </a:r>
                <a14:m>
                  <m:oMath xmlns:m="http://schemas.openxmlformats.org/officeDocument/2006/math">
                    <m:r>
                      <a:rPr lang="en-US" altLang="zh-CN">
                        <a:latin typeface="Cambria Math" panose="02040503050406030204" pitchFamily="18" charset="0"/>
                      </a:rPr>
                      <m:t>𝑓</m:t>
                    </m:r>
                  </m:oMath>
                </a14:m>
                <a:r>
                  <a:rPr lang="en-US" altLang="zh-CN" dirty="0"/>
                  <a:t> and hypothesis </a:t>
                </a:r>
                <a14:m>
                  <m:oMath xmlns:m="http://schemas.openxmlformats.org/officeDocument/2006/math">
                    <m:r>
                      <a:rPr lang="en-US" altLang="zh-CN">
                        <a:latin typeface="Cambria Math" panose="02040503050406030204" pitchFamily="18" charset="0"/>
                      </a:rPr>
                      <m:t>h</m:t>
                    </m:r>
                    <m:r>
                      <a:rPr lang="en-US" altLang="zh-CN">
                        <a:latin typeface="Cambria Math" panose="02040503050406030204" pitchFamily="18" charset="0"/>
                      </a:rPr>
                      <m:t>∈</m:t>
                    </m:r>
                    <m:r>
                      <a:rPr lang="en-US" altLang="zh-CN">
                        <a:latin typeface="Cambria Math" panose="02040503050406030204" pitchFamily="18" charset="0"/>
                      </a:rPr>
                      <m:t>ℋ</m:t>
                    </m:r>
                  </m:oMath>
                </a14:m>
                <a:r>
                  <a:rPr lang="en-US" altLang="zh-CN" dirty="0"/>
                  <a:t>. It can be reduced by expanding function space </a:t>
                </a:r>
                <a14:m>
                  <m:oMath xmlns:m="http://schemas.openxmlformats.org/officeDocument/2006/math">
                    <m:r>
                      <a:rPr lang="en-US" altLang="zh-CN">
                        <a:latin typeface="Cambria Math" panose="02040503050406030204" pitchFamily="18" charset="0"/>
                      </a:rPr>
                      <m:t>ℋ</m:t>
                    </m:r>
                  </m:oMath>
                </a14:m>
                <a:r>
                  <a:rPr lang="en-US" altLang="zh-CN" dirty="0"/>
                  <a:t>. This</a:t>
                </a:r>
                <a:r>
                  <a:rPr lang="zh-CN" altLang="en-US" dirty="0"/>
                  <a:t> </a:t>
                </a:r>
                <a:r>
                  <a:rPr lang="en-US" altLang="zh-CN" dirty="0"/>
                  <a:t>is</a:t>
                </a:r>
                <a:r>
                  <a:rPr lang="zh-CN" altLang="en-US" dirty="0"/>
                  <a:t> </a:t>
                </a:r>
                <a:r>
                  <a:rPr lang="en-US" altLang="zh-CN" dirty="0"/>
                  <a:t>the</a:t>
                </a:r>
                <a:r>
                  <a:rPr lang="zh-CN" altLang="en-US" dirty="0"/>
                  <a:t> </a:t>
                </a:r>
                <a:r>
                  <a:rPr lang="en-US" altLang="zh-CN" dirty="0"/>
                  <a:t>“underfitting”</a:t>
                </a:r>
                <a:r>
                  <a:rPr lang="zh-CN" altLang="en-US" dirty="0"/>
                  <a:t> </a:t>
                </a:r>
                <a:r>
                  <a:rPr lang="en-US" altLang="zh-CN" dirty="0"/>
                  <a:t>problem</a:t>
                </a:r>
                <a:r>
                  <a:rPr lang="zh-CN" altLang="en-US" dirty="0"/>
                  <a:t> </a:t>
                </a:r>
                <a:r>
                  <a:rPr lang="en-US" altLang="zh-CN" dirty="0"/>
                  <a:t>in</a:t>
                </a:r>
                <a:r>
                  <a:rPr lang="zh-CN" altLang="en-US" dirty="0"/>
                  <a:t> </a:t>
                </a:r>
                <a:r>
                  <a:rPr lang="en-US" altLang="zh-CN" dirty="0"/>
                  <a:t>machine</a:t>
                </a:r>
                <a:r>
                  <a:rPr lang="zh-CN" altLang="en-US" dirty="0"/>
                  <a:t> </a:t>
                </a:r>
                <a:r>
                  <a:rPr lang="en-US" altLang="zh-CN" dirty="0"/>
                  <a:t>learning.</a:t>
                </a:r>
              </a:p>
            </p:txBody>
          </p:sp>
        </mc:Choice>
        <mc:Fallback xmlns="">
          <p:sp>
            <p:nvSpPr>
              <p:cNvPr id="3" name="文本框 2">
                <a:extLst>
                  <a:ext uri="{FF2B5EF4-FFF2-40B4-BE49-F238E27FC236}">
                    <a16:creationId xmlns:a16="http://schemas.microsoft.com/office/drawing/2014/main" id="{75282701-B63B-0240-A3FE-FF656ECBDE2A}"/>
                  </a:ext>
                </a:extLst>
              </p:cNvPr>
              <p:cNvSpPr txBox="1">
                <a:spLocks noRot="1" noChangeAspect="1" noMove="1" noResize="1" noEditPoints="1" noAdjustHandles="1" noChangeArrowheads="1" noChangeShapeType="1" noTextEdit="1"/>
              </p:cNvSpPr>
              <p:nvPr/>
            </p:nvSpPr>
            <p:spPr>
              <a:xfrm>
                <a:off x="344557" y="2098078"/>
                <a:ext cx="11608762" cy="646331"/>
              </a:xfrm>
              <a:prstGeom prst="rect">
                <a:avLst/>
              </a:prstGeom>
              <a:blipFill>
                <a:blip r:embed="rId18"/>
                <a:stretch>
                  <a:fillRect l="-473" t="-4717" r="-788" b="-14151"/>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8D3EB927-56A6-F444-02BC-DB4B6A17EED1}"/>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8" name="文本框 7">
            <a:extLst>
              <a:ext uri="{FF2B5EF4-FFF2-40B4-BE49-F238E27FC236}">
                <a16:creationId xmlns:a16="http://schemas.microsoft.com/office/drawing/2014/main" id="{20D35E1E-DF5A-EAFF-02F1-DC1740812868}"/>
              </a:ext>
            </a:extLst>
          </p:cNvPr>
          <p:cNvSpPr txBox="1"/>
          <p:nvPr/>
        </p:nvSpPr>
        <p:spPr>
          <a:xfrm>
            <a:off x="344557" y="6596390"/>
            <a:ext cx="11802980" cy="276999"/>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Gruber C, Schenk P O, Schierholz M, et al. Sources of Uncertainty in Machine Learning--A Statisticians' View[J]. </a:t>
            </a:r>
            <a:r>
              <a:rPr lang="en-US" altLang="zh-CN" sz="1200" dirty="0" err="1">
                <a:solidFill>
                  <a:srgbClr val="222222"/>
                </a:solidFill>
                <a:latin typeface="MicrosoftYaHeiUI"/>
                <a:ea typeface="Microsoft YaHei UI" panose="020B0503020204020204" pitchFamily="34" charset="-122"/>
              </a:rPr>
              <a:t>arXiv</a:t>
            </a:r>
            <a:r>
              <a:rPr lang="en-US" altLang="zh-CN" sz="1200" dirty="0">
                <a:solidFill>
                  <a:srgbClr val="222222"/>
                </a:solidFill>
                <a:latin typeface="MicrosoftYaHeiUI"/>
                <a:ea typeface="Microsoft YaHei UI" panose="020B0503020204020204" pitchFamily="34" charset="-122"/>
              </a:rPr>
              <a:t> preprint arXiv:2305.16703, 2023.</a:t>
            </a:r>
          </a:p>
        </p:txBody>
      </p:sp>
    </p:spTree>
    <p:custDataLst>
      <p:tags r:id="rId1"/>
    </p:custDataLst>
    <p:extLst>
      <p:ext uri="{BB962C8B-B14F-4D97-AF65-F5344CB8AC3E}">
        <p14:creationId xmlns:p14="http://schemas.microsoft.com/office/powerpoint/2010/main" val="178513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8" grpId="0"/>
      <p:bldP spid="209"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21377E46-05F9-8F89-50CA-0D941DFAE9BA}"/>
              </a:ext>
            </a:extLst>
          </p:cNvPr>
          <p:cNvSpPr txBox="1"/>
          <p:nvPr/>
        </p:nvSpPr>
        <p:spPr>
          <a:xfrm>
            <a:off x="344557" y="1030314"/>
            <a:ext cx="11575773" cy="707886"/>
          </a:xfrm>
          <a:prstGeom prst="rect">
            <a:avLst/>
          </a:prstGeom>
          <a:noFill/>
        </p:spPr>
        <p:txBody>
          <a:bodyPr wrap="square" rtlCol="0">
            <a:spAutoFit/>
          </a:bodyPr>
          <a:lstStyle>
            <a:defPPr>
              <a:defRPr lang="zh-CN"/>
            </a:defPPr>
            <a:lvl1pPr>
              <a:defRPr>
                <a:latin typeface="MicrosoftYaHeiUI"/>
              </a:defRPr>
            </a:lvl1pPr>
          </a:lstStyle>
          <a:p>
            <a:r>
              <a:rPr lang="en-US" altLang="zh-CN" b="1" dirty="0"/>
              <a:t>Approximation uncertainty </a:t>
            </a:r>
            <a:r>
              <a:rPr lang="en-US" altLang="zh-CN" dirty="0"/>
              <a:t>is due to the limited number of training samples. It can be reduced with access to more training data.</a:t>
            </a:r>
          </a:p>
        </p:txBody>
      </p:sp>
      <p:sp>
        <p:nvSpPr>
          <p:cNvPr id="207" name="文本框 206">
            <a:extLst>
              <a:ext uri="{FF2B5EF4-FFF2-40B4-BE49-F238E27FC236}">
                <a16:creationId xmlns:a16="http://schemas.microsoft.com/office/drawing/2014/main" id="{7495AD2C-6A58-4D48-1E6E-F97056579B5D}"/>
              </a:ext>
            </a:extLst>
          </p:cNvPr>
          <p:cNvSpPr txBox="1"/>
          <p:nvPr/>
        </p:nvSpPr>
        <p:spPr>
          <a:xfrm>
            <a:off x="5460989" y="2930218"/>
            <a:ext cx="1494961"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more samples  </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9" name="箭头: 右 208">
            <a:extLst>
              <a:ext uri="{FF2B5EF4-FFF2-40B4-BE49-F238E27FC236}">
                <a16:creationId xmlns:a16="http://schemas.microsoft.com/office/drawing/2014/main" id="{81CEDFA1-46C1-ED38-CFF7-CA6FBE1BF9EF}"/>
              </a:ext>
            </a:extLst>
          </p:cNvPr>
          <p:cNvSpPr/>
          <p:nvPr/>
        </p:nvSpPr>
        <p:spPr>
          <a:xfrm>
            <a:off x="5681585" y="3251139"/>
            <a:ext cx="1074832" cy="5323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517553B8-2700-F4DE-B886-380FFC81CA83}"/>
              </a:ext>
            </a:extLst>
          </p:cNvPr>
          <p:cNvSpPr txBox="1"/>
          <p:nvPr/>
        </p:nvSpPr>
        <p:spPr>
          <a:xfrm>
            <a:off x="3558040" y="5503819"/>
            <a:ext cx="5834033"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Approximation uncertainty is reduced with more training samples</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7" name="组合 6">
            <a:extLst>
              <a:ext uri="{FF2B5EF4-FFF2-40B4-BE49-F238E27FC236}">
                <a16:creationId xmlns:a16="http://schemas.microsoft.com/office/drawing/2014/main" id="{CFA247E1-5289-06AF-C2E9-2B7F66BFDA91}"/>
              </a:ext>
            </a:extLst>
          </p:cNvPr>
          <p:cNvGrpSpPr/>
          <p:nvPr/>
        </p:nvGrpSpPr>
        <p:grpSpPr>
          <a:xfrm>
            <a:off x="992967" y="1964211"/>
            <a:ext cx="4380559" cy="3482263"/>
            <a:chOff x="992967" y="1964211"/>
            <a:chExt cx="4380559" cy="3482263"/>
          </a:xfrm>
        </p:grpSpPr>
        <p:grpSp>
          <p:nvGrpSpPr>
            <p:cNvPr id="253" name="组合 252">
              <a:extLst>
                <a:ext uri="{FF2B5EF4-FFF2-40B4-BE49-F238E27FC236}">
                  <a16:creationId xmlns:a16="http://schemas.microsoft.com/office/drawing/2014/main" id="{E3899EDD-30C8-1472-9C0E-1234A7DD8A4A}"/>
                </a:ext>
              </a:extLst>
            </p:cNvPr>
            <p:cNvGrpSpPr/>
            <p:nvPr/>
          </p:nvGrpSpPr>
          <p:grpSpPr>
            <a:xfrm rot="19414774">
              <a:off x="1202506" y="3508146"/>
              <a:ext cx="2698453" cy="1566826"/>
              <a:chOff x="499240" y="6630181"/>
              <a:chExt cx="2698453" cy="1602208"/>
            </a:xfrm>
            <a:solidFill>
              <a:schemeClr val="accent1"/>
            </a:solidFill>
          </p:grpSpPr>
          <p:grpSp>
            <p:nvGrpSpPr>
              <p:cNvPr id="254" name="组合 253">
                <a:extLst>
                  <a:ext uri="{FF2B5EF4-FFF2-40B4-BE49-F238E27FC236}">
                    <a16:creationId xmlns:a16="http://schemas.microsoft.com/office/drawing/2014/main" id="{C72AB6EC-F4C4-F516-4EA5-2705B9971354}"/>
                  </a:ext>
                </a:extLst>
              </p:cNvPr>
              <p:cNvGrpSpPr/>
              <p:nvPr/>
            </p:nvGrpSpPr>
            <p:grpSpPr>
              <a:xfrm>
                <a:off x="499240" y="6630181"/>
                <a:ext cx="2698453" cy="1602208"/>
                <a:chOff x="651544" y="2359823"/>
                <a:chExt cx="3142881" cy="1778400"/>
              </a:xfrm>
              <a:grpFill/>
            </p:grpSpPr>
            <p:sp>
              <p:nvSpPr>
                <p:cNvPr id="257" name="椭圆 256">
                  <a:extLst>
                    <a:ext uri="{FF2B5EF4-FFF2-40B4-BE49-F238E27FC236}">
                      <a16:creationId xmlns:a16="http://schemas.microsoft.com/office/drawing/2014/main" id="{16129554-3364-7792-7914-5014236C88DB}"/>
                    </a:ext>
                  </a:extLst>
                </p:cNvPr>
                <p:cNvSpPr/>
                <p:nvPr/>
              </p:nvSpPr>
              <p:spPr>
                <a:xfrm>
                  <a:off x="3260302" y="274703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椭圆 257">
                  <a:extLst>
                    <a:ext uri="{FF2B5EF4-FFF2-40B4-BE49-F238E27FC236}">
                      <a16:creationId xmlns:a16="http://schemas.microsoft.com/office/drawing/2014/main" id="{1B535B63-0DC7-76F4-19CB-178FD1071653}"/>
                    </a:ext>
                  </a:extLst>
                </p:cNvPr>
                <p:cNvSpPr/>
                <p:nvPr/>
              </p:nvSpPr>
              <p:spPr>
                <a:xfrm>
                  <a:off x="651544" y="31086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9" name="椭圆 258">
                  <a:extLst>
                    <a:ext uri="{FF2B5EF4-FFF2-40B4-BE49-F238E27FC236}">
                      <a16:creationId xmlns:a16="http://schemas.microsoft.com/office/drawing/2014/main" id="{EED3F595-E41F-F929-D22B-E345917E1CF4}"/>
                    </a:ext>
                  </a:extLst>
                </p:cNvPr>
                <p:cNvSpPr/>
                <p:nvPr/>
              </p:nvSpPr>
              <p:spPr>
                <a:xfrm>
                  <a:off x="1082965" y="300112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0" name="椭圆 259">
                  <a:extLst>
                    <a:ext uri="{FF2B5EF4-FFF2-40B4-BE49-F238E27FC236}">
                      <a16:creationId xmlns:a16="http://schemas.microsoft.com/office/drawing/2014/main" id="{3C5EC5E9-B0B4-E77C-1037-0FF9DB210B8C}"/>
                    </a:ext>
                  </a:extLst>
                </p:cNvPr>
                <p:cNvSpPr/>
                <p:nvPr/>
              </p:nvSpPr>
              <p:spPr>
                <a:xfrm>
                  <a:off x="1882606" y="2768675"/>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椭圆 260">
                  <a:extLst>
                    <a:ext uri="{FF2B5EF4-FFF2-40B4-BE49-F238E27FC236}">
                      <a16:creationId xmlns:a16="http://schemas.microsoft.com/office/drawing/2014/main" id="{B3676AA2-78FB-D513-0CCD-FA2A8C1ADE55}"/>
                    </a:ext>
                  </a:extLst>
                </p:cNvPr>
                <p:cNvSpPr/>
                <p:nvPr/>
              </p:nvSpPr>
              <p:spPr>
                <a:xfrm>
                  <a:off x="1955618" y="24018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椭圆 261">
                  <a:extLst>
                    <a:ext uri="{FF2B5EF4-FFF2-40B4-BE49-F238E27FC236}">
                      <a16:creationId xmlns:a16="http://schemas.microsoft.com/office/drawing/2014/main" id="{FF1016EA-91BF-2BD3-B840-C8A04FCCA9DB}"/>
                    </a:ext>
                  </a:extLst>
                </p:cNvPr>
                <p:cNvSpPr/>
                <p:nvPr/>
              </p:nvSpPr>
              <p:spPr>
                <a:xfrm>
                  <a:off x="1093552" y="26623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3" name="椭圆 262">
                  <a:extLst>
                    <a:ext uri="{FF2B5EF4-FFF2-40B4-BE49-F238E27FC236}">
                      <a16:creationId xmlns:a16="http://schemas.microsoft.com/office/drawing/2014/main" id="{7D796AB9-793A-2C1A-5A9B-734837E0FDE2}"/>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椭圆 263">
                  <a:extLst>
                    <a:ext uri="{FF2B5EF4-FFF2-40B4-BE49-F238E27FC236}">
                      <a16:creationId xmlns:a16="http://schemas.microsoft.com/office/drawing/2014/main" id="{6D6F367A-65F7-E705-8642-2A9C6023944A}"/>
                    </a:ext>
                  </a:extLst>
                </p:cNvPr>
                <p:cNvSpPr/>
                <p:nvPr/>
              </p:nvSpPr>
              <p:spPr>
                <a:xfrm>
                  <a:off x="1046182" y="283941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椭圆 264">
                  <a:extLst>
                    <a:ext uri="{FF2B5EF4-FFF2-40B4-BE49-F238E27FC236}">
                      <a16:creationId xmlns:a16="http://schemas.microsoft.com/office/drawing/2014/main" id="{82EC57DE-2F38-6608-E262-7038DB548B54}"/>
                    </a:ext>
                  </a:extLst>
                </p:cNvPr>
                <p:cNvSpPr/>
                <p:nvPr/>
              </p:nvSpPr>
              <p:spPr>
                <a:xfrm>
                  <a:off x="1478569" y="25471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椭圆 265">
                  <a:extLst>
                    <a:ext uri="{FF2B5EF4-FFF2-40B4-BE49-F238E27FC236}">
                      <a16:creationId xmlns:a16="http://schemas.microsoft.com/office/drawing/2014/main" id="{F62DE027-832A-F485-0D5D-E07EB1E3F4C1}"/>
                    </a:ext>
                  </a:extLst>
                </p:cNvPr>
                <p:cNvSpPr/>
                <p:nvPr/>
              </p:nvSpPr>
              <p:spPr>
                <a:xfrm>
                  <a:off x="1400515" y="279680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椭圆 266">
                  <a:extLst>
                    <a:ext uri="{FF2B5EF4-FFF2-40B4-BE49-F238E27FC236}">
                      <a16:creationId xmlns:a16="http://schemas.microsoft.com/office/drawing/2014/main" id="{4DE7C28F-A0AC-6965-A70B-F072ACF1D7E4}"/>
                    </a:ext>
                  </a:extLst>
                </p:cNvPr>
                <p:cNvSpPr/>
                <p:nvPr/>
              </p:nvSpPr>
              <p:spPr>
                <a:xfrm>
                  <a:off x="2978583" y="393147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椭圆 267">
                  <a:extLst>
                    <a:ext uri="{FF2B5EF4-FFF2-40B4-BE49-F238E27FC236}">
                      <a16:creationId xmlns:a16="http://schemas.microsoft.com/office/drawing/2014/main" id="{334B8308-5F75-E217-C155-FB7D4FB432AD}"/>
                    </a:ext>
                  </a:extLst>
                </p:cNvPr>
                <p:cNvSpPr/>
                <p:nvPr/>
              </p:nvSpPr>
              <p:spPr>
                <a:xfrm>
                  <a:off x="1379439" y="295236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9" name="椭圆 268">
                  <a:extLst>
                    <a:ext uri="{FF2B5EF4-FFF2-40B4-BE49-F238E27FC236}">
                      <a16:creationId xmlns:a16="http://schemas.microsoft.com/office/drawing/2014/main" id="{B9B8803E-EE1A-D629-40BE-36BF1708EC0C}"/>
                    </a:ext>
                  </a:extLst>
                </p:cNvPr>
                <p:cNvSpPr/>
                <p:nvPr/>
              </p:nvSpPr>
              <p:spPr>
                <a:xfrm>
                  <a:off x="1653513" y="284427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椭圆 269">
                  <a:extLst>
                    <a:ext uri="{FF2B5EF4-FFF2-40B4-BE49-F238E27FC236}">
                      <a16:creationId xmlns:a16="http://schemas.microsoft.com/office/drawing/2014/main" id="{8D1470FE-1EE1-BDA6-4471-D8125A3B3E93}"/>
                    </a:ext>
                  </a:extLst>
                </p:cNvPr>
                <p:cNvSpPr/>
                <p:nvPr/>
              </p:nvSpPr>
              <p:spPr>
                <a:xfrm>
                  <a:off x="2599775" y="2359823"/>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1" name="椭圆 270">
                  <a:extLst>
                    <a:ext uri="{FF2B5EF4-FFF2-40B4-BE49-F238E27FC236}">
                      <a16:creationId xmlns:a16="http://schemas.microsoft.com/office/drawing/2014/main" id="{0DB793EB-4E1B-9268-F68D-E3427E6E35F4}"/>
                    </a:ext>
                  </a:extLst>
                </p:cNvPr>
                <p:cNvSpPr/>
                <p:nvPr/>
              </p:nvSpPr>
              <p:spPr>
                <a:xfrm>
                  <a:off x="1295869" y="25805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2" name="椭圆 271">
                  <a:extLst>
                    <a:ext uri="{FF2B5EF4-FFF2-40B4-BE49-F238E27FC236}">
                      <a16:creationId xmlns:a16="http://schemas.microsoft.com/office/drawing/2014/main" id="{55FDFCDE-8A29-C51B-69D4-8964EE90E696}"/>
                    </a:ext>
                  </a:extLst>
                </p:cNvPr>
                <p:cNvSpPr/>
                <p:nvPr/>
              </p:nvSpPr>
              <p:spPr>
                <a:xfrm>
                  <a:off x="3701869" y="404938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3" name="椭圆 272">
                  <a:extLst>
                    <a:ext uri="{FF2B5EF4-FFF2-40B4-BE49-F238E27FC236}">
                      <a16:creationId xmlns:a16="http://schemas.microsoft.com/office/drawing/2014/main" id="{8277E423-027C-0142-A7C2-8174B68BBEBD}"/>
                    </a:ext>
                  </a:extLst>
                </p:cNvPr>
                <p:cNvSpPr/>
                <p:nvPr/>
              </p:nvSpPr>
              <p:spPr>
                <a:xfrm>
                  <a:off x="3138991" y="295225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椭圆 273">
                  <a:extLst>
                    <a:ext uri="{FF2B5EF4-FFF2-40B4-BE49-F238E27FC236}">
                      <a16:creationId xmlns:a16="http://schemas.microsoft.com/office/drawing/2014/main" id="{4536637D-628B-ADD6-E3EE-1588DD01A194}"/>
                    </a:ext>
                  </a:extLst>
                </p:cNvPr>
                <p:cNvSpPr/>
                <p:nvPr/>
              </p:nvSpPr>
              <p:spPr>
                <a:xfrm>
                  <a:off x="825816" y="299365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椭圆 274">
                  <a:extLst>
                    <a:ext uri="{FF2B5EF4-FFF2-40B4-BE49-F238E27FC236}">
                      <a16:creationId xmlns:a16="http://schemas.microsoft.com/office/drawing/2014/main" id="{F9EBAC27-12C8-8A72-AFC0-ADA4BA707EAD}"/>
                    </a:ext>
                  </a:extLst>
                </p:cNvPr>
                <p:cNvSpPr/>
                <p:nvPr/>
              </p:nvSpPr>
              <p:spPr>
                <a:xfrm>
                  <a:off x="2284280" y="23876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椭圆 275">
                  <a:extLst>
                    <a:ext uri="{FF2B5EF4-FFF2-40B4-BE49-F238E27FC236}">
                      <a16:creationId xmlns:a16="http://schemas.microsoft.com/office/drawing/2014/main" id="{CB11C4C9-124E-E97F-B635-7ECFDE20B105}"/>
                    </a:ext>
                  </a:extLst>
                </p:cNvPr>
                <p:cNvSpPr/>
                <p:nvPr/>
              </p:nvSpPr>
              <p:spPr>
                <a:xfrm>
                  <a:off x="2162482" y="236959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椭圆 276">
                  <a:extLst>
                    <a:ext uri="{FF2B5EF4-FFF2-40B4-BE49-F238E27FC236}">
                      <a16:creationId xmlns:a16="http://schemas.microsoft.com/office/drawing/2014/main" id="{DF088651-5703-5D9F-C156-0ED67C583ED9}"/>
                    </a:ext>
                  </a:extLst>
                </p:cNvPr>
                <p:cNvSpPr/>
                <p:nvPr/>
              </p:nvSpPr>
              <p:spPr>
                <a:xfrm>
                  <a:off x="2118641" y="2645863"/>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8" name="椭圆 277">
                  <a:extLst>
                    <a:ext uri="{FF2B5EF4-FFF2-40B4-BE49-F238E27FC236}">
                      <a16:creationId xmlns:a16="http://schemas.microsoft.com/office/drawing/2014/main" id="{F305A655-B47F-7C24-0A1C-0F1508D29F70}"/>
                    </a:ext>
                  </a:extLst>
                </p:cNvPr>
                <p:cNvSpPr/>
                <p:nvPr/>
              </p:nvSpPr>
              <p:spPr>
                <a:xfrm>
                  <a:off x="2249587" y="2794203"/>
                  <a:ext cx="92556" cy="88833"/>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椭圆 278">
                  <a:extLst>
                    <a:ext uri="{FF2B5EF4-FFF2-40B4-BE49-F238E27FC236}">
                      <a16:creationId xmlns:a16="http://schemas.microsoft.com/office/drawing/2014/main" id="{CF01D24B-8991-8A1C-B258-CF5B95957EE6}"/>
                    </a:ext>
                  </a:extLst>
                </p:cNvPr>
                <p:cNvSpPr/>
                <p:nvPr/>
              </p:nvSpPr>
              <p:spPr>
                <a:xfrm>
                  <a:off x="2886666" y="23628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椭圆 279">
                  <a:extLst>
                    <a:ext uri="{FF2B5EF4-FFF2-40B4-BE49-F238E27FC236}">
                      <a16:creationId xmlns:a16="http://schemas.microsoft.com/office/drawing/2014/main" id="{6A8D262D-9E69-F897-13E5-80623BC55777}"/>
                    </a:ext>
                  </a:extLst>
                </p:cNvPr>
                <p:cNvSpPr/>
                <p:nvPr/>
              </p:nvSpPr>
              <p:spPr>
                <a:xfrm>
                  <a:off x="2147919" y="288020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1" name="椭圆 280">
                  <a:extLst>
                    <a:ext uri="{FF2B5EF4-FFF2-40B4-BE49-F238E27FC236}">
                      <a16:creationId xmlns:a16="http://schemas.microsoft.com/office/drawing/2014/main" id="{22B35FD2-28A1-660A-127E-2DB9652D6F29}"/>
                    </a:ext>
                  </a:extLst>
                </p:cNvPr>
                <p:cNvSpPr/>
                <p:nvPr/>
              </p:nvSpPr>
              <p:spPr>
                <a:xfrm>
                  <a:off x="1553745" y="295609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5" name="椭圆 254">
                <a:extLst>
                  <a:ext uri="{FF2B5EF4-FFF2-40B4-BE49-F238E27FC236}">
                    <a16:creationId xmlns:a16="http://schemas.microsoft.com/office/drawing/2014/main" id="{28745FE7-6B4B-7CF9-B83D-88C8E4F45876}"/>
                  </a:ext>
                </a:extLst>
              </p:cNvPr>
              <p:cNvSpPr/>
              <p:nvPr/>
            </p:nvSpPr>
            <p:spPr>
              <a:xfrm>
                <a:off x="1423656" y="6873843"/>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6" name="椭圆 255">
                <a:extLst>
                  <a:ext uri="{FF2B5EF4-FFF2-40B4-BE49-F238E27FC236}">
                    <a16:creationId xmlns:a16="http://schemas.microsoft.com/office/drawing/2014/main" id="{5ABC8139-5911-1B99-67E8-F07105FDD428}"/>
                  </a:ext>
                </a:extLst>
              </p:cNvPr>
              <p:cNvSpPr/>
              <p:nvPr/>
            </p:nvSpPr>
            <p:spPr>
              <a:xfrm>
                <a:off x="2297798" y="7357201"/>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 name="组合 2">
              <a:extLst>
                <a:ext uri="{FF2B5EF4-FFF2-40B4-BE49-F238E27FC236}">
                  <a16:creationId xmlns:a16="http://schemas.microsoft.com/office/drawing/2014/main" id="{197CA0FE-1030-D5EC-926A-0C873136E882}"/>
                </a:ext>
              </a:extLst>
            </p:cNvPr>
            <p:cNvGrpSpPr/>
            <p:nvPr/>
          </p:nvGrpSpPr>
          <p:grpSpPr>
            <a:xfrm>
              <a:off x="992967" y="1964211"/>
              <a:ext cx="4380559" cy="3482263"/>
              <a:chOff x="992967" y="1964211"/>
              <a:chExt cx="4380559" cy="3482263"/>
            </a:xfrm>
          </p:grpSpPr>
          <p:grpSp>
            <p:nvGrpSpPr>
              <p:cNvPr id="250" name="组合 249">
                <a:extLst>
                  <a:ext uri="{FF2B5EF4-FFF2-40B4-BE49-F238E27FC236}">
                    <a16:creationId xmlns:a16="http://schemas.microsoft.com/office/drawing/2014/main" id="{F49639EA-CA05-1C8A-69FE-024637D03F2D}"/>
                  </a:ext>
                </a:extLst>
              </p:cNvPr>
              <p:cNvGrpSpPr/>
              <p:nvPr/>
            </p:nvGrpSpPr>
            <p:grpSpPr>
              <a:xfrm>
                <a:off x="1321811" y="1969502"/>
                <a:ext cx="3775293" cy="3293443"/>
                <a:chOff x="636212" y="292963"/>
                <a:chExt cx="3378328" cy="2924424"/>
              </a:xfrm>
            </p:grpSpPr>
            <p:cxnSp>
              <p:nvCxnSpPr>
                <p:cNvPr id="251" name="直接箭头连接符 250">
                  <a:extLst>
                    <a:ext uri="{FF2B5EF4-FFF2-40B4-BE49-F238E27FC236}">
                      <a16:creationId xmlns:a16="http://schemas.microsoft.com/office/drawing/2014/main" id="{7A3701CB-7DBB-5C9A-D86E-58BF019D8DF6}"/>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2" name="直接箭头连接符 251">
                  <a:extLst>
                    <a:ext uri="{FF2B5EF4-FFF2-40B4-BE49-F238E27FC236}">
                      <a16:creationId xmlns:a16="http://schemas.microsoft.com/office/drawing/2014/main" id="{77EAD6E5-AE2B-507A-0813-88E396E690EE}"/>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82" name="文本框 281">
                    <a:extLst>
                      <a:ext uri="{FF2B5EF4-FFF2-40B4-BE49-F238E27FC236}">
                        <a16:creationId xmlns:a16="http://schemas.microsoft.com/office/drawing/2014/main" id="{8A0A7C3D-F7FE-F70A-5F15-20F8D15551C8}"/>
                      </a:ext>
                    </a:extLst>
                  </p:cNvPr>
                  <p:cNvSpPr txBox="1"/>
                  <p:nvPr/>
                </p:nvSpPr>
                <p:spPr>
                  <a:xfrm>
                    <a:off x="992967" y="1964211"/>
                    <a:ext cx="346155"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282" name="文本框 281">
                    <a:extLst>
                      <a:ext uri="{FF2B5EF4-FFF2-40B4-BE49-F238E27FC236}">
                        <a16:creationId xmlns:a16="http://schemas.microsoft.com/office/drawing/2014/main" id="{8A0A7C3D-F7FE-F70A-5F15-20F8D15551C8}"/>
                      </a:ext>
                    </a:extLst>
                  </p:cNvPr>
                  <p:cNvSpPr txBox="1">
                    <a:spLocks noRot="1" noChangeAspect="1" noMove="1" noResize="1" noEditPoints="1" noAdjustHandles="1" noChangeArrowheads="1" noChangeShapeType="1" noTextEdit="1"/>
                  </p:cNvSpPr>
                  <p:nvPr/>
                </p:nvSpPr>
                <p:spPr>
                  <a:xfrm>
                    <a:off x="992967" y="1964211"/>
                    <a:ext cx="346155" cy="368066"/>
                  </a:xfrm>
                  <a:prstGeom prst="rect">
                    <a:avLst/>
                  </a:prstGeom>
                  <a:blipFill>
                    <a:blip r:embed="rId4"/>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3" name="文本框 282">
                    <a:extLst>
                      <a:ext uri="{FF2B5EF4-FFF2-40B4-BE49-F238E27FC236}">
                        <a16:creationId xmlns:a16="http://schemas.microsoft.com/office/drawing/2014/main" id="{786DB125-896E-6589-A772-3D96629BFC1F}"/>
                      </a:ext>
                    </a:extLst>
                  </p:cNvPr>
                  <p:cNvSpPr txBox="1"/>
                  <p:nvPr/>
                </p:nvSpPr>
                <p:spPr>
                  <a:xfrm>
                    <a:off x="5057576" y="5078408"/>
                    <a:ext cx="315950"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283" name="文本框 282">
                    <a:extLst>
                      <a:ext uri="{FF2B5EF4-FFF2-40B4-BE49-F238E27FC236}">
                        <a16:creationId xmlns:a16="http://schemas.microsoft.com/office/drawing/2014/main" id="{786DB125-896E-6589-A772-3D96629BFC1F}"/>
                      </a:ext>
                    </a:extLst>
                  </p:cNvPr>
                  <p:cNvSpPr txBox="1">
                    <a:spLocks noRot="1" noChangeAspect="1" noMove="1" noResize="1" noEditPoints="1" noAdjustHandles="1" noChangeArrowheads="1" noChangeShapeType="1" noTextEdit="1"/>
                  </p:cNvSpPr>
                  <p:nvPr/>
                </p:nvSpPr>
                <p:spPr>
                  <a:xfrm>
                    <a:off x="5057576" y="5078408"/>
                    <a:ext cx="315950" cy="368066"/>
                  </a:xfrm>
                  <a:prstGeom prst="rect">
                    <a:avLst/>
                  </a:prstGeom>
                  <a:blipFill>
                    <a:blip r:embed="rId5"/>
                    <a:stretch>
                      <a:fillRect/>
                    </a:stretch>
                  </a:blipFill>
                </p:spPr>
                <p:txBody>
                  <a:bodyPr/>
                  <a:lstStyle/>
                  <a:p>
                    <a:r>
                      <a:rPr lang="zh-CN" altLang="en-US">
                        <a:noFill/>
                      </a:rPr>
                      <a:t> </a:t>
                    </a:r>
                  </a:p>
                </p:txBody>
              </p:sp>
            </mc:Fallback>
          </mc:AlternateContent>
          <p:grpSp>
            <p:nvGrpSpPr>
              <p:cNvPr id="284" name="组合 283">
                <a:extLst>
                  <a:ext uri="{FF2B5EF4-FFF2-40B4-BE49-F238E27FC236}">
                    <a16:creationId xmlns:a16="http://schemas.microsoft.com/office/drawing/2014/main" id="{8483C9A7-DA4E-16FF-0B89-B40FA817E723}"/>
                  </a:ext>
                </a:extLst>
              </p:cNvPr>
              <p:cNvGrpSpPr/>
              <p:nvPr/>
            </p:nvGrpSpPr>
            <p:grpSpPr>
              <a:xfrm>
                <a:off x="1719308" y="2171785"/>
                <a:ext cx="1992941" cy="338554"/>
                <a:chOff x="4343389" y="3999990"/>
                <a:chExt cx="1992941" cy="338554"/>
              </a:xfrm>
            </p:grpSpPr>
            <p:sp>
              <p:nvSpPr>
                <p:cNvPr id="285" name="文本框 284">
                  <a:extLst>
                    <a:ext uri="{FF2B5EF4-FFF2-40B4-BE49-F238E27FC236}">
                      <a16:creationId xmlns:a16="http://schemas.microsoft.com/office/drawing/2014/main" id="{7CFE52F3-A6D0-D5E8-9579-4204B40BB90A}"/>
                    </a:ext>
                  </a:extLst>
                </p:cNvPr>
                <p:cNvSpPr txBox="1"/>
                <p:nvPr/>
              </p:nvSpPr>
              <p:spPr>
                <a:xfrm>
                  <a:off x="4603163" y="3999990"/>
                  <a:ext cx="1733167"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6" name="椭圆 285">
                  <a:extLst>
                    <a:ext uri="{FF2B5EF4-FFF2-40B4-BE49-F238E27FC236}">
                      <a16:creationId xmlns:a16="http://schemas.microsoft.com/office/drawing/2014/main" id="{20AF2D3B-DFCB-3F8D-61A1-D8B17B749619}"/>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287" name="组合 286">
                <a:extLst>
                  <a:ext uri="{FF2B5EF4-FFF2-40B4-BE49-F238E27FC236}">
                    <a16:creationId xmlns:a16="http://schemas.microsoft.com/office/drawing/2014/main" id="{FAB20C3D-9274-94B6-0170-EA277CB16A3E}"/>
                  </a:ext>
                </a:extLst>
              </p:cNvPr>
              <p:cNvGrpSpPr/>
              <p:nvPr/>
            </p:nvGrpSpPr>
            <p:grpSpPr>
              <a:xfrm>
                <a:off x="1568095" y="2830320"/>
                <a:ext cx="778844" cy="369332"/>
                <a:chOff x="1321468" y="3935267"/>
                <a:chExt cx="778844" cy="369332"/>
              </a:xfrm>
            </p:grpSpPr>
            <p:cxnSp>
              <p:nvCxnSpPr>
                <p:cNvPr id="288" name="直接连接符 287">
                  <a:extLst>
                    <a:ext uri="{FF2B5EF4-FFF2-40B4-BE49-F238E27FC236}">
                      <a16:creationId xmlns:a16="http://schemas.microsoft.com/office/drawing/2014/main" id="{52E10DE1-DC6D-C8E7-9D8E-C137F9788943}"/>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8" name="文本框 297">
                      <a:extLst>
                        <a:ext uri="{FF2B5EF4-FFF2-40B4-BE49-F238E27FC236}">
                          <a16:creationId xmlns:a16="http://schemas.microsoft.com/office/drawing/2014/main" id="{FBDE8E29-DF8B-CFA6-F53D-366111059FF8}"/>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98" name="文本框 297">
                      <a:extLst>
                        <a:ext uri="{FF2B5EF4-FFF2-40B4-BE49-F238E27FC236}">
                          <a16:creationId xmlns:a16="http://schemas.microsoft.com/office/drawing/2014/main" id="{FBDE8E29-DF8B-CFA6-F53D-366111059FF8}"/>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10"/>
                      <a:stretch>
                        <a:fillRect b="-14754"/>
                      </a:stretch>
                    </a:blipFill>
                  </p:spPr>
                  <p:txBody>
                    <a:bodyPr/>
                    <a:lstStyle/>
                    <a:p>
                      <a:r>
                        <a:rPr lang="zh-CN" altLang="en-US">
                          <a:noFill/>
                        </a:rPr>
                        <a:t> </a:t>
                      </a:r>
                    </a:p>
                  </p:txBody>
                </p:sp>
              </mc:Fallback>
            </mc:AlternateContent>
          </p:grpSp>
          <p:grpSp>
            <p:nvGrpSpPr>
              <p:cNvPr id="365" name="组合 364">
                <a:extLst>
                  <a:ext uri="{FF2B5EF4-FFF2-40B4-BE49-F238E27FC236}">
                    <a16:creationId xmlns:a16="http://schemas.microsoft.com/office/drawing/2014/main" id="{64FB0D1B-C303-D8D2-1110-9B10E2A8FC05}"/>
                  </a:ext>
                </a:extLst>
              </p:cNvPr>
              <p:cNvGrpSpPr/>
              <p:nvPr/>
            </p:nvGrpSpPr>
            <p:grpSpPr>
              <a:xfrm>
                <a:off x="1579315" y="2475300"/>
                <a:ext cx="768498" cy="369332"/>
                <a:chOff x="1359679" y="3915141"/>
                <a:chExt cx="768498" cy="369332"/>
              </a:xfrm>
            </p:grpSpPr>
            <p:cxnSp>
              <p:nvCxnSpPr>
                <p:cNvPr id="366" name="直接连接符 365">
                  <a:extLst>
                    <a:ext uri="{FF2B5EF4-FFF2-40B4-BE49-F238E27FC236}">
                      <a16:creationId xmlns:a16="http://schemas.microsoft.com/office/drawing/2014/main" id="{57F24D84-60AA-7686-FF64-E14D1FB420F9}"/>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7" name="文本框 366">
                      <a:extLst>
                        <a:ext uri="{FF2B5EF4-FFF2-40B4-BE49-F238E27FC236}">
                          <a16:creationId xmlns:a16="http://schemas.microsoft.com/office/drawing/2014/main" id="{31EE82ED-A9F6-8504-D11E-0675E844EDF3}"/>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67" name="文本框 366">
                      <a:extLst>
                        <a:ext uri="{FF2B5EF4-FFF2-40B4-BE49-F238E27FC236}">
                          <a16:creationId xmlns:a16="http://schemas.microsoft.com/office/drawing/2014/main" id="{31EE82ED-A9F6-8504-D11E-0675E844EDF3}"/>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11"/>
                      <a:stretch>
                        <a:fillRect/>
                      </a:stretch>
                    </a:blipFill>
                  </p:spPr>
                  <p:txBody>
                    <a:bodyPr/>
                    <a:lstStyle/>
                    <a:p>
                      <a:r>
                        <a:rPr lang="zh-CN" altLang="en-US">
                          <a:noFill/>
                        </a:rPr>
                        <a:t> </a:t>
                      </a:r>
                    </a:p>
                  </p:txBody>
                </p:sp>
              </mc:Fallback>
            </mc:AlternateContent>
          </p:grpSp>
          <p:grpSp>
            <p:nvGrpSpPr>
              <p:cNvPr id="369" name="组合 368">
                <a:extLst>
                  <a:ext uri="{FF2B5EF4-FFF2-40B4-BE49-F238E27FC236}">
                    <a16:creationId xmlns:a16="http://schemas.microsoft.com/office/drawing/2014/main" id="{203FE618-EB70-D69B-B89D-1928F6A0EFDE}"/>
                  </a:ext>
                </a:extLst>
              </p:cNvPr>
              <p:cNvGrpSpPr/>
              <p:nvPr/>
            </p:nvGrpSpPr>
            <p:grpSpPr>
              <a:xfrm rot="8604177">
                <a:off x="2483349" y="2894807"/>
                <a:ext cx="2481235" cy="1294198"/>
                <a:chOff x="735719" y="7020508"/>
                <a:chExt cx="2481235" cy="1323425"/>
              </a:xfrm>
              <a:solidFill>
                <a:schemeClr val="accent1"/>
              </a:solidFill>
            </p:grpSpPr>
            <p:grpSp>
              <p:nvGrpSpPr>
                <p:cNvPr id="370" name="组合 369">
                  <a:extLst>
                    <a:ext uri="{FF2B5EF4-FFF2-40B4-BE49-F238E27FC236}">
                      <a16:creationId xmlns:a16="http://schemas.microsoft.com/office/drawing/2014/main" id="{535CC491-B9FD-2294-F278-662E97624D67}"/>
                    </a:ext>
                  </a:extLst>
                </p:cNvPr>
                <p:cNvGrpSpPr/>
                <p:nvPr/>
              </p:nvGrpSpPr>
              <p:grpSpPr>
                <a:xfrm>
                  <a:off x="735719" y="7058042"/>
                  <a:ext cx="2481235" cy="1285891"/>
                  <a:chOff x="926970" y="2834735"/>
                  <a:chExt cx="2889886" cy="1427298"/>
                </a:xfrm>
                <a:grpFill/>
              </p:grpSpPr>
              <p:sp>
                <p:nvSpPr>
                  <p:cNvPr id="375" name="椭圆 374">
                    <a:extLst>
                      <a:ext uri="{FF2B5EF4-FFF2-40B4-BE49-F238E27FC236}">
                        <a16:creationId xmlns:a16="http://schemas.microsoft.com/office/drawing/2014/main" id="{CD4ACEA8-1382-A0BD-9D75-3DAB79B46C19}"/>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6" name="椭圆 375">
                    <a:extLst>
                      <a:ext uri="{FF2B5EF4-FFF2-40B4-BE49-F238E27FC236}">
                        <a16:creationId xmlns:a16="http://schemas.microsoft.com/office/drawing/2014/main" id="{60F99B3B-1068-2A2C-3C0F-D5CC7F19E7F4}"/>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7" name="椭圆 376">
                    <a:extLst>
                      <a:ext uri="{FF2B5EF4-FFF2-40B4-BE49-F238E27FC236}">
                        <a16:creationId xmlns:a16="http://schemas.microsoft.com/office/drawing/2014/main" id="{074EA603-35EE-C9EB-5A72-F0B111955937}"/>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8" name="椭圆 377">
                    <a:extLst>
                      <a:ext uri="{FF2B5EF4-FFF2-40B4-BE49-F238E27FC236}">
                        <a16:creationId xmlns:a16="http://schemas.microsoft.com/office/drawing/2014/main" id="{F03A66C1-A9B5-1D95-AE82-AA17EFEF2D3E}"/>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1" name="椭圆 380">
                    <a:extLst>
                      <a:ext uri="{FF2B5EF4-FFF2-40B4-BE49-F238E27FC236}">
                        <a16:creationId xmlns:a16="http://schemas.microsoft.com/office/drawing/2014/main" id="{957E9832-DD95-60BA-A595-64B1EF85844D}"/>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2" name="椭圆 381">
                    <a:extLst>
                      <a:ext uri="{FF2B5EF4-FFF2-40B4-BE49-F238E27FC236}">
                        <a16:creationId xmlns:a16="http://schemas.microsoft.com/office/drawing/2014/main" id="{D0DC0788-94B5-3085-D34A-47753A70CFA9}"/>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3" name="椭圆 382">
                    <a:extLst>
                      <a:ext uri="{FF2B5EF4-FFF2-40B4-BE49-F238E27FC236}">
                        <a16:creationId xmlns:a16="http://schemas.microsoft.com/office/drawing/2014/main" id="{F7DEAF58-3E34-37CD-863A-379120BD8FD0}"/>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6" name="椭圆 575">
                    <a:extLst>
                      <a:ext uri="{FF2B5EF4-FFF2-40B4-BE49-F238E27FC236}">
                        <a16:creationId xmlns:a16="http://schemas.microsoft.com/office/drawing/2014/main" id="{0991E6E3-7152-E4F4-4D01-02182A888C2C}"/>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7" name="椭圆 576">
                    <a:extLst>
                      <a:ext uri="{FF2B5EF4-FFF2-40B4-BE49-F238E27FC236}">
                        <a16:creationId xmlns:a16="http://schemas.microsoft.com/office/drawing/2014/main" id="{BF7CF968-5DD5-65C3-4F16-E9030BA29DD1}"/>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8" name="椭圆 577">
                    <a:extLst>
                      <a:ext uri="{FF2B5EF4-FFF2-40B4-BE49-F238E27FC236}">
                        <a16:creationId xmlns:a16="http://schemas.microsoft.com/office/drawing/2014/main" id="{A57B86F4-5BC9-011B-9FF9-99F829BAE388}"/>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9" name="椭圆 578">
                    <a:extLst>
                      <a:ext uri="{FF2B5EF4-FFF2-40B4-BE49-F238E27FC236}">
                        <a16:creationId xmlns:a16="http://schemas.microsoft.com/office/drawing/2014/main" id="{D681290B-82FC-B7DE-6191-9D54FF21115A}"/>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0" name="椭圆 579">
                    <a:extLst>
                      <a:ext uri="{FF2B5EF4-FFF2-40B4-BE49-F238E27FC236}">
                        <a16:creationId xmlns:a16="http://schemas.microsoft.com/office/drawing/2014/main" id="{E8561F12-9904-C999-22B7-0292F215BFE2}"/>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1" name="椭圆 580">
                    <a:extLst>
                      <a:ext uri="{FF2B5EF4-FFF2-40B4-BE49-F238E27FC236}">
                        <a16:creationId xmlns:a16="http://schemas.microsoft.com/office/drawing/2014/main" id="{93B64FF2-66ED-F697-D6E8-649A2E52924E}"/>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2" name="椭圆 581">
                    <a:extLst>
                      <a:ext uri="{FF2B5EF4-FFF2-40B4-BE49-F238E27FC236}">
                        <a16:creationId xmlns:a16="http://schemas.microsoft.com/office/drawing/2014/main" id="{7CE62206-AAC8-9FC5-7770-4F4E0F2B7676}"/>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椭圆 582">
                    <a:extLst>
                      <a:ext uri="{FF2B5EF4-FFF2-40B4-BE49-F238E27FC236}">
                        <a16:creationId xmlns:a16="http://schemas.microsoft.com/office/drawing/2014/main" id="{0B7A7E07-11E3-D7B6-7161-0DFE3F3FB249}"/>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椭圆 583">
                    <a:extLst>
                      <a:ext uri="{FF2B5EF4-FFF2-40B4-BE49-F238E27FC236}">
                        <a16:creationId xmlns:a16="http://schemas.microsoft.com/office/drawing/2014/main" id="{89C5A59F-0714-77E7-BEC4-560F4885E5DC}"/>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5" name="椭圆 584">
                    <a:extLst>
                      <a:ext uri="{FF2B5EF4-FFF2-40B4-BE49-F238E27FC236}">
                        <a16:creationId xmlns:a16="http://schemas.microsoft.com/office/drawing/2014/main" id="{6FB8C860-E105-3163-E7AF-19048995E47B}"/>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6" name="椭圆 585">
                    <a:extLst>
                      <a:ext uri="{FF2B5EF4-FFF2-40B4-BE49-F238E27FC236}">
                        <a16:creationId xmlns:a16="http://schemas.microsoft.com/office/drawing/2014/main" id="{78A3F490-F0B8-C7B3-8F66-9BD42F646C29}"/>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7" name="椭圆 586">
                    <a:extLst>
                      <a:ext uri="{FF2B5EF4-FFF2-40B4-BE49-F238E27FC236}">
                        <a16:creationId xmlns:a16="http://schemas.microsoft.com/office/drawing/2014/main" id="{2F1B1230-A3DF-081E-12F9-D60689A09494}"/>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8" name="椭圆 587">
                    <a:extLst>
                      <a:ext uri="{FF2B5EF4-FFF2-40B4-BE49-F238E27FC236}">
                        <a16:creationId xmlns:a16="http://schemas.microsoft.com/office/drawing/2014/main" id="{DA53370C-2743-5731-2D0B-F4FD86EE3F45}"/>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9" name="椭圆 588">
                    <a:extLst>
                      <a:ext uri="{FF2B5EF4-FFF2-40B4-BE49-F238E27FC236}">
                        <a16:creationId xmlns:a16="http://schemas.microsoft.com/office/drawing/2014/main" id="{457FF71E-33F9-2AF4-8EB2-8745907F6A93}"/>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0" name="椭圆 589">
                    <a:extLst>
                      <a:ext uri="{FF2B5EF4-FFF2-40B4-BE49-F238E27FC236}">
                        <a16:creationId xmlns:a16="http://schemas.microsoft.com/office/drawing/2014/main" id="{788C77E9-03DB-912B-C958-836078AC20C6}"/>
                      </a:ext>
                    </a:extLst>
                  </p:cNvPr>
                  <p:cNvSpPr/>
                  <p:nvPr/>
                </p:nvSpPr>
                <p:spPr>
                  <a:xfrm>
                    <a:off x="3724300" y="4173197"/>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1" name="椭圆 590">
                    <a:extLst>
                      <a:ext uri="{FF2B5EF4-FFF2-40B4-BE49-F238E27FC236}">
                        <a16:creationId xmlns:a16="http://schemas.microsoft.com/office/drawing/2014/main" id="{F0623421-3AB7-2240-BD1C-97AC6F191D56}"/>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2" name="椭圆 591">
                    <a:extLst>
                      <a:ext uri="{FF2B5EF4-FFF2-40B4-BE49-F238E27FC236}">
                        <a16:creationId xmlns:a16="http://schemas.microsoft.com/office/drawing/2014/main" id="{28EB8101-A58A-39D7-A869-86A4A5C47B81}"/>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3" name="椭圆 592">
                    <a:extLst>
                      <a:ext uri="{FF2B5EF4-FFF2-40B4-BE49-F238E27FC236}">
                        <a16:creationId xmlns:a16="http://schemas.microsoft.com/office/drawing/2014/main" id="{746FF847-BEAD-6DB2-CC53-8D5AD84CF558}"/>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4" name="椭圆 593">
                    <a:extLst>
                      <a:ext uri="{FF2B5EF4-FFF2-40B4-BE49-F238E27FC236}">
                        <a16:creationId xmlns:a16="http://schemas.microsoft.com/office/drawing/2014/main" id="{1E6A85C6-031B-1586-9869-B8B165390DC3}"/>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1" name="椭圆 370">
                  <a:extLst>
                    <a:ext uri="{FF2B5EF4-FFF2-40B4-BE49-F238E27FC236}">
                      <a16:creationId xmlns:a16="http://schemas.microsoft.com/office/drawing/2014/main" id="{C3856B19-404B-809F-3B7A-E5221BE02BA4}"/>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椭圆 371">
                  <a:extLst>
                    <a:ext uri="{FF2B5EF4-FFF2-40B4-BE49-F238E27FC236}">
                      <a16:creationId xmlns:a16="http://schemas.microsoft.com/office/drawing/2014/main" id="{7C226A34-2A57-2255-36B6-D49FD2C07B85}"/>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95" name="椭圆 594">
                <a:extLst>
                  <a:ext uri="{FF2B5EF4-FFF2-40B4-BE49-F238E27FC236}">
                    <a16:creationId xmlns:a16="http://schemas.microsoft.com/office/drawing/2014/main" id="{508727D8-7A55-A8CB-A09C-B8804C0A2162}"/>
                  </a:ext>
                </a:extLst>
              </p:cNvPr>
              <p:cNvSpPr/>
              <p:nvPr/>
            </p:nvSpPr>
            <p:spPr>
              <a:xfrm rot="8604177">
                <a:off x="1346171" y="4481417"/>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6" name="任意多边形: 形状 595">
                <a:extLst>
                  <a:ext uri="{FF2B5EF4-FFF2-40B4-BE49-F238E27FC236}">
                    <a16:creationId xmlns:a16="http://schemas.microsoft.com/office/drawing/2014/main" id="{00EA3FCF-A79B-398E-DBB5-9BB0058461C1}"/>
                  </a:ext>
                </a:extLst>
              </p:cNvPr>
              <p:cNvSpPr/>
              <p:nvPr/>
            </p:nvSpPr>
            <p:spPr>
              <a:xfrm>
                <a:off x="1368586" y="3027316"/>
                <a:ext cx="3581145" cy="1691181"/>
              </a:xfrm>
              <a:custGeom>
                <a:avLst/>
                <a:gdLst>
                  <a:gd name="connsiteX0" fmla="*/ 0 w 3581145"/>
                  <a:gd name="connsiteY0" fmla="*/ 1691181 h 1691181"/>
                  <a:gd name="connsiteX1" fmla="*/ 339459 w 3581145"/>
                  <a:gd name="connsiteY1" fmla="*/ 1367013 h 1691181"/>
                  <a:gd name="connsiteX2" fmla="*/ 718675 w 3581145"/>
                  <a:gd name="connsiteY2" fmla="*/ 966389 h 1691181"/>
                  <a:gd name="connsiteX3" fmla="*/ 1134590 w 3581145"/>
                  <a:gd name="connsiteY3" fmla="*/ 587173 h 1691181"/>
                  <a:gd name="connsiteX4" fmla="*/ 1474049 w 3581145"/>
                  <a:gd name="connsiteY4" fmla="*/ 519893 h 1691181"/>
                  <a:gd name="connsiteX5" fmla="*/ 1804334 w 3581145"/>
                  <a:gd name="connsiteY5" fmla="*/ 859353 h 1691181"/>
                  <a:gd name="connsiteX6" fmla="*/ 2079572 w 3581145"/>
                  <a:gd name="connsiteY6" fmla="*/ 1137648 h 1691181"/>
                  <a:gd name="connsiteX7" fmla="*/ 2382333 w 3581145"/>
                  <a:gd name="connsiteY7" fmla="*/ 1131532 h 1691181"/>
                  <a:gd name="connsiteX8" fmla="*/ 2874702 w 3581145"/>
                  <a:gd name="connsiteY8" fmla="*/ 678919 h 1691181"/>
                  <a:gd name="connsiteX9" fmla="*/ 3581145 w 3581145"/>
                  <a:gd name="connsiteY9" fmla="*/ 0 h 169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145" h="1691181">
                    <a:moveTo>
                      <a:pt x="0" y="1691181"/>
                    </a:moveTo>
                    <a:cubicBezTo>
                      <a:pt x="109840" y="1589496"/>
                      <a:pt x="219680" y="1487812"/>
                      <a:pt x="339459" y="1367013"/>
                    </a:cubicBezTo>
                    <a:cubicBezTo>
                      <a:pt x="459238" y="1246214"/>
                      <a:pt x="586153" y="1096362"/>
                      <a:pt x="718675" y="966389"/>
                    </a:cubicBezTo>
                    <a:cubicBezTo>
                      <a:pt x="851197" y="836416"/>
                      <a:pt x="1008694" y="661589"/>
                      <a:pt x="1134590" y="587173"/>
                    </a:cubicBezTo>
                    <a:cubicBezTo>
                      <a:pt x="1260486" y="512757"/>
                      <a:pt x="1362425" y="474530"/>
                      <a:pt x="1474049" y="519893"/>
                    </a:cubicBezTo>
                    <a:cubicBezTo>
                      <a:pt x="1585673" y="565256"/>
                      <a:pt x="1804334" y="859353"/>
                      <a:pt x="1804334" y="859353"/>
                    </a:cubicBezTo>
                    <a:cubicBezTo>
                      <a:pt x="1905255" y="962312"/>
                      <a:pt x="1983239" y="1092285"/>
                      <a:pt x="2079572" y="1137648"/>
                    </a:cubicBezTo>
                    <a:cubicBezTo>
                      <a:pt x="2175905" y="1183011"/>
                      <a:pt x="2249811" y="1207987"/>
                      <a:pt x="2382333" y="1131532"/>
                    </a:cubicBezTo>
                    <a:cubicBezTo>
                      <a:pt x="2514855" y="1055077"/>
                      <a:pt x="2674900" y="867508"/>
                      <a:pt x="2874702" y="678919"/>
                    </a:cubicBezTo>
                    <a:cubicBezTo>
                      <a:pt x="3074504" y="490330"/>
                      <a:pt x="3327824" y="245165"/>
                      <a:pt x="3581145" y="0"/>
                    </a:cubicBezTo>
                  </a:path>
                </a:pathLst>
              </a:custGeom>
              <a:noFill/>
              <a:ln w="381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7" name="椭圆 596">
                <a:extLst>
                  <a:ext uri="{FF2B5EF4-FFF2-40B4-BE49-F238E27FC236}">
                    <a16:creationId xmlns:a16="http://schemas.microsoft.com/office/drawing/2014/main" id="{C8DA21C0-AE8E-8293-98B8-8C1084191459}"/>
                  </a:ext>
                </a:extLst>
              </p:cNvPr>
              <p:cNvSpPr/>
              <p:nvPr/>
            </p:nvSpPr>
            <p:spPr>
              <a:xfrm rot="19414774">
                <a:off x="2444775" y="3856484"/>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8" name="椭圆 597">
                <a:extLst>
                  <a:ext uri="{FF2B5EF4-FFF2-40B4-BE49-F238E27FC236}">
                    <a16:creationId xmlns:a16="http://schemas.microsoft.com/office/drawing/2014/main" id="{A74A27A6-9206-1F76-17B3-E7410BF5DF58}"/>
                  </a:ext>
                </a:extLst>
              </p:cNvPr>
              <p:cNvSpPr/>
              <p:nvPr/>
            </p:nvSpPr>
            <p:spPr>
              <a:xfrm rot="19414774">
                <a:off x="2626291" y="367391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9" name="任意多边形: 形状 598">
                <a:extLst>
                  <a:ext uri="{FF2B5EF4-FFF2-40B4-BE49-F238E27FC236}">
                    <a16:creationId xmlns:a16="http://schemas.microsoft.com/office/drawing/2014/main" id="{A41A9950-A75E-50FD-1682-B215C67D804E}"/>
                  </a:ext>
                </a:extLst>
              </p:cNvPr>
              <p:cNvSpPr/>
              <p:nvPr/>
            </p:nvSpPr>
            <p:spPr>
              <a:xfrm>
                <a:off x="1345085" y="3172110"/>
                <a:ext cx="3506526" cy="1669773"/>
              </a:xfrm>
              <a:custGeom>
                <a:avLst/>
                <a:gdLst>
                  <a:gd name="connsiteX0" fmla="*/ 0 w 3506526"/>
                  <a:gd name="connsiteY0" fmla="*/ 1669773 h 1669773"/>
                  <a:gd name="connsiteX1" fmla="*/ 425395 w 3506526"/>
                  <a:gd name="connsiteY1" fmla="*/ 1228476 h 1669773"/>
                  <a:gd name="connsiteX2" fmla="*/ 775253 w 3506526"/>
                  <a:gd name="connsiteY2" fmla="*/ 811033 h 1669773"/>
                  <a:gd name="connsiteX3" fmla="*/ 1204623 w 3506526"/>
                  <a:gd name="connsiteY3" fmla="*/ 333954 h 1669773"/>
                  <a:gd name="connsiteX4" fmla="*/ 1403406 w 3506526"/>
                  <a:gd name="connsiteY4" fmla="*/ 250466 h 1669773"/>
                  <a:gd name="connsiteX5" fmla="*/ 1570383 w 3506526"/>
                  <a:gd name="connsiteY5" fmla="*/ 357808 h 1669773"/>
                  <a:gd name="connsiteX6" fmla="*/ 1816873 w 3506526"/>
                  <a:gd name="connsiteY6" fmla="*/ 791154 h 1669773"/>
                  <a:gd name="connsiteX7" fmla="*/ 2035534 w 3506526"/>
                  <a:gd name="connsiteY7" fmla="*/ 1089328 h 1669773"/>
                  <a:gd name="connsiteX8" fmla="*/ 2218414 w 3506526"/>
                  <a:gd name="connsiteY8" fmla="*/ 1168841 h 1669773"/>
                  <a:gd name="connsiteX9" fmla="*/ 2349611 w 3506526"/>
                  <a:gd name="connsiteY9" fmla="*/ 1156914 h 1669773"/>
                  <a:gd name="connsiteX10" fmla="*/ 2476832 w 3506526"/>
                  <a:gd name="connsiteY10" fmla="*/ 1061499 h 1669773"/>
                  <a:gd name="connsiteX11" fmla="*/ 2826689 w 3506526"/>
                  <a:gd name="connsiteY11" fmla="*/ 659958 h 1669773"/>
                  <a:gd name="connsiteX12" fmla="*/ 3327621 w 3506526"/>
                  <a:gd name="connsiteY12" fmla="*/ 163001 h 1669773"/>
                  <a:gd name="connsiteX13" fmla="*/ 3506526 w 3506526"/>
                  <a:gd name="connsiteY13" fmla="*/ 0 h 16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6526" h="1669773">
                    <a:moveTo>
                      <a:pt x="0" y="1669773"/>
                    </a:moveTo>
                    <a:cubicBezTo>
                      <a:pt x="148093" y="1520686"/>
                      <a:pt x="296186" y="1371599"/>
                      <a:pt x="425395" y="1228476"/>
                    </a:cubicBezTo>
                    <a:cubicBezTo>
                      <a:pt x="554604" y="1085353"/>
                      <a:pt x="645382" y="960120"/>
                      <a:pt x="775253" y="811033"/>
                    </a:cubicBezTo>
                    <a:cubicBezTo>
                      <a:pt x="905124" y="661946"/>
                      <a:pt x="1099931" y="427382"/>
                      <a:pt x="1204623" y="333954"/>
                    </a:cubicBezTo>
                    <a:cubicBezTo>
                      <a:pt x="1309315" y="240526"/>
                      <a:pt x="1342446" y="246490"/>
                      <a:pt x="1403406" y="250466"/>
                    </a:cubicBezTo>
                    <a:cubicBezTo>
                      <a:pt x="1464366" y="254442"/>
                      <a:pt x="1501472" y="267693"/>
                      <a:pt x="1570383" y="357808"/>
                    </a:cubicBezTo>
                    <a:cubicBezTo>
                      <a:pt x="1639294" y="447923"/>
                      <a:pt x="1739348" y="669234"/>
                      <a:pt x="1816873" y="791154"/>
                    </a:cubicBezTo>
                    <a:cubicBezTo>
                      <a:pt x="1894398" y="913074"/>
                      <a:pt x="1968611" y="1026380"/>
                      <a:pt x="2035534" y="1089328"/>
                    </a:cubicBezTo>
                    <a:cubicBezTo>
                      <a:pt x="2102457" y="1152276"/>
                      <a:pt x="2166068" y="1157577"/>
                      <a:pt x="2218414" y="1168841"/>
                    </a:cubicBezTo>
                    <a:cubicBezTo>
                      <a:pt x="2270760" y="1180105"/>
                      <a:pt x="2306541" y="1174804"/>
                      <a:pt x="2349611" y="1156914"/>
                    </a:cubicBezTo>
                    <a:cubicBezTo>
                      <a:pt x="2392681" y="1139024"/>
                      <a:pt x="2397319" y="1144325"/>
                      <a:pt x="2476832" y="1061499"/>
                    </a:cubicBezTo>
                    <a:cubicBezTo>
                      <a:pt x="2556345" y="978673"/>
                      <a:pt x="2684891" y="809708"/>
                      <a:pt x="2826689" y="659958"/>
                    </a:cubicBezTo>
                    <a:cubicBezTo>
                      <a:pt x="2968487" y="510208"/>
                      <a:pt x="3214315" y="272994"/>
                      <a:pt x="3327621" y="163001"/>
                    </a:cubicBezTo>
                    <a:cubicBezTo>
                      <a:pt x="3440927" y="53008"/>
                      <a:pt x="3473726" y="26504"/>
                      <a:pt x="3506526" y="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0" name="任意多边形: 形状 599">
                <a:extLst>
                  <a:ext uri="{FF2B5EF4-FFF2-40B4-BE49-F238E27FC236}">
                    <a16:creationId xmlns:a16="http://schemas.microsoft.com/office/drawing/2014/main" id="{CD649D11-B702-5819-5F4E-1957CA7671DE}"/>
                  </a:ext>
                </a:extLst>
              </p:cNvPr>
              <p:cNvSpPr/>
              <p:nvPr/>
            </p:nvSpPr>
            <p:spPr>
              <a:xfrm>
                <a:off x="1428574" y="3327160"/>
                <a:ext cx="3550258" cy="1789043"/>
              </a:xfrm>
              <a:custGeom>
                <a:avLst/>
                <a:gdLst>
                  <a:gd name="connsiteX0" fmla="*/ 0 w 3550258"/>
                  <a:gd name="connsiteY0" fmla="*/ 1789043 h 1789043"/>
                  <a:gd name="connsiteX1" fmla="*/ 270344 w 3550258"/>
                  <a:gd name="connsiteY1" fmla="*/ 1486894 h 1789043"/>
                  <a:gd name="connsiteX2" fmla="*/ 699715 w 3550258"/>
                  <a:gd name="connsiteY2" fmla="*/ 1013791 h 1789043"/>
                  <a:gd name="connsiteX3" fmla="*/ 1049572 w 3550258"/>
                  <a:gd name="connsiteY3" fmla="*/ 759350 h 1789043"/>
                  <a:gd name="connsiteX4" fmla="*/ 1415332 w 3550258"/>
                  <a:gd name="connsiteY4" fmla="*/ 787179 h 1789043"/>
                  <a:gd name="connsiteX5" fmla="*/ 1828800 w 3550258"/>
                  <a:gd name="connsiteY5" fmla="*/ 1101256 h 1789043"/>
                  <a:gd name="connsiteX6" fmla="*/ 2286000 w 3550258"/>
                  <a:gd name="connsiteY6" fmla="*/ 1192696 h 1789043"/>
                  <a:gd name="connsiteX7" fmla="*/ 2635858 w 3550258"/>
                  <a:gd name="connsiteY7" fmla="*/ 906449 h 1789043"/>
                  <a:gd name="connsiteX8" fmla="*/ 3128838 w 3550258"/>
                  <a:gd name="connsiteY8" fmla="*/ 365760 h 1789043"/>
                  <a:gd name="connsiteX9" fmla="*/ 3550258 w 3550258"/>
                  <a:gd name="connsiteY9" fmla="*/ 0 h 178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0258" h="1789043">
                    <a:moveTo>
                      <a:pt x="0" y="1789043"/>
                    </a:moveTo>
                    <a:lnTo>
                      <a:pt x="270344" y="1486894"/>
                    </a:lnTo>
                    <a:cubicBezTo>
                      <a:pt x="386963" y="1357685"/>
                      <a:pt x="569844" y="1135048"/>
                      <a:pt x="699715" y="1013791"/>
                    </a:cubicBezTo>
                    <a:cubicBezTo>
                      <a:pt x="829586" y="892534"/>
                      <a:pt x="930303" y="797119"/>
                      <a:pt x="1049572" y="759350"/>
                    </a:cubicBezTo>
                    <a:cubicBezTo>
                      <a:pt x="1168841" y="721581"/>
                      <a:pt x="1285461" y="730195"/>
                      <a:pt x="1415332" y="787179"/>
                    </a:cubicBezTo>
                    <a:cubicBezTo>
                      <a:pt x="1545203" y="844163"/>
                      <a:pt x="1683689" y="1033670"/>
                      <a:pt x="1828800" y="1101256"/>
                    </a:cubicBezTo>
                    <a:cubicBezTo>
                      <a:pt x="1973911" y="1168842"/>
                      <a:pt x="2151490" y="1225164"/>
                      <a:pt x="2286000" y="1192696"/>
                    </a:cubicBezTo>
                    <a:cubicBezTo>
                      <a:pt x="2420510" y="1160228"/>
                      <a:pt x="2495385" y="1044272"/>
                      <a:pt x="2635858" y="906449"/>
                    </a:cubicBezTo>
                    <a:cubicBezTo>
                      <a:pt x="2776331" y="768626"/>
                      <a:pt x="2976438" y="516835"/>
                      <a:pt x="3128838" y="365760"/>
                    </a:cubicBezTo>
                    <a:cubicBezTo>
                      <a:pt x="3281238" y="214685"/>
                      <a:pt x="3415748" y="107342"/>
                      <a:pt x="3550258"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1" name="任意多边形: 形状 600">
                <a:extLst>
                  <a:ext uri="{FF2B5EF4-FFF2-40B4-BE49-F238E27FC236}">
                    <a16:creationId xmlns:a16="http://schemas.microsoft.com/office/drawing/2014/main" id="{2C44FAB7-4F7F-F860-81F8-A37AB57D568F}"/>
                  </a:ext>
                </a:extLst>
              </p:cNvPr>
              <p:cNvSpPr/>
              <p:nvPr/>
            </p:nvSpPr>
            <p:spPr>
              <a:xfrm>
                <a:off x="1380349" y="2897466"/>
                <a:ext cx="3442010" cy="1576039"/>
              </a:xfrm>
              <a:custGeom>
                <a:avLst/>
                <a:gdLst>
                  <a:gd name="connsiteX0" fmla="*/ 0 w 3442010"/>
                  <a:gd name="connsiteY0" fmla="*/ 1576039 h 1576039"/>
                  <a:gd name="connsiteX1" fmla="*/ 289932 w 3442010"/>
                  <a:gd name="connsiteY1" fmla="*/ 1219200 h 1576039"/>
                  <a:gd name="connsiteX2" fmla="*/ 624468 w 3442010"/>
                  <a:gd name="connsiteY2" fmla="*/ 817756 h 1576039"/>
                  <a:gd name="connsiteX3" fmla="*/ 1033346 w 3442010"/>
                  <a:gd name="connsiteY3" fmla="*/ 446049 h 1576039"/>
                  <a:gd name="connsiteX4" fmla="*/ 1367883 w 3442010"/>
                  <a:gd name="connsiteY4" fmla="*/ 304800 h 1576039"/>
                  <a:gd name="connsiteX5" fmla="*/ 1791629 w 3442010"/>
                  <a:gd name="connsiteY5" fmla="*/ 438615 h 1576039"/>
                  <a:gd name="connsiteX6" fmla="*/ 2096429 w 3442010"/>
                  <a:gd name="connsiteY6" fmla="*/ 944137 h 1576039"/>
                  <a:gd name="connsiteX7" fmla="*/ 2386361 w 3442010"/>
                  <a:gd name="connsiteY7" fmla="*/ 981308 h 1576039"/>
                  <a:gd name="connsiteX8" fmla="*/ 2832410 w 3442010"/>
                  <a:gd name="connsiteY8" fmla="*/ 557561 h 1576039"/>
                  <a:gd name="connsiteX9" fmla="*/ 3070303 w 3442010"/>
                  <a:gd name="connsiteY9" fmla="*/ 289932 h 1576039"/>
                  <a:gd name="connsiteX10" fmla="*/ 3330498 w 3442010"/>
                  <a:gd name="connsiteY10" fmla="*/ 52039 h 1576039"/>
                  <a:gd name="connsiteX11" fmla="*/ 3442010 w 3442010"/>
                  <a:gd name="connsiteY11" fmla="*/ 0 h 1576039"/>
                  <a:gd name="connsiteX12" fmla="*/ 3442010 w 3442010"/>
                  <a:gd name="connsiteY12" fmla="*/ 0 h 157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2010" h="1576039">
                    <a:moveTo>
                      <a:pt x="0" y="1576039"/>
                    </a:moveTo>
                    <a:lnTo>
                      <a:pt x="289932" y="1219200"/>
                    </a:lnTo>
                    <a:cubicBezTo>
                      <a:pt x="394010" y="1092819"/>
                      <a:pt x="500566" y="946614"/>
                      <a:pt x="624468" y="817756"/>
                    </a:cubicBezTo>
                    <a:cubicBezTo>
                      <a:pt x="748370" y="688898"/>
                      <a:pt x="909444" y="531542"/>
                      <a:pt x="1033346" y="446049"/>
                    </a:cubicBezTo>
                    <a:cubicBezTo>
                      <a:pt x="1157248" y="360556"/>
                      <a:pt x="1241503" y="306039"/>
                      <a:pt x="1367883" y="304800"/>
                    </a:cubicBezTo>
                    <a:cubicBezTo>
                      <a:pt x="1494263" y="303561"/>
                      <a:pt x="1670205" y="332059"/>
                      <a:pt x="1791629" y="438615"/>
                    </a:cubicBezTo>
                    <a:cubicBezTo>
                      <a:pt x="1913053" y="545171"/>
                      <a:pt x="1997307" y="853688"/>
                      <a:pt x="2096429" y="944137"/>
                    </a:cubicBezTo>
                    <a:cubicBezTo>
                      <a:pt x="2195551" y="1034586"/>
                      <a:pt x="2263698" y="1045737"/>
                      <a:pt x="2386361" y="981308"/>
                    </a:cubicBezTo>
                    <a:cubicBezTo>
                      <a:pt x="2509025" y="916879"/>
                      <a:pt x="2718420" y="672790"/>
                      <a:pt x="2832410" y="557561"/>
                    </a:cubicBezTo>
                    <a:cubicBezTo>
                      <a:pt x="2946400" y="442332"/>
                      <a:pt x="2987288" y="374186"/>
                      <a:pt x="3070303" y="289932"/>
                    </a:cubicBezTo>
                    <a:cubicBezTo>
                      <a:pt x="3153318" y="205678"/>
                      <a:pt x="3268547" y="100361"/>
                      <a:pt x="3330498" y="52039"/>
                    </a:cubicBezTo>
                    <a:cubicBezTo>
                      <a:pt x="3392449" y="3717"/>
                      <a:pt x="3442010" y="0"/>
                      <a:pt x="3442010" y="0"/>
                    </a:cubicBezTo>
                    <a:lnTo>
                      <a:pt x="3442010" y="0"/>
                    </a:lnTo>
                  </a:path>
                </a:pathLst>
              </a:custGeom>
              <a:ln w="38100">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grpSp>
      </p:grpSp>
      <p:grpSp>
        <p:nvGrpSpPr>
          <p:cNvPr id="6" name="组合 5">
            <a:extLst>
              <a:ext uri="{FF2B5EF4-FFF2-40B4-BE49-F238E27FC236}">
                <a16:creationId xmlns:a16="http://schemas.microsoft.com/office/drawing/2014/main" id="{EB90BE2A-E01F-48A8-2275-61B40A127EF5}"/>
              </a:ext>
            </a:extLst>
          </p:cNvPr>
          <p:cNvGrpSpPr/>
          <p:nvPr/>
        </p:nvGrpSpPr>
        <p:grpSpPr>
          <a:xfrm>
            <a:off x="6935252" y="1974465"/>
            <a:ext cx="4380559" cy="3482263"/>
            <a:chOff x="6935252" y="1974465"/>
            <a:chExt cx="4380559" cy="3482263"/>
          </a:xfrm>
        </p:grpSpPr>
        <p:grpSp>
          <p:nvGrpSpPr>
            <p:cNvPr id="289" name="组合 288">
              <a:extLst>
                <a:ext uri="{FF2B5EF4-FFF2-40B4-BE49-F238E27FC236}">
                  <a16:creationId xmlns:a16="http://schemas.microsoft.com/office/drawing/2014/main" id="{88EEC054-0A5C-6101-BAA5-654D72911B48}"/>
                </a:ext>
              </a:extLst>
            </p:cNvPr>
            <p:cNvGrpSpPr/>
            <p:nvPr/>
          </p:nvGrpSpPr>
          <p:grpSpPr>
            <a:xfrm>
              <a:off x="7264096" y="1979756"/>
              <a:ext cx="3775293" cy="3293443"/>
              <a:chOff x="636212" y="292963"/>
              <a:chExt cx="3378328" cy="2924424"/>
            </a:xfrm>
          </p:grpSpPr>
          <p:cxnSp>
            <p:nvCxnSpPr>
              <p:cNvPr id="290" name="直接箭头连接符 289">
                <a:extLst>
                  <a:ext uri="{FF2B5EF4-FFF2-40B4-BE49-F238E27FC236}">
                    <a16:creationId xmlns:a16="http://schemas.microsoft.com/office/drawing/2014/main" id="{19BCEC91-FB84-BB05-382A-D73144431DC9}"/>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1" name="直接箭头连接符 290">
                <a:extLst>
                  <a:ext uri="{FF2B5EF4-FFF2-40B4-BE49-F238E27FC236}">
                    <a16:creationId xmlns:a16="http://schemas.microsoft.com/office/drawing/2014/main" id="{F8DBF5C8-0D20-0672-29D9-452AA3F9F48C}"/>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292" name="组合 291">
              <a:extLst>
                <a:ext uri="{FF2B5EF4-FFF2-40B4-BE49-F238E27FC236}">
                  <a16:creationId xmlns:a16="http://schemas.microsoft.com/office/drawing/2014/main" id="{2D64428B-9824-1D60-2B83-6AF271C570C7}"/>
                </a:ext>
              </a:extLst>
            </p:cNvPr>
            <p:cNvGrpSpPr/>
            <p:nvPr/>
          </p:nvGrpSpPr>
          <p:grpSpPr>
            <a:xfrm rot="19414774">
              <a:off x="7144791" y="3518400"/>
              <a:ext cx="2698453" cy="1566826"/>
              <a:chOff x="499240" y="6630181"/>
              <a:chExt cx="2698453" cy="1602208"/>
            </a:xfrm>
            <a:solidFill>
              <a:schemeClr val="accent1"/>
            </a:solidFill>
          </p:grpSpPr>
          <p:grpSp>
            <p:nvGrpSpPr>
              <p:cNvPr id="293" name="组合 292">
                <a:extLst>
                  <a:ext uri="{FF2B5EF4-FFF2-40B4-BE49-F238E27FC236}">
                    <a16:creationId xmlns:a16="http://schemas.microsoft.com/office/drawing/2014/main" id="{02D44DC1-54C6-4503-7C14-BE248B50D8B5}"/>
                  </a:ext>
                </a:extLst>
              </p:cNvPr>
              <p:cNvGrpSpPr/>
              <p:nvPr/>
            </p:nvGrpSpPr>
            <p:grpSpPr>
              <a:xfrm>
                <a:off x="499240" y="6630181"/>
                <a:ext cx="2698453" cy="1602208"/>
                <a:chOff x="651544" y="2359823"/>
                <a:chExt cx="3142881" cy="1778400"/>
              </a:xfrm>
              <a:grpFill/>
            </p:grpSpPr>
            <p:sp>
              <p:nvSpPr>
                <p:cNvPr id="296" name="椭圆 295">
                  <a:extLst>
                    <a:ext uri="{FF2B5EF4-FFF2-40B4-BE49-F238E27FC236}">
                      <a16:creationId xmlns:a16="http://schemas.microsoft.com/office/drawing/2014/main" id="{42B5C97E-7260-F15E-2DCE-6A5CAF3A31BD}"/>
                    </a:ext>
                  </a:extLst>
                </p:cNvPr>
                <p:cNvSpPr/>
                <p:nvPr/>
              </p:nvSpPr>
              <p:spPr>
                <a:xfrm>
                  <a:off x="3260302" y="274703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椭圆 296">
                  <a:extLst>
                    <a:ext uri="{FF2B5EF4-FFF2-40B4-BE49-F238E27FC236}">
                      <a16:creationId xmlns:a16="http://schemas.microsoft.com/office/drawing/2014/main" id="{17F610C3-76AD-0FD1-A47C-0B8259599DAF}"/>
                    </a:ext>
                  </a:extLst>
                </p:cNvPr>
                <p:cNvSpPr/>
                <p:nvPr/>
              </p:nvSpPr>
              <p:spPr>
                <a:xfrm>
                  <a:off x="651544" y="31086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9" name="椭圆 298">
                  <a:extLst>
                    <a:ext uri="{FF2B5EF4-FFF2-40B4-BE49-F238E27FC236}">
                      <a16:creationId xmlns:a16="http://schemas.microsoft.com/office/drawing/2014/main" id="{6607356C-D18C-9E99-FCEF-CECE80BB79E0}"/>
                    </a:ext>
                  </a:extLst>
                </p:cNvPr>
                <p:cNvSpPr/>
                <p:nvPr/>
              </p:nvSpPr>
              <p:spPr>
                <a:xfrm>
                  <a:off x="1082965" y="300112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0" name="椭圆 299">
                  <a:extLst>
                    <a:ext uri="{FF2B5EF4-FFF2-40B4-BE49-F238E27FC236}">
                      <a16:creationId xmlns:a16="http://schemas.microsoft.com/office/drawing/2014/main" id="{87C2F7B9-1AB3-3E2E-360B-86DA96447C87}"/>
                    </a:ext>
                  </a:extLst>
                </p:cNvPr>
                <p:cNvSpPr/>
                <p:nvPr/>
              </p:nvSpPr>
              <p:spPr>
                <a:xfrm>
                  <a:off x="1882606" y="2768675"/>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椭圆 300">
                  <a:extLst>
                    <a:ext uri="{FF2B5EF4-FFF2-40B4-BE49-F238E27FC236}">
                      <a16:creationId xmlns:a16="http://schemas.microsoft.com/office/drawing/2014/main" id="{904D07A9-FD48-DC2C-F4D0-D220EC35F596}"/>
                    </a:ext>
                  </a:extLst>
                </p:cNvPr>
                <p:cNvSpPr/>
                <p:nvPr/>
              </p:nvSpPr>
              <p:spPr>
                <a:xfrm>
                  <a:off x="1955618" y="24018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2" name="椭圆 301">
                  <a:extLst>
                    <a:ext uri="{FF2B5EF4-FFF2-40B4-BE49-F238E27FC236}">
                      <a16:creationId xmlns:a16="http://schemas.microsoft.com/office/drawing/2014/main" id="{43B5A7C6-A0A6-37C8-5158-F1A18F60EA09}"/>
                    </a:ext>
                  </a:extLst>
                </p:cNvPr>
                <p:cNvSpPr/>
                <p:nvPr/>
              </p:nvSpPr>
              <p:spPr>
                <a:xfrm>
                  <a:off x="1093552" y="26623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3" name="椭圆 302">
                  <a:extLst>
                    <a:ext uri="{FF2B5EF4-FFF2-40B4-BE49-F238E27FC236}">
                      <a16:creationId xmlns:a16="http://schemas.microsoft.com/office/drawing/2014/main" id="{BE7B87F7-DF3A-6B3F-7D16-5122F80373D1}"/>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303">
                  <a:extLst>
                    <a:ext uri="{FF2B5EF4-FFF2-40B4-BE49-F238E27FC236}">
                      <a16:creationId xmlns:a16="http://schemas.microsoft.com/office/drawing/2014/main" id="{062F75E5-4C64-A8D0-236A-323AE41B23C1}"/>
                    </a:ext>
                  </a:extLst>
                </p:cNvPr>
                <p:cNvSpPr/>
                <p:nvPr/>
              </p:nvSpPr>
              <p:spPr>
                <a:xfrm>
                  <a:off x="1046182" y="283941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5" name="椭圆 304">
                  <a:extLst>
                    <a:ext uri="{FF2B5EF4-FFF2-40B4-BE49-F238E27FC236}">
                      <a16:creationId xmlns:a16="http://schemas.microsoft.com/office/drawing/2014/main" id="{EDFD2EDF-BD33-C2CA-1249-483B31BDE11A}"/>
                    </a:ext>
                  </a:extLst>
                </p:cNvPr>
                <p:cNvSpPr/>
                <p:nvPr/>
              </p:nvSpPr>
              <p:spPr>
                <a:xfrm>
                  <a:off x="1478569" y="254719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6" name="椭圆 305">
                  <a:extLst>
                    <a:ext uri="{FF2B5EF4-FFF2-40B4-BE49-F238E27FC236}">
                      <a16:creationId xmlns:a16="http://schemas.microsoft.com/office/drawing/2014/main" id="{D62D22D5-E774-940F-12E1-12A5EAC6B120}"/>
                    </a:ext>
                  </a:extLst>
                </p:cNvPr>
                <p:cNvSpPr/>
                <p:nvPr/>
              </p:nvSpPr>
              <p:spPr>
                <a:xfrm>
                  <a:off x="1400515" y="279680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椭圆 306">
                  <a:extLst>
                    <a:ext uri="{FF2B5EF4-FFF2-40B4-BE49-F238E27FC236}">
                      <a16:creationId xmlns:a16="http://schemas.microsoft.com/office/drawing/2014/main" id="{0926022A-A637-A6EB-9910-4FB93D471AB5}"/>
                    </a:ext>
                  </a:extLst>
                </p:cNvPr>
                <p:cNvSpPr/>
                <p:nvPr/>
              </p:nvSpPr>
              <p:spPr>
                <a:xfrm>
                  <a:off x="2978583" y="393147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椭圆 307">
                  <a:extLst>
                    <a:ext uri="{FF2B5EF4-FFF2-40B4-BE49-F238E27FC236}">
                      <a16:creationId xmlns:a16="http://schemas.microsoft.com/office/drawing/2014/main" id="{B4C35526-1128-FA9C-3C7E-BD97AA445433}"/>
                    </a:ext>
                  </a:extLst>
                </p:cNvPr>
                <p:cNvSpPr/>
                <p:nvPr/>
              </p:nvSpPr>
              <p:spPr>
                <a:xfrm>
                  <a:off x="1379439" y="295236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9" name="椭圆 308">
                  <a:extLst>
                    <a:ext uri="{FF2B5EF4-FFF2-40B4-BE49-F238E27FC236}">
                      <a16:creationId xmlns:a16="http://schemas.microsoft.com/office/drawing/2014/main" id="{7CF9B02B-F4F3-5ADC-DC36-9EB279CA9D94}"/>
                    </a:ext>
                  </a:extLst>
                </p:cNvPr>
                <p:cNvSpPr/>
                <p:nvPr/>
              </p:nvSpPr>
              <p:spPr>
                <a:xfrm>
                  <a:off x="1653513" y="284427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椭圆 309">
                  <a:extLst>
                    <a:ext uri="{FF2B5EF4-FFF2-40B4-BE49-F238E27FC236}">
                      <a16:creationId xmlns:a16="http://schemas.microsoft.com/office/drawing/2014/main" id="{60B9815D-8FF6-ADB6-33B6-2BE575938FD5}"/>
                    </a:ext>
                  </a:extLst>
                </p:cNvPr>
                <p:cNvSpPr/>
                <p:nvPr/>
              </p:nvSpPr>
              <p:spPr>
                <a:xfrm>
                  <a:off x="2599775" y="2359823"/>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1" name="椭圆 310">
                  <a:extLst>
                    <a:ext uri="{FF2B5EF4-FFF2-40B4-BE49-F238E27FC236}">
                      <a16:creationId xmlns:a16="http://schemas.microsoft.com/office/drawing/2014/main" id="{81340B75-2396-4D8F-C006-C9E07556FF78}"/>
                    </a:ext>
                  </a:extLst>
                </p:cNvPr>
                <p:cNvSpPr/>
                <p:nvPr/>
              </p:nvSpPr>
              <p:spPr>
                <a:xfrm>
                  <a:off x="1295869" y="25805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2" name="椭圆 311">
                  <a:extLst>
                    <a:ext uri="{FF2B5EF4-FFF2-40B4-BE49-F238E27FC236}">
                      <a16:creationId xmlns:a16="http://schemas.microsoft.com/office/drawing/2014/main" id="{C4BDAD73-545F-4297-F9A8-CD4068A52F58}"/>
                    </a:ext>
                  </a:extLst>
                </p:cNvPr>
                <p:cNvSpPr/>
                <p:nvPr/>
              </p:nvSpPr>
              <p:spPr>
                <a:xfrm>
                  <a:off x="3701869" y="404938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3" name="椭圆 312">
                  <a:extLst>
                    <a:ext uri="{FF2B5EF4-FFF2-40B4-BE49-F238E27FC236}">
                      <a16:creationId xmlns:a16="http://schemas.microsoft.com/office/drawing/2014/main" id="{62814779-3775-5B5D-C3F6-D4F0D280B9D9}"/>
                    </a:ext>
                  </a:extLst>
                </p:cNvPr>
                <p:cNvSpPr/>
                <p:nvPr/>
              </p:nvSpPr>
              <p:spPr>
                <a:xfrm>
                  <a:off x="3138991" y="295225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椭圆 313">
                  <a:extLst>
                    <a:ext uri="{FF2B5EF4-FFF2-40B4-BE49-F238E27FC236}">
                      <a16:creationId xmlns:a16="http://schemas.microsoft.com/office/drawing/2014/main" id="{42A186B2-C5C2-F350-3358-1F9A39506B4D}"/>
                    </a:ext>
                  </a:extLst>
                </p:cNvPr>
                <p:cNvSpPr/>
                <p:nvPr/>
              </p:nvSpPr>
              <p:spPr>
                <a:xfrm>
                  <a:off x="825816" y="299365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椭圆 314">
                  <a:extLst>
                    <a:ext uri="{FF2B5EF4-FFF2-40B4-BE49-F238E27FC236}">
                      <a16:creationId xmlns:a16="http://schemas.microsoft.com/office/drawing/2014/main" id="{40CBB5FA-EE73-D18D-D762-E846C3E83789}"/>
                    </a:ext>
                  </a:extLst>
                </p:cNvPr>
                <p:cNvSpPr/>
                <p:nvPr/>
              </p:nvSpPr>
              <p:spPr>
                <a:xfrm>
                  <a:off x="2284280" y="238764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椭圆 315">
                  <a:extLst>
                    <a:ext uri="{FF2B5EF4-FFF2-40B4-BE49-F238E27FC236}">
                      <a16:creationId xmlns:a16="http://schemas.microsoft.com/office/drawing/2014/main" id="{F2905994-C92E-A2DE-09D7-307FF2DB4909}"/>
                    </a:ext>
                  </a:extLst>
                </p:cNvPr>
                <p:cNvSpPr/>
                <p:nvPr/>
              </p:nvSpPr>
              <p:spPr>
                <a:xfrm>
                  <a:off x="2162482" y="236959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椭圆 316">
                  <a:extLst>
                    <a:ext uri="{FF2B5EF4-FFF2-40B4-BE49-F238E27FC236}">
                      <a16:creationId xmlns:a16="http://schemas.microsoft.com/office/drawing/2014/main" id="{3CEBB61E-7879-F12C-2430-E28AB3A375DE}"/>
                    </a:ext>
                  </a:extLst>
                </p:cNvPr>
                <p:cNvSpPr/>
                <p:nvPr/>
              </p:nvSpPr>
              <p:spPr>
                <a:xfrm>
                  <a:off x="2118641" y="2645863"/>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8" name="椭圆 317">
                  <a:extLst>
                    <a:ext uri="{FF2B5EF4-FFF2-40B4-BE49-F238E27FC236}">
                      <a16:creationId xmlns:a16="http://schemas.microsoft.com/office/drawing/2014/main" id="{4CACA084-C4FB-8490-8A87-A4F8786797B4}"/>
                    </a:ext>
                  </a:extLst>
                </p:cNvPr>
                <p:cNvSpPr/>
                <p:nvPr/>
              </p:nvSpPr>
              <p:spPr>
                <a:xfrm>
                  <a:off x="2249587" y="2794203"/>
                  <a:ext cx="92556" cy="88833"/>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a:extLst>
                    <a:ext uri="{FF2B5EF4-FFF2-40B4-BE49-F238E27FC236}">
                      <a16:creationId xmlns:a16="http://schemas.microsoft.com/office/drawing/2014/main" id="{779651E7-4CD0-1A83-6DD0-38E3A0591266}"/>
                    </a:ext>
                  </a:extLst>
                </p:cNvPr>
                <p:cNvSpPr/>
                <p:nvPr/>
              </p:nvSpPr>
              <p:spPr>
                <a:xfrm>
                  <a:off x="2886666" y="23628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a:extLst>
                    <a:ext uri="{FF2B5EF4-FFF2-40B4-BE49-F238E27FC236}">
                      <a16:creationId xmlns:a16="http://schemas.microsoft.com/office/drawing/2014/main" id="{65298C7A-70E9-0BDA-B28B-5EB46290F426}"/>
                    </a:ext>
                  </a:extLst>
                </p:cNvPr>
                <p:cNvSpPr/>
                <p:nvPr/>
              </p:nvSpPr>
              <p:spPr>
                <a:xfrm>
                  <a:off x="2147919" y="288020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1" name="椭圆 320">
                  <a:extLst>
                    <a:ext uri="{FF2B5EF4-FFF2-40B4-BE49-F238E27FC236}">
                      <a16:creationId xmlns:a16="http://schemas.microsoft.com/office/drawing/2014/main" id="{EEEFDB29-ED57-EBFE-75C2-A10404913FBF}"/>
                    </a:ext>
                  </a:extLst>
                </p:cNvPr>
                <p:cNvSpPr/>
                <p:nvPr/>
              </p:nvSpPr>
              <p:spPr>
                <a:xfrm>
                  <a:off x="1553745" y="295609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4" name="椭圆 293">
                <a:extLst>
                  <a:ext uri="{FF2B5EF4-FFF2-40B4-BE49-F238E27FC236}">
                    <a16:creationId xmlns:a16="http://schemas.microsoft.com/office/drawing/2014/main" id="{8E54EE3C-31B1-0ADB-36FE-C94C0A22A537}"/>
                  </a:ext>
                </a:extLst>
              </p:cNvPr>
              <p:cNvSpPr/>
              <p:nvPr/>
            </p:nvSpPr>
            <p:spPr>
              <a:xfrm>
                <a:off x="1423656" y="6873843"/>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5" name="椭圆 294">
                <a:extLst>
                  <a:ext uri="{FF2B5EF4-FFF2-40B4-BE49-F238E27FC236}">
                    <a16:creationId xmlns:a16="http://schemas.microsoft.com/office/drawing/2014/main" id="{A1539ADF-F98B-56ED-126E-11C821433365}"/>
                  </a:ext>
                </a:extLst>
              </p:cNvPr>
              <p:cNvSpPr/>
              <p:nvPr/>
            </p:nvSpPr>
            <p:spPr>
              <a:xfrm>
                <a:off x="2297798" y="7357201"/>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322" name="文本框 321">
                  <a:extLst>
                    <a:ext uri="{FF2B5EF4-FFF2-40B4-BE49-F238E27FC236}">
                      <a16:creationId xmlns:a16="http://schemas.microsoft.com/office/drawing/2014/main" id="{CAE3F15B-2AB5-61AF-7F82-FF03FF58CCC8}"/>
                    </a:ext>
                  </a:extLst>
                </p:cNvPr>
                <p:cNvSpPr txBox="1"/>
                <p:nvPr/>
              </p:nvSpPr>
              <p:spPr>
                <a:xfrm>
                  <a:off x="6935252" y="1974465"/>
                  <a:ext cx="346155"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322" name="文本框 321">
                  <a:extLst>
                    <a:ext uri="{FF2B5EF4-FFF2-40B4-BE49-F238E27FC236}">
                      <a16:creationId xmlns:a16="http://schemas.microsoft.com/office/drawing/2014/main" id="{CAE3F15B-2AB5-61AF-7F82-FF03FF58CCC8}"/>
                    </a:ext>
                  </a:extLst>
                </p:cNvPr>
                <p:cNvSpPr txBox="1">
                  <a:spLocks noRot="1" noChangeAspect="1" noMove="1" noResize="1" noEditPoints="1" noAdjustHandles="1" noChangeArrowheads="1" noChangeShapeType="1" noTextEdit="1"/>
                </p:cNvSpPr>
                <p:nvPr/>
              </p:nvSpPr>
              <p:spPr>
                <a:xfrm>
                  <a:off x="6935252" y="1974465"/>
                  <a:ext cx="346155" cy="368066"/>
                </a:xfrm>
                <a:prstGeom prst="rect">
                  <a:avLst/>
                </a:prstGeom>
                <a:blipFill>
                  <a:blip r:embed="rId12"/>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3" name="文本框 322">
                  <a:extLst>
                    <a:ext uri="{FF2B5EF4-FFF2-40B4-BE49-F238E27FC236}">
                      <a16:creationId xmlns:a16="http://schemas.microsoft.com/office/drawing/2014/main" id="{EE62E4FE-5C4A-0DAF-F85D-A5016C265999}"/>
                    </a:ext>
                  </a:extLst>
                </p:cNvPr>
                <p:cNvSpPr txBox="1"/>
                <p:nvPr/>
              </p:nvSpPr>
              <p:spPr>
                <a:xfrm>
                  <a:off x="10999861" y="5088662"/>
                  <a:ext cx="315950"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323" name="文本框 322">
                  <a:extLst>
                    <a:ext uri="{FF2B5EF4-FFF2-40B4-BE49-F238E27FC236}">
                      <a16:creationId xmlns:a16="http://schemas.microsoft.com/office/drawing/2014/main" id="{EE62E4FE-5C4A-0DAF-F85D-A5016C265999}"/>
                    </a:ext>
                  </a:extLst>
                </p:cNvPr>
                <p:cNvSpPr txBox="1">
                  <a:spLocks noRot="1" noChangeAspect="1" noMove="1" noResize="1" noEditPoints="1" noAdjustHandles="1" noChangeArrowheads="1" noChangeShapeType="1" noTextEdit="1"/>
                </p:cNvSpPr>
                <p:nvPr/>
              </p:nvSpPr>
              <p:spPr>
                <a:xfrm>
                  <a:off x="10999861" y="5088662"/>
                  <a:ext cx="315950" cy="368066"/>
                </a:xfrm>
                <a:prstGeom prst="rect">
                  <a:avLst/>
                </a:prstGeom>
                <a:blipFill>
                  <a:blip r:embed="rId13"/>
                  <a:stretch>
                    <a:fillRect/>
                  </a:stretch>
                </a:blipFill>
              </p:spPr>
              <p:txBody>
                <a:bodyPr/>
                <a:lstStyle/>
                <a:p>
                  <a:r>
                    <a:rPr lang="zh-CN" altLang="en-US">
                      <a:noFill/>
                    </a:rPr>
                    <a:t> </a:t>
                  </a:r>
                </a:p>
              </p:txBody>
            </p:sp>
          </mc:Fallback>
        </mc:AlternateContent>
        <p:grpSp>
          <p:nvGrpSpPr>
            <p:cNvPr id="324" name="组合 323">
              <a:extLst>
                <a:ext uri="{FF2B5EF4-FFF2-40B4-BE49-F238E27FC236}">
                  <a16:creationId xmlns:a16="http://schemas.microsoft.com/office/drawing/2014/main" id="{FC2ED1F2-F836-260A-B84C-B6421CC90C85}"/>
                </a:ext>
              </a:extLst>
            </p:cNvPr>
            <p:cNvGrpSpPr/>
            <p:nvPr/>
          </p:nvGrpSpPr>
          <p:grpSpPr>
            <a:xfrm>
              <a:off x="7661593" y="2182039"/>
              <a:ext cx="1992941" cy="338554"/>
              <a:chOff x="4343389" y="3999990"/>
              <a:chExt cx="1992941" cy="338554"/>
            </a:xfrm>
          </p:grpSpPr>
          <p:sp>
            <p:nvSpPr>
              <p:cNvPr id="325" name="文本框 324">
                <a:extLst>
                  <a:ext uri="{FF2B5EF4-FFF2-40B4-BE49-F238E27FC236}">
                    <a16:creationId xmlns:a16="http://schemas.microsoft.com/office/drawing/2014/main" id="{9E8B9611-4559-EE1B-B652-BA2617CF4940}"/>
                  </a:ext>
                </a:extLst>
              </p:cNvPr>
              <p:cNvSpPr txBox="1"/>
              <p:nvPr/>
            </p:nvSpPr>
            <p:spPr>
              <a:xfrm>
                <a:off x="4603163" y="3999990"/>
                <a:ext cx="1733167"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6" name="椭圆 325">
                <a:extLst>
                  <a:ext uri="{FF2B5EF4-FFF2-40B4-BE49-F238E27FC236}">
                    <a16:creationId xmlns:a16="http://schemas.microsoft.com/office/drawing/2014/main" id="{D173A18D-D665-0F73-83B2-0393333CBFE2}"/>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327" name="组合 326">
              <a:extLst>
                <a:ext uri="{FF2B5EF4-FFF2-40B4-BE49-F238E27FC236}">
                  <a16:creationId xmlns:a16="http://schemas.microsoft.com/office/drawing/2014/main" id="{0E036A57-7F26-81E9-EC3F-C55DD058FA38}"/>
                </a:ext>
              </a:extLst>
            </p:cNvPr>
            <p:cNvGrpSpPr/>
            <p:nvPr/>
          </p:nvGrpSpPr>
          <p:grpSpPr>
            <a:xfrm>
              <a:off x="7510380" y="2840574"/>
              <a:ext cx="778844" cy="369332"/>
              <a:chOff x="1321468" y="3935267"/>
              <a:chExt cx="778844" cy="369332"/>
            </a:xfrm>
          </p:grpSpPr>
          <p:cxnSp>
            <p:nvCxnSpPr>
              <p:cNvPr id="328" name="直接连接符 327">
                <a:extLst>
                  <a:ext uri="{FF2B5EF4-FFF2-40B4-BE49-F238E27FC236}">
                    <a16:creationId xmlns:a16="http://schemas.microsoft.com/office/drawing/2014/main" id="{515417CB-E1EA-3853-8E7C-59D8CEE21D51}"/>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9" name="文本框 328">
                    <a:extLst>
                      <a:ext uri="{FF2B5EF4-FFF2-40B4-BE49-F238E27FC236}">
                        <a16:creationId xmlns:a16="http://schemas.microsoft.com/office/drawing/2014/main" id="{CB1AF7F7-2859-92D1-D932-B1D089E672C7}"/>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29" name="文本框 328">
                    <a:extLst>
                      <a:ext uri="{FF2B5EF4-FFF2-40B4-BE49-F238E27FC236}">
                        <a16:creationId xmlns:a16="http://schemas.microsoft.com/office/drawing/2014/main" id="{CB1AF7F7-2859-92D1-D932-B1D089E672C7}"/>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6"/>
                    <a:stretch>
                      <a:fillRect b="-13115"/>
                    </a:stretch>
                  </a:blipFill>
                </p:spPr>
                <p:txBody>
                  <a:bodyPr/>
                  <a:lstStyle/>
                  <a:p>
                    <a:r>
                      <a:rPr lang="zh-CN" altLang="en-US">
                        <a:noFill/>
                      </a:rPr>
                      <a:t> </a:t>
                    </a:r>
                  </a:p>
                </p:txBody>
              </p:sp>
            </mc:Fallback>
          </mc:AlternateContent>
        </p:grpSp>
        <p:grpSp>
          <p:nvGrpSpPr>
            <p:cNvPr id="330" name="组合 329">
              <a:extLst>
                <a:ext uri="{FF2B5EF4-FFF2-40B4-BE49-F238E27FC236}">
                  <a16:creationId xmlns:a16="http://schemas.microsoft.com/office/drawing/2014/main" id="{BC871BAE-BEEE-D0DD-7624-15D323D7ACF1}"/>
                </a:ext>
              </a:extLst>
            </p:cNvPr>
            <p:cNvGrpSpPr/>
            <p:nvPr/>
          </p:nvGrpSpPr>
          <p:grpSpPr>
            <a:xfrm>
              <a:off x="7521600" y="2485554"/>
              <a:ext cx="768498" cy="369332"/>
              <a:chOff x="1359679" y="3915141"/>
              <a:chExt cx="768498" cy="369332"/>
            </a:xfrm>
          </p:grpSpPr>
          <p:cxnSp>
            <p:nvCxnSpPr>
              <p:cNvPr id="331" name="直接连接符 330">
                <a:extLst>
                  <a:ext uri="{FF2B5EF4-FFF2-40B4-BE49-F238E27FC236}">
                    <a16:creationId xmlns:a16="http://schemas.microsoft.com/office/drawing/2014/main" id="{C76A98F8-B063-E605-F2A2-706F09C85838}"/>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2" name="文本框 331">
                    <a:extLst>
                      <a:ext uri="{FF2B5EF4-FFF2-40B4-BE49-F238E27FC236}">
                        <a16:creationId xmlns:a16="http://schemas.microsoft.com/office/drawing/2014/main" id="{6C82E80E-801E-6D55-E8D1-3AC043F88F6D}"/>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32" name="文本框 331">
                    <a:extLst>
                      <a:ext uri="{FF2B5EF4-FFF2-40B4-BE49-F238E27FC236}">
                        <a16:creationId xmlns:a16="http://schemas.microsoft.com/office/drawing/2014/main" id="{6C82E80E-801E-6D55-E8D1-3AC043F88F6D}"/>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7"/>
                    <a:stretch>
                      <a:fillRect/>
                    </a:stretch>
                  </a:blipFill>
                </p:spPr>
                <p:txBody>
                  <a:bodyPr/>
                  <a:lstStyle/>
                  <a:p>
                    <a:r>
                      <a:rPr lang="zh-CN" altLang="en-US">
                        <a:noFill/>
                      </a:rPr>
                      <a:t> </a:t>
                    </a:r>
                  </a:p>
                </p:txBody>
              </p:sp>
            </mc:Fallback>
          </mc:AlternateContent>
        </p:grpSp>
        <p:grpSp>
          <p:nvGrpSpPr>
            <p:cNvPr id="333" name="组合 332">
              <a:extLst>
                <a:ext uri="{FF2B5EF4-FFF2-40B4-BE49-F238E27FC236}">
                  <a16:creationId xmlns:a16="http://schemas.microsoft.com/office/drawing/2014/main" id="{08A1CAF9-8765-6DAD-A071-45A6797A5367}"/>
                </a:ext>
              </a:extLst>
            </p:cNvPr>
            <p:cNvGrpSpPr/>
            <p:nvPr/>
          </p:nvGrpSpPr>
          <p:grpSpPr>
            <a:xfrm rot="8604177">
              <a:off x="8425634" y="2905061"/>
              <a:ext cx="2481235" cy="1294198"/>
              <a:chOff x="735719" y="7020508"/>
              <a:chExt cx="2481235" cy="1323425"/>
            </a:xfrm>
            <a:solidFill>
              <a:schemeClr val="accent1"/>
            </a:solidFill>
          </p:grpSpPr>
          <p:grpSp>
            <p:nvGrpSpPr>
              <p:cNvPr id="334" name="组合 333">
                <a:extLst>
                  <a:ext uri="{FF2B5EF4-FFF2-40B4-BE49-F238E27FC236}">
                    <a16:creationId xmlns:a16="http://schemas.microsoft.com/office/drawing/2014/main" id="{F4E26584-AC53-2CE2-A90B-6247FB3FD258}"/>
                  </a:ext>
                </a:extLst>
              </p:cNvPr>
              <p:cNvGrpSpPr/>
              <p:nvPr/>
            </p:nvGrpSpPr>
            <p:grpSpPr>
              <a:xfrm>
                <a:off x="735719" y="7058042"/>
                <a:ext cx="2481235" cy="1285891"/>
                <a:chOff x="926970" y="2834735"/>
                <a:chExt cx="2889886" cy="1427298"/>
              </a:xfrm>
              <a:grpFill/>
            </p:grpSpPr>
            <p:sp>
              <p:nvSpPr>
                <p:cNvPr id="337" name="椭圆 336">
                  <a:extLst>
                    <a:ext uri="{FF2B5EF4-FFF2-40B4-BE49-F238E27FC236}">
                      <a16:creationId xmlns:a16="http://schemas.microsoft.com/office/drawing/2014/main" id="{5A73D1AC-5044-A8DB-852C-5A13DAB1AA7A}"/>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8" name="椭圆 337">
                  <a:extLst>
                    <a:ext uri="{FF2B5EF4-FFF2-40B4-BE49-F238E27FC236}">
                      <a16:creationId xmlns:a16="http://schemas.microsoft.com/office/drawing/2014/main" id="{021BDB4A-D8AD-8084-510F-6CE97DF6F7B7}"/>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9" name="椭圆 338">
                  <a:extLst>
                    <a:ext uri="{FF2B5EF4-FFF2-40B4-BE49-F238E27FC236}">
                      <a16:creationId xmlns:a16="http://schemas.microsoft.com/office/drawing/2014/main" id="{E8CE38E9-7860-DAA9-59FF-1E3B46F9A2A9}"/>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0" name="椭圆 339">
                  <a:extLst>
                    <a:ext uri="{FF2B5EF4-FFF2-40B4-BE49-F238E27FC236}">
                      <a16:creationId xmlns:a16="http://schemas.microsoft.com/office/drawing/2014/main" id="{2ECE5695-328D-D324-6B5B-6B7851D31AFF}"/>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1" name="椭圆 340">
                  <a:extLst>
                    <a:ext uri="{FF2B5EF4-FFF2-40B4-BE49-F238E27FC236}">
                      <a16:creationId xmlns:a16="http://schemas.microsoft.com/office/drawing/2014/main" id="{2E8AA93C-43ED-6A74-9993-FD5ECFD599CD}"/>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2" name="椭圆 341">
                  <a:extLst>
                    <a:ext uri="{FF2B5EF4-FFF2-40B4-BE49-F238E27FC236}">
                      <a16:creationId xmlns:a16="http://schemas.microsoft.com/office/drawing/2014/main" id="{B7895C58-91D5-35D0-0108-5D4CBD9DD240}"/>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3" name="椭圆 342">
                  <a:extLst>
                    <a:ext uri="{FF2B5EF4-FFF2-40B4-BE49-F238E27FC236}">
                      <a16:creationId xmlns:a16="http://schemas.microsoft.com/office/drawing/2014/main" id="{F2908382-D492-13EF-5862-A20038B394ED}"/>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4" name="椭圆 343">
                  <a:extLst>
                    <a:ext uri="{FF2B5EF4-FFF2-40B4-BE49-F238E27FC236}">
                      <a16:creationId xmlns:a16="http://schemas.microsoft.com/office/drawing/2014/main" id="{7D919785-BAB3-7811-032F-BE8E38171387}"/>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5" name="椭圆 344">
                  <a:extLst>
                    <a:ext uri="{FF2B5EF4-FFF2-40B4-BE49-F238E27FC236}">
                      <a16:creationId xmlns:a16="http://schemas.microsoft.com/office/drawing/2014/main" id="{8491B9DC-A1E0-B07A-06A9-D92732A12BAC}"/>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6" name="椭圆 345">
                  <a:extLst>
                    <a:ext uri="{FF2B5EF4-FFF2-40B4-BE49-F238E27FC236}">
                      <a16:creationId xmlns:a16="http://schemas.microsoft.com/office/drawing/2014/main" id="{D566987C-AC68-E4E0-D4C8-D65EEAB7B617}"/>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椭圆 346">
                  <a:extLst>
                    <a:ext uri="{FF2B5EF4-FFF2-40B4-BE49-F238E27FC236}">
                      <a16:creationId xmlns:a16="http://schemas.microsoft.com/office/drawing/2014/main" id="{B9C3E617-6EBD-6651-FAEF-9DE76CC6E9A4}"/>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椭圆 347">
                  <a:extLst>
                    <a:ext uri="{FF2B5EF4-FFF2-40B4-BE49-F238E27FC236}">
                      <a16:creationId xmlns:a16="http://schemas.microsoft.com/office/drawing/2014/main" id="{88E28EAD-D1E4-839A-0A66-51CF9B62B079}"/>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椭圆 348">
                  <a:extLst>
                    <a:ext uri="{FF2B5EF4-FFF2-40B4-BE49-F238E27FC236}">
                      <a16:creationId xmlns:a16="http://schemas.microsoft.com/office/drawing/2014/main" id="{C0624B85-0EB4-0CB9-7F2E-E0D371FAE7E6}"/>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0" name="椭圆 349">
                  <a:extLst>
                    <a:ext uri="{FF2B5EF4-FFF2-40B4-BE49-F238E27FC236}">
                      <a16:creationId xmlns:a16="http://schemas.microsoft.com/office/drawing/2014/main" id="{CC623445-018B-5349-4D96-6A4B4858885E}"/>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1" name="椭圆 350">
                  <a:extLst>
                    <a:ext uri="{FF2B5EF4-FFF2-40B4-BE49-F238E27FC236}">
                      <a16:creationId xmlns:a16="http://schemas.microsoft.com/office/drawing/2014/main" id="{544C1E13-783A-FE40-E908-E6329DED4DF2}"/>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2" name="椭圆 351">
                  <a:extLst>
                    <a:ext uri="{FF2B5EF4-FFF2-40B4-BE49-F238E27FC236}">
                      <a16:creationId xmlns:a16="http://schemas.microsoft.com/office/drawing/2014/main" id="{3B22BC34-4C0B-4D5B-4712-565623AFCB7F}"/>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3" name="椭圆 352">
                  <a:extLst>
                    <a:ext uri="{FF2B5EF4-FFF2-40B4-BE49-F238E27FC236}">
                      <a16:creationId xmlns:a16="http://schemas.microsoft.com/office/drawing/2014/main" id="{E6F66F4A-59D2-C9BC-82B0-B8A538B8888F}"/>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4" name="椭圆 353">
                  <a:extLst>
                    <a:ext uri="{FF2B5EF4-FFF2-40B4-BE49-F238E27FC236}">
                      <a16:creationId xmlns:a16="http://schemas.microsoft.com/office/drawing/2014/main" id="{D037ED02-2168-BBDC-D4F4-FC0667DAAACC}"/>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5" name="椭圆 354">
                  <a:extLst>
                    <a:ext uri="{FF2B5EF4-FFF2-40B4-BE49-F238E27FC236}">
                      <a16:creationId xmlns:a16="http://schemas.microsoft.com/office/drawing/2014/main" id="{C9A092B9-EC1F-EBAE-6BBD-E23CAE80F421}"/>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6" name="椭圆 355">
                  <a:extLst>
                    <a:ext uri="{FF2B5EF4-FFF2-40B4-BE49-F238E27FC236}">
                      <a16:creationId xmlns:a16="http://schemas.microsoft.com/office/drawing/2014/main" id="{49B52ABD-8293-A4D4-C74C-BE378120ED2A}"/>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椭圆 356">
                  <a:extLst>
                    <a:ext uri="{FF2B5EF4-FFF2-40B4-BE49-F238E27FC236}">
                      <a16:creationId xmlns:a16="http://schemas.microsoft.com/office/drawing/2014/main" id="{58542AAE-2048-2A54-A7F2-903FD73BFABE}"/>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8" name="椭圆 357">
                  <a:extLst>
                    <a:ext uri="{FF2B5EF4-FFF2-40B4-BE49-F238E27FC236}">
                      <a16:creationId xmlns:a16="http://schemas.microsoft.com/office/drawing/2014/main" id="{93F93BBD-2F6E-2A65-5AB0-2254F9155FB1}"/>
                    </a:ext>
                  </a:extLst>
                </p:cNvPr>
                <p:cNvSpPr/>
                <p:nvPr/>
              </p:nvSpPr>
              <p:spPr>
                <a:xfrm>
                  <a:off x="3724300" y="4173197"/>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9" name="椭圆 358">
                  <a:extLst>
                    <a:ext uri="{FF2B5EF4-FFF2-40B4-BE49-F238E27FC236}">
                      <a16:creationId xmlns:a16="http://schemas.microsoft.com/office/drawing/2014/main" id="{85692AB8-DEAC-068E-EF27-5E4758F68C44}"/>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0" name="椭圆 359">
                  <a:extLst>
                    <a:ext uri="{FF2B5EF4-FFF2-40B4-BE49-F238E27FC236}">
                      <a16:creationId xmlns:a16="http://schemas.microsoft.com/office/drawing/2014/main" id="{F3642F20-84D3-5514-7F59-126E57DA4D94}"/>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1" name="椭圆 360">
                  <a:extLst>
                    <a:ext uri="{FF2B5EF4-FFF2-40B4-BE49-F238E27FC236}">
                      <a16:creationId xmlns:a16="http://schemas.microsoft.com/office/drawing/2014/main" id="{4071E820-A19D-71F4-6EF8-7078DA8043BD}"/>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2" name="椭圆 361">
                  <a:extLst>
                    <a:ext uri="{FF2B5EF4-FFF2-40B4-BE49-F238E27FC236}">
                      <a16:creationId xmlns:a16="http://schemas.microsoft.com/office/drawing/2014/main" id="{3D4C1E59-7E1A-913B-EB17-9E0AEEEEC197}"/>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5" name="椭圆 334">
                <a:extLst>
                  <a:ext uri="{FF2B5EF4-FFF2-40B4-BE49-F238E27FC236}">
                    <a16:creationId xmlns:a16="http://schemas.microsoft.com/office/drawing/2014/main" id="{A3348817-1B67-0D13-A634-1BC36470246F}"/>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6" name="椭圆 335">
                <a:extLst>
                  <a:ext uri="{FF2B5EF4-FFF2-40B4-BE49-F238E27FC236}">
                    <a16:creationId xmlns:a16="http://schemas.microsoft.com/office/drawing/2014/main" id="{BE7BD8D4-235B-9FA3-3710-F06DC91F0F25}"/>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3" name="椭圆 362">
              <a:extLst>
                <a:ext uri="{FF2B5EF4-FFF2-40B4-BE49-F238E27FC236}">
                  <a16:creationId xmlns:a16="http://schemas.microsoft.com/office/drawing/2014/main" id="{03F35849-1F3F-2B57-FB28-012D36CF7C4B}"/>
                </a:ext>
              </a:extLst>
            </p:cNvPr>
            <p:cNvSpPr/>
            <p:nvPr/>
          </p:nvSpPr>
          <p:spPr>
            <a:xfrm rot="8604177">
              <a:off x="7288456" y="4491671"/>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4" name="任意多边形: 形状 363">
              <a:extLst>
                <a:ext uri="{FF2B5EF4-FFF2-40B4-BE49-F238E27FC236}">
                  <a16:creationId xmlns:a16="http://schemas.microsoft.com/office/drawing/2014/main" id="{91CE6AFC-67EF-6846-9B20-7E5BC30333AD}"/>
                </a:ext>
              </a:extLst>
            </p:cNvPr>
            <p:cNvSpPr/>
            <p:nvPr/>
          </p:nvSpPr>
          <p:spPr>
            <a:xfrm>
              <a:off x="7310871" y="3037570"/>
              <a:ext cx="3581145" cy="1691181"/>
            </a:xfrm>
            <a:custGeom>
              <a:avLst/>
              <a:gdLst>
                <a:gd name="connsiteX0" fmla="*/ 0 w 3581145"/>
                <a:gd name="connsiteY0" fmla="*/ 1691181 h 1691181"/>
                <a:gd name="connsiteX1" fmla="*/ 339459 w 3581145"/>
                <a:gd name="connsiteY1" fmla="*/ 1367013 h 1691181"/>
                <a:gd name="connsiteX2" fmla="*/ 718675 w 3581145"/>
                <a:gd name="connsiteY2" fmla="*/ 966389 h 1691181"/>
                <a:gd name="connsiteX3" fmla="*/ 1134590 w 3581145"/>
                <a:gd name="connsiteY3" fmla="*/ 587173 h 1691181"/>
                <a:gd name="connsiteX4" fmla="*/ 1474049 w 3581145"/>
                <a:gd name="connsiteY4" fmla="*/ 519893 h 1691181"/>
                <a:gd name="connsiteX5" fmla="*/ 1804334 w 3581145"/>
                <a:gd name="connsiteY5" fmla="*/ 859353 h 1691181"/>
                <a:gd name="connsiteX6" fmla="*/ 2079572 w 3581145"/>
                <a:gd name="connsiteY6" fmla="*/ 1137648 h 1691181"/>
                <a:gd name="connsiteX7" fmla="*/ 2382333 w 3581145"/>
                <a:gd name="connsiteY7" fmla="*/ 1131532 h 1691181"/>
                <a:gd name="connsiteX8" fmla="*/ 2874702 w 3581145"/>
                <a:gd name="connsiteY8" fmla="*/ 678919 h 1691181"/>
                <a:gd name="connsiteX9" fmla="*/ 3581145 w 3581145"/>
                <a:gd name="connsiteY9" fmla="*/ 0 h 169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145" h="1691181">
                  <a:moveTo>
                    <a:pt x="0" y="1691181"/>
                  </a:moveTo>
                  <a:cubicBezTo>
                    <a:pt x="109840" y="1589496"/>
                    <a:pt x="219680" y="1487812"/>
                    <a:pt x="339459" y="1367013"/>
                  </a:cubicBezTo>
                  <a:cubicBezTo>
                    <a:pt x="459238" y="1246214"/>
                    <a:pt x="586153" y="1096362"/>
                    <a:pt x="718675" y="966389"/>
                  </a:cubicBezTo>
                  <a:cubicBezTo>
                    <a:pt x="851197" y="836416"/>
                    <a:pt x="1008694" y="661589"/>
                    <a:pt x="1134590" y="587173"/>
                  </a:cubicBezTo>
                  <a:cubicBezTo>
                    <a:pt x="1260486" y="512757"/>
                    <a:pt x="1362425" y="474530"/>
                    <a:pt x="1474049" y="519893"/>
                  </a:cubicBezTo>
                  <a:cubicBezTo>
                    <a:pt x="1585673" y="565256"/>
                    <a:pt x="1804334" y="859353"/>
                    <a:pt x="1804334" y="859353"/>
                  </a:cubicBezTo>
                  <a:cubicBezTo>
                    <a:pt x="1905255" y="962312"/>
                    <a:pt x="1983239" y="1092285"/>
                    <a:pt x="2079572" y="1137648"/>
                  </a:cubicBezTo>
                  <a:cubicBezTo>
                    <a:pt x="2175905" y="1183011"/>
                    <a:pt x="2249811" y="1207987"/>
                    <a:pt x="2382333" y="1131532"/>
                  </a:cubicBezTo>
                  <a:cubicBezTo>
                    <a:pt x="2514855" y="1055077"/>
                    <a:pt x="2674900" y="867508"/>
                    <a:pt x="2874702" y="678919"/>
                  </a:cubicBezTo>
                  <a:cubicBezTo>
                    <a:pt x="3074504" y="490330"/>
                    <a:pt x="3327824" y="245165"/>
                    <a:pt x="3581145" y="0"/>
                  </a:cubicBezTo>
                </a:path>
              </a:pathLst>
            </a:custGeom>
            <a:noFill/>
            <a:ln w="381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椭圆 372">
              <a:extLst>
                <a:ext uri="{FF2B5EF4-FFF2-40B4-BE49-F238E27FC236}">
                  <a16:creationId xmlns:a16="http://schemas.microsoft.com/office/drawing/2014/main" id="{EF41C07C-7EC3-337F-A557-75F1F8A5EA36}"/>
                </a:ext>
              </a:extLst>
            </p:cNvPr>
            <p:cNvSpPr/>
            <p:nvPr/>
          </p:nvSpPr>
          <p:spPr>
            <a:xfrm rot="19414774">
              <a:off x="8387060" y="386673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4" name="椭圆 373">
              <a:extLst>
                <a:ext uri="{FF2B5EF4-FFF2-40B4-BE49-F238E27FC236}">
                  <a16:creationId xmlns:a16="http://schemas.microsoft.com/office/drawing/2014/main" id="{C9060A59-0F9F-87E2-412D-A0D0DD1D473C}"/>
                </a:ext>
              </a:extLst>
            </p:cNvPr>
            <p:cNvSpPr/>
            <p:nvPr/>
          </p:nvSpPr>
          <p:spPr>
            <a:xfrm rot="19414774">
              <a:off x="8568576" y="3684169"/>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2" name="椭圆 601">
              <a:extLst>
                <a:ext uri="{FF2B5EF4-FFF2-40B4-BE49-F238E27FC236}">
                  <a16:creationId xmlns:a16="http://schemas.microsoft.com/office/drawing/2014/main" id="{4A0D7145-4B85-ECEF-7018-C02E69F01702}"/>
                </a:ext>
              </a:extLst>
            </p:cNvPr>
            <p:cNvSpPr/>
            <p:nvPr/>
          </p:nvSpPr>
          <p:spPr>
            <a:xfrm rot="8604177">
              <a:off x="9061709" y="3970462"/>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3" name="椭圆 602">
              <a:extLst>
                <a:ext uri="{FF2B5EF4-FFF2-40B4-BE49-F238E27FC236}">
                  <a16:creationId xmlns:a16="http://schemas.microsoft.com/office/drawing/2014/main" id="{DD1C894D-E406-7C1F-10B9-71FF8B53C1B5}"/>
                </a:ext>
              </a:extLst>
            </p:cNvPr>
            <p:cNvSpPr/>
            <p:nvPr/>
          </p:nvSpPr>
          <p:spPr>
            <a:xfrm rot="8604177">
              <a:off x="9140732" y="3837607"/>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4" name="椭圆 603">
              <a:extLst>
                <a:ext uri="{FF2B5EF4-FFF2-40B4-BE49-F238E27FC236}">
                  <a16:creationId xmlns:a16="http://schemas.microsoft.com/office/drawing/2014/main" id="{4335D8E6-6556-C926-9D67-47723165D639}"/>
                </a:ext>
              </a:extLst>
            </p:cNvPr>
            <p:cNvSpPr/>
            <p:nvPr/>
          </p:nvSpPr>
          <p:spPr>
            <a:xfrm rot="8604177">
              <a:off x="8933875" y="3844699"/>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5" name="椭圆 604">
              <a:extLst>
                <a:ext uri="{FF2B5EF4-FFF2-40B4-BE49-F238E27FC236}">
                  <a16:creationId xmlns:a16="http://schemas.microsoft.com/office/drawing/2014/main" id="{F33C994A-6CDC-82AE-AD15-48C99E521D52}"/>
                </a:ext>
              </a:extLst>
            </p:cNvPr>
            <p:cNvSpPr/>
            <p:nvPr/>
          </p:nvSpPr>
          <p:spPr>
            <a:xfrm rot="8604177">
              <a:off x="8843731" y="3751154"/>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6" name="椭圆 605">
              <a:extLst>
                <a:ext uri="{FF2B5EF4-FFF2-40B4-BE49-F238E27FC236}">
                  <a16:creationId xmlns:a16="http://schemas.microsoft.com/office/drawing/2014/main" id="{9062342F-7630-FB73-7904-DC4F2BD0F299}"/>
                </a:ext>
              </a:extLst>
            </p:cNvPr>
            <p:cNvSpPr/>
            <p:nvPr/>
          </p:nvSpPr>
          <p:spPr>
            <a:xfrm rot="8604177">
              <a:off x="8725954" y="3446893"/>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7" name="椭圆 606">
              <a:extLst>
                <a:ext uri="{FF2B5EF4-FFF2-40B4-BE49-F238E27FC236}">
                  <a16:creationId xmlns:a16="http://schemas.microsoft.com/office/drawing/2014/main" id="{B245651F-81CF-5753-A354-B2C027300D3D}"/>
                </a:ext>
              </a:extLst>
            </p:cNvPr>
            <p:cNvSpPr/>
            <p:nvPr/>
          </p:nvSpPr>
          <p:spPr>
            <a:xfrm rot="8604177">
              <a:off x="8671807" y="3636713"/>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8" name="椭圆 607">
              <a:extLst>
                <a:ext uri="{FF2B5EF4-FFF2-40B4-BE49-F238E27FC236}">
                  <a16:creationId xmlns:a16="http://schemas.microsoft.com/office/drawing/2014/main" id="{C3067CCE-2071-C223-4CFB-D4D5FC5DFE17}"/>
                </a:ext>
              </a:extLst>
            </p:cNvPr>
            <p:cNvSpPr/>
            <p:nvPr/>
          </p:nvSpPr>
          <p:spPr>
            <a:xfrm rot="8604177">
              <a:off x="9184425" y="4117591"/>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9" name="椭圆 608">
              <a:extLst>
                <a:ext uri="{FF2B5EF4-FFF2-40B4-BE49-F238E27FC236}">
                  <a16:creationId xmlns:a16="http://schemas.microsoft.com/office/drawing/2014/main" id="{2FE50FBC-0E3B-12FB-0A6B-039F92A36342}"/>
                </a:ext>
              </a:extLst>
            </p:cNvPr>
            <p:cNvSpPr/>
            <p:nvPr/>
          </p:nvSpPr>
          <p:spPr>
            <a:xfrm rot="8604177">
              <a:off x="9367364" y="4228978"/>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0" name="椭圆 609">
              <a:extLst>
                <a:ext uri="{FF2B5EF4-FFF2-40B4-BE49-F238E27FC236}">
                  <a16:creationId xmlns:a16="http://schemas.microsoft.com/office/drawing/2014/main" id="{CC68E70B-1557-500F-AB09-E59EA0092E91}"/>
                </a:ext>
              </a:extLst>
            </p:cNvPr>
            <p:cNvSpPr/>
            <p:nvPr/>
          </p:nvSpPr>
          <p:spPr>
            <a:xfrm rot="8604177">
              <a:off x="8448432" y="3691821"/>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1" name="椭圆 610">
              <a:extLst>
                <a:ext uri="{FF2B5EF4-FFF2-40B4-BE49-F238E27FC236}">
                  <a16:creationId xmlns:a16="http://schemas.microsoft.com/office/drawing/2014/main" id="{B91F60D4-A40D-7FAA-7766-6D494AB6D28F}"/>
                </a:ext>
              </a:extLst>
            </p:cNvPr>
            <p:cNvSpPr/>
            <p:nvPr/>
          </p:nvSpPr>
          <p:spPr>
            <a:xfrm rot="8604177">
              <a:off x="9075801" y="3695004"/>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2" name="椭圆 611">
              <a:extLst>
                <a:ext uri="{FF2B5EF4-FFF2-40B4-BE49-F238E27FC236}">
                  <a16:creationId xmlns:a16="http://schemas.microsoft.com/office/drawing/2014/main" id="{14D95DD2-6475-40C3-3445-3E04A30736DB}"/>
                </a:ext>
              </a:extLst>
            </p:cNvPr>
            <p:cNvSpPr/>
            <p:nvPr/>
          </p:nvSpPr>
          <p:spPr>
            <a:xfrm rot="8604177">
              <a:off x="9280384" y="3955309"/>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3" name="椭圆 612">
              <a:extLst>
                <a:ext uri="{FF2B5EF4-FFF2-40B4-BE49-F238E27FC236}">
                  <a16:creationId xmlns:a16="http://schemas.microsoft.com/office/drawing/2014/main" id="{5FB9548F-8ED2-D693-F08E-4E2F968CA24C}"/>
                </a:ext>
              </a:extLst>
            </p:cNvPr>
            <p:cNvSpPr/>
            <p:nvPr/>
          </p:nvSpPr>
          <p:spPr>
            <a:xfrm rot="8604177">
              <a:off x="8459548" y="3462818"/>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4" name="椭圆 613">
              <a:extLst>
                <a:ext uri="{FF2B5EF4-FFF2-40B4-BE49-F238E27FC236}">
                  <a16:creationId xmlns:a16="http://schemas.microsoft.com/office/drawing/2014/main" id="{7E0D6E91-FAA8-A19F-0BBD-CED1F23456B0}"/>
                </a:ext>
              </a:extLst>
            </p:cNvPr>
            <p:cNvSpPr/>
            <p:nvPr/>
          </p:nvSpPr>
          <p:spPr>
            <a:xfrm rot="8604177">
              <a:off x="7856603" y="3949424"/>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5" name="椭圆 614">
              <a:extLst>
                <a:ext uri="{FF2B5EF4-FFF2-40B4-BE49-F238E27FC236}">
                  <a16:creationId xmlns:a16="http://schemas.microsoft.com/office/drawing/2014/main" id="{F52104D8-C97F-414F-15A5-51C989064ADA}"/>
                </a:ext>
              </a:extLst>
            </p:cNvPr>
            <p:cNvSpPr/>
            <p:nvPr/>
          </p:nvSpPr>
          <p:spPr>
            <a:xfrm rot="8604177">
              <a:off x="9552301" y="407971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6" name="椭圆 615">
              <a:extLst>
                <a:ext uri="{FF2B5EF4-FFF2-40B4-BE49-F238E27FC236}">
                  <a16:creationId xmlns:a16="http://schemas.microsoft.com/office/drawing/2014/main" id="{8C1DDEE0-E6C7-FF99-0534-87C234252FCB}"/>
                </a:ext>
              </a:extLst>
            </p:cNvPr>
            <p:cNvSpPr/>
            <p:nvPr/>
          </p:nvSpPr>
          <p:spPr>
            <a:xfrm rot="8604177">
              <a:off x="10455672" y="3561457"/>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7" name="椭圆 616">
              <a:extLst>
                <a:ext uri="{FF2B5EF4-FFF2-40B4-BE49-F238E27FC236}">
                  <a16:creationId xmlns:a16="http://schemas.microsoft.com/office/drawing/2014/main" id="{46BD239C-7462-B89D-EB33-7E6A2EFDE5C0}"/>
                </a:ext>
              </a:extLst>
            </p:cNvPr>
            <p:cNvSpPr/>
            <p:nvPr/>
          </p:nvSpPr>
          <p:spPr>
            <a:xfrm rot="8604177">
              <a:off x="7465592" y="468863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8" name="椭圆 617">
              <a:extLst>
                <a:ext uri="{FF2B5EF4-FFF2-40B4-BE49-F238E27FC236}">
                  <a16:creationId xmlns:a16="http://schemas.microsoft.com/office/drawing/2014/main" id="{562A8CDF-126F-5837-A0F4-522387F2E8B6}"/>
                </a:ext>
              </a:extLst>
            </p:cNvPr>
            <p:cNvSpPr/>
            <p:nvPr/>
          </p:nvSpPr>
          <p:spPr>
            <a:xfrm rot="8604177">
              <a:off x="8164701" y="4013868"/>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9" name="任意多边形: 形状 618">
              <a:extLst>
                <a:ext uri="{FF2B5EF4-FFF2-40B4-BE49-F238E27FC236}">
                  <a16:creationId xmlns:a16="http://schemas.microsoft.com/office/drawing/2014/main" id="{F5575EDA-D7A8-3A1C-C3CE-CA99DABF3DE8}"/>
                </a:ext>
              </a:extLst>
            </p:cNvPr>
            <p:cNvSpPr/>
            <p:nvPr/>
          </p:nvSpPr>
          <p:spPr>
            <a:xfrm>
              <a:off x="7304809" y="3086647"/>
              <a:ext cx="3442855" cy="1773382"/>
            </a:xfrm>
            <a:custGeom>
              <a:avLst/>
              <a:gdLst>
                <a:gd name="connsiteX0" fmla="*/ 0 w 3442855"/>
                <a:gd name="connsiteY0" fmla="*/ 1773382 h 1773382"/>
                <a:gd name="connsiteX1" fmla="*/ 228600 w 3442855"/>
                <a:gd name="connsiteY1" fmla="*/ 1527463 h 1773382"/>
                <a:gd name="connsiteX2" fmla="*/ 502227 w 3442855"/>
                <a:gd name="connsiteY2" fmla="*/ 1233054 h 1773382"/>
                <a:gd name="connsiteX3" fmla="*/ 772391 w 3442855"/>
                <a:gd name="connsiteY3" fmla="*/ 955963 h 1773382"/>
                <a:gd name="connsiteX4" fmla="*/ 955964 w 3442855"/>
                <a:gd name="connsiteY4" fmla="*/ 772391 h 1773382"/>
                <a:gd name="connsiteX5" fmla="*/ 1163782 w 3442855"/>
                <a:gd name="connsiteY5" fmla="*/ 606136 h 1773382"/>
                <a:gd name="connsiteX6" fmla="*/ 1333500 w 3442855"/>
                <a:gd name="connsiteY6" fmla="*/ 516082 h 1773382"/>
                <a:gd name="connsiteX7" fmla="*/ 1468582 w 3442855"/>
                <a:gd name="connsiteY7" fmla="*/ 536863 h 1773382"/>
                <a:gd name="connsiteX8" fmla="*/ 1614055 w 3442855"/>
                <a:gd name="connsiteY8" fmla="*/ 665018 h 1773382"/>
                <a:gd name="connsiteX9" fmla="*/ 1839191 w 3442855"/>
                <a:gd name="connsiteY9" fmla="*/ 935182 h 1773382"/>
                <a:gd name="connsiteX10" fmla="*/ 2015836 w 3442855"/>
                <a:gd name="connsiteY10" fmla="*/ 1108363 h 1773382"/>
                <a:gd name="connsiteX11" fmla="*/ 2157846 w 3442855"/>
                <a:gd name="connsiteY11" fmla="*/ 1198418 h 1773382"/>
                <a:gd name="connsiteX12" fmla="*/ 2334491 w 3442855"/>
                <a:gd name="connsiteY12" fmla="*/ 1201882 h 1773382"/>
                <a:gd name="connsiteX13" fmla="*/ 2649682 w 3442855"/>
                <a:gd name="connsiteY13" fmla="*/ 959427 h 1773382"/>
                <a:gd name="connsiteX14" fmla="*/ 2940627 w 3442855"/>
                <a:gd name="connsiteY14" fmla="*/ 644236 h 1773382"/>
                <a:gd name="connsiteX15" fmla="*/ 3332018 w 3442855"/>
                <a:gd name="connsiteY15" fmla="*/ 187036 h 1773382"/>
                <a:gd name="connsiteX16" fmla="*/ 3442855 w 3442855"/>
                <a:gd name="connsiteY16" fmla="*/ 0 h 17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2855" h="1773382">
                  <a:moveTo>
                    <a:pt x="0" y="1773382"/>
                  </a:moveTo>
                  <a:lnTo>
                    <a:pt x="228600" y="1527463"/>
                  </a:lnTo>
                  <a:cubicBezTo>
                    <a:pt x="312305" y="1437408"/>
                    <a:pt x="411595" y="1328304"/>
                    <a:pt x="502227" y="1233054"/>
                  </a:cubicBezTo>
                  <a:cubicBezTo>
                    <a:pt x="592859" y="1137804"/>
                    <a:pt x="696768" y="1032740"/>
                    <a:pt x="772391" y="955963"/>
                  </a:cubicBezTo>
                  <a:cubicBezTo>
                    <a:pt x="848014" y="879186"/>
                    <a:pt x="890732" y="830695"/>
                    <a:pt x="955964" y="772391"/>
                  </a:cubicBezTo>
                  <a:cubicBezTo>
                    <a:pt x="1021196" y="714086"/>
                    <a:pt x="1100859" y="648854"/>
                    <a:pt x="1163782" y="606136"/>
                  </a:cubicBezTo>
                  <a:cubicBezTo>
                    <a:pt x="1226705" y="563418"/>
                    <a:pt x="1282700" y="527628"/>
                    <a:pt x="1333500" y="516082"/>
                  </a:cubicBezTo>
                  <a:cubicBezTo>
                    <a:pt x="1384300" y="504536"/>
                    <a:pt x="1421823" y="512040"/>
                    <a:pt x="1468582" y="536863"/>
                  </a:cubicBezTo>
                  <a:cubicBezTo>
                    <a:pt x="1515341" y="561686"/>
                    <a:pt x="1552287" y="598632"/>
                    <a:pt x="1614055" y="665018"/>
                  </a:cubicBezTo>
                  <a:cubicBezTo>
                    <a:pt x="1675823" y="731404"/>
                    <a:pt x="1772228" y="861291"/>
                    <a:pt x="1839191" y="935182"/>
                  </a:cubicBezTo>
                  <a:cubicBezTo>
                    <a:pt x="1906154" y="1009073"/>
                    <a:pt x="1962727" y="1064490"/>
                    <a:pt x="2015836" y="1108363"/>
                  </a:cubicBezTo>
                  <a:cubicBezTo>
                    <a:pt x="2068945" y="1152236"/>
                    <a:pt x="2104737" y="1182832"/>
                    <a:pt x="2157846" y="1198418"/>
                  </a:cubicBezTo>
                  <a:cubicBezTo>
                    <a:pt x="2210955" y="1214004"/>
                    <a:pt x="2252518" y="1241714"/>
                    <a:pt x="2334491" y="1201882"/>
                  </a:cubicBezTo>
                  <a:cubicBezTo>
                    <a:pt x="2416464" y="1162050"/>
                    <a:pt x="2548659" y="1052368"/>
                    <a:pt x="2649682" y="959427"/>
                  </a:cubicBezTo>
                  <a:cubicBezTo>
                    <a:pt x="2750705" y="866486"/>
                    <a:pt x="2826904" y="772968"/>
                    <a:pt x="2940627" y="644236"/>
                  </a:cubicBezTo>
                  <a:cubicBezTo>
                    <a:pt x="3054350" y="515504"/>
                    <a:pt x="3248313" y="294409"/>
                    <a:pt x="3332018" y="187036"/>
                  </a:cubicBezTo>
                  <a:cubicBezTo>
                    <a:pt x="3415723" y="79663"/>
                    <a:pt x="3429289" y="39831"/>
                    <a:pt x="3442855" y="0"/>
                  </a:cubicBezTo>
                </a:path>
              </a:pathLst>
            </a:custGeom>
            <a:noFill/>
            <a:ln w="381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0" name="任意多边形: 形状 619">
              <a:extLst>
                <a:ext uri="{FF2B5EF4-FFF2-40B4-BE49-F238E27FC236}">
                  <a16:creationId xmlns:a16="http://schemas.microsoft.com/office/drawing/2014/main" id="{A0D26A95-37AC-FC35-85DE-006A22615699}"/>
                </a:ext>
              </a:extLst>
            </p:cNvPr>
            <p:cNvSpPr/>
            <p:nvPr/>
          </p:nvSpPr>
          <p:spPr>
            <a:xfrm>
              <a:off x="7284027" y="3197483"/>
              <a:ext cx="3692237" cy="1922318"/>
            </a:xfrm>
            <a:custGeom>
              <a:avLst/>
              <a:gdLst>
                <a:gd name="connsiteX0" fmla="*/ 0 w 3692237"/>
                <a:gd name="connsiteY0" fmla="*/ 1922318 h 1922318"/>
                <a:gd name="connsiteX1" fmla="*/ 197428 w 3692237"/>
                <a:gd name="connsiteY1" fmla="*/ 1697182 h 1922318"/>
                <a:gd name="connsiteX2" fmla="*/ 481446 w 3692237"/>
                <a:gd name="connsiteY2" fmla="*/ 1395846 h 1922318"/>
                <a:gd name="connsiteX3" fmla="*/ 706582 w 3692237"/>
                <a:gd name="connsiteY3" fmla="*/ 1177636 h 1922318"/>
                <a:gd name="connsiteX4" fmla="*/ 983673 w 3692237"/>
                <a:gd name="connsiteY4" fmla="*/ 910936 h 1922318"/>
                <a:gd name="connsiteX5" fmla="*/ 1181100 w 3692237"/>
                <a:gd name="connsiteY5" fmla="*/ 727364 h 1922318"/>
                <a:gd name="connsiteX6" fmla="*/ 1312718 w 3692237"/>
                <a:gd name="connsiteY6" fmla="*/ 626918 h 1922318"/>
                <a:gd name="connsiteX7" fmla="*/ 1420091 w 3692237"/>
                <a:gd name="connsiteY7" fmla="*/ 595746 h 1922318"/>
                <a:gd name="connsiteX8" fmla="*/ 1503218 w 3692237"/>
                <a:gd name="connsiteY8" fmla="*/ 651164 h 1922318"/>
                <a:gd name="connsiteX9" fmla="*/ 1607128 w 3692237"/>
                <a:gd name="connsiteY9" fmla="*/ 800100 h 1922318"/>
                <a:gd name="connsiteX10" fmla="*/ 1769918 w 3692237"/>
                <a:gd name="connsiteY10" fmla="*/ 1018309 h 1922318"/>
                <a:gd name="connsiteX11" fmla="*/ 1988128 w 3692237"/>
                <a:gd name="connsiteY11" fmla="*/ 1198418 h 1922318"/>
                <a:gd name="connsiteX12" fmla="*/ 2195946 w 3692237"/>
                <a:gd name="connsiteY12" fmla="*/ 1274618 h 1922318"/>
                <a:gd name="connsiteX13" fmla="*/ 2455718 w 3692237"/>
                <a:gd name="connsiteY13" fmla="*/ 1212273 h 1922318"/>
                <a:gd name="connsiteX14" fmla="*/ 2777837 w 3692237"/>
                <a:gd name="connsiteY14" fmla="*/ 942109 h 1922318"/>
                <a:gd name="connsiteX15" fmla="*/ 3113809 w 3692237"/>
                <a:gd name="connsiteY15" fmla="*/ 613064 h 1922318"/>
                <a:gd name="connsiteX16" fmla="*/ 3505200 w 3692237"/>
                <a:gd name="connsiteY16" fmla="*/ 225136 h 1922318"/>
                <a:gd name="connsiteX17" fmla="*/ 3692237 w 3692237"/>
                <a:gd name="connsiteY17" fmla="*/ 0 h 192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92237" h="1922318">
                  <a:moveTo>
                    <a:pt x="0" y="1922318"/>
                  </a:moveTo>
                  <a:cubicBezTo>
                    <a:pt x="58593" y="1853622"/>
                    <a:pt x="117187" y="1784927"/>
                    <a:pt x="197428" y="1697182"/>
                  </a:cubicBezTo>
                  <a:cubicBezTo>
                    <a:pt x="277669" y="1609437"/>
                    <a:pt x="396587" y="1482437"/>
                    <a:pt x="481446" y="1395846"/>
                  </a:cubicBezTo>
                  <a:cubicBezTo>
                    <a:pt x="566305" y="1309255"/>
                    <a:pt x="706582" y="1177636"/>
                    <a:pt x="706582" y="1177636"/>
                  </a:cubicBezTo>
                  <a:lnTo>
                    <a:pt x="983673" y="910936"/>
                  </a:lnTo>
                  <a:cubicBezTo>
                    <a:pt x="1062759" y="835891"/>
                    <a:pt x="1126259" y="774700"/>
                    <a:pt x="1181100" y="727364"/>
                  </a:cubicBezTo>
                  <a:cubicBezTo>
                    <a:pt x="1235941" y="680028"/>
                    <a:pt x="1272886" y="648854"/>
                    <a:pt x="1312718" y="626918"/>
                  </a:cubicBezTo>
                  <a:cubicBezTo>
                    <a:pt x="1352550" y="604982"/>
                    <a:pt x="1388341" y="591705"/>
                    <a:pt x="1420091" y="595746"/>
                  </a:cubicBezTo>
                  <a:cubicBezTo>
                    <a:pt x="1451841" y="599787"/>
                    <a:pt x="1472045" y="617105"/>
                    <a:pt x="1503218" y="651164"/>
                  </a:cubicBezTo>
                  <a:cubicBezTo>
                    <a:pt x="1534391" y="685223"/>
                    <a:pt x="1562678" y="738909"/>
                    <a:pt x="1607128" y="800100"/>
                  </a:cubicBezTo>
                  <a:cubicBezTo>
                    <a:pt x="1651578" y="861291"/>
                    <a:pt x="1706418" y="951923"/>
                    <a:pt x="1769918" y="1018309"/>
                  </a:cubicBezTo>
                  <a:cubicBezTo>
                    <a:pt x="1833418" y="1084695"/>
                    <a:pt x="1917123" y="1155700"/>
                    <a:pt x="1988128" y="1198418"/>
                  </a:cubicBezTo>
                  <a:cubicBezTo>
                    <a:pt x="2059133" y="1241136"/>
                    <a:pt x="2118014" y="1272309"/>
                    <a:pt x="2195946" y="1274618"/>
                  </a:cubicBezTo>
                  <a:cubicBezTo>
                    <a:pt x="2273878" y="1276927"/>
                    <a:pt x="2358736" y="1267691"/>
                    <a:pt x="2455718" y="1212273"/>
                  </a:cubicBezTo>
                  <a:cubicBezTo>
                    <a:pt x="2552700" y="1156855"/>
                    <a:pt x="2668155" y="1041977"/>
                    <a:pt x="2777837" y="942109"/>
                  </a:cubicBezTo>
                  <a:cubicBezTo>
                    <a:pt x="2887519" y="842241"/>
                    <a:pt x="3113809" y="613064"/>
                    <a:pt x="3113809" y="613064"/>
                  </a:cubicBezTo>
                  <a:cubicBezTo>
                    <a:pt x="3235036" y="493568"/>
                    <a:pt x="3408795" y="327313"/>
                    <a:pt x="3505200" y="225136"/>
                  </a:cubicBezTo>
                  <a:cubicBezTo>
                    <a:pt x="3601605" y="122959"/>
                    <a:pt x="3646921" y="61479"/>
                    <a:pt x="3692237"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1" name="任意多边形: 形状 620">
              <a:extLst>
                <a:ext uri="{FF2B5EF4-FFF2-40B4-BE49-F238E27FC236}">
                  <a16:creationId xmlns:a16="http://schemas.microsoft.com/office/drawing/2014/main" id="{CA42A3EE-105B-8630-B5D8-6383FE4E3E68}"/>
                </a:ext>
              </a:extLst>
            </p:cNvPr>
            <p:cNvSpPr/>
            <p:nvPr/>
          </p:nvSpPr>
          <p:spPr>
            <a:xfrm>
              <a:off x="7322127" y="3027765"/>
              <a:ext cx="3283528" cy="1406236"/>
            </a:xfrm>
            <a:custGeom>
              <a:avLst/>
              <a:gdLst>
                <a:gd name="connsiteX0" fmla="*/ 0 w 3283528"/>
                <a:gd name="connsiteY0" fmla="*/ 1406236 h 1406236"/>
                <a:gd name="connsiteX1" fmla="*/ 117764 w 3283528"/>
                <a:gd name="connsiteY1" fmla="*/ 1316182 h 1406236"/>
                <a:gd name="connsiteX2" fmla="*/ 387928 w 3283528"/>
                <a:gd name="connsiteY2" fmla="*/ 1042554 h 1406236"/>
                <a:gd name="connsiteX3" fmla="*/ 599209 w 3283528"/>
                <a:gd name="connsiteY3" fmla="*/ 782782 h 1406236"/>
                <a:gd name="connsiteX4" fmla="*/ 872837 w 3283528"/>
                <a:gd name="connsiteY4" fmla="*/ 557645 h 1406236"/>
                <a:gd name="connsiteX5" fmla="*/ 1139537 w 3283528"/>
                <a:gd name="connsiteY5" fmla="*/ 353291 h 1406236"/>
                <a:gd name="connsiteX6" fmla="*/ 1364673 w 3283528"/>
                <a:gd name="connsiteY6" fmla="*/ 304800 h 1406236"/>
                <a:gd name="connsiteX7" fmla="*/ 1607128 w 3283528"/>
                <a:gd name="connsiteY7" fmla="*/ 398318 h 1406236"/>
                <a:gd name="connsiteX8" fmla="*/ 1773382 w 3283528"/>
                <a:gd name="connsiteY8" fmla="*/ 574964 h 1406236"/>
                <a:gd name="connsiteX9" fmla="*/ 1901537 w 3283528"/>
                <a:gd name="connsiteY9" fmla="*/ 748145 h 1406236"/>
                <a:gd name="connsiteX10" fmla="*/ 2050473 w 3283528"/>
                <a:gd name="connsiteY10" fmla="*/ 886691 h 1406236"/>
                <a:gd name="connsiteX11" fmla="*/ 2258291 w 3283528"/>
                <a:gd name="connsiteY11" fmla="*/ 921327 h 1406236"/>
                <a:gd name="connsiteX12" fmla="*/ 2535382 w 3283528"/>
                <a:gd name="connsiteY12" fmla="*/ 779318 h 1406236"/>
                <a:gd name="connsiteX13" fmla="*/ 2923309 w 3283528"/>
                <a:gd name="connsiteY13" fmla="*/ 384464 h 1406236"/>
                <a:gd name="connsiteX14" fmla="*/ 3283528 w 3283528"/>
                <a:gd name="connsiteY14" fmla="*/ 0 h 140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528" h="1406236">
                  <a:moveTo>
                    <a:pt x="0" y="1406236"/>
                  </a:moveTo>
                  <a:cubicBezTo>
                    <a:pt x="26554" y="1391516"/>
                    <a:pt x="53109" y="1376796"/>
                    <a:pt x="117764" y="1316182"/>
                  </a:cubicBezTo>
                  <a:cubicBezTo>
                    <a:pt x="182419" y="1255568"/>
                    <a:pt x="307687" y="1131454"/>
                    <a:pt x="387928" y="1042554"/>
                  </a:cubicBezTo>
                  <a:cubicBezTo>
                    <a:pt x="468169" y="953654"/>
                    <a:pt x="518391" y="863600"/>
                    <a:pt x="599209" y="782782"/>
                  </a:cubicBezTo>
                  <a:cubicBezTo>
                    <a:pt x="680027" y="701964"/>
                    <a:pt x="782782" y="629227"/>
                    <a:pt x="872837" y="557645"/>
                  </a:cubicBezTo>
                  <a:cubicBezTo>
                    <a:pt x="962892" y="486063"/>
                    <a:pt x="1057564" y="395432"/>
                    <a:pt x="1139537" y="353291"/>
                  </a:cubicBezTo>
                  <a:cubicBezTo>
                    <a:pt x="1221510" y="311150"/>
                    <a:pt x="1286741" y="297295"/>
                    <a:pt x="1364673" y="304800"/>
                  </a:cubicBezTo>
                  <a:cubicBezTo>
                    <a:pt x="1442605" y="312304"/>
                    <a:pt x="1539010" y="353291"/>
                    <a:pt x="1607128" y="398318"/>
                  </a:cubicBezTo>
                  <a:cubicBezTo>
                    <a:pt x="1675246" y="443345"/>
                    <a:pt x="1724314" y="516660"/>
                    <a:pt x="1773382" y="574964"/>
                  </a:cubicBezTo>
                  <a:cubicBezTo>
                    <a:pt x="1822450" y="633268"/>
                    <a:pt x="1855355" y="696191"/>
                    <a:pt x="1901537" y="748145"/>
                  </a:cubicBezTo>
                  <a:cubicBezTo>
                    <a:pt x="1947719" y="800099"/>
                    <a:pt x="1991014" y="857827"/>
                    <a:pt x="2050473" y="886691"/>
                  </a:cubicBezTo>
                  <a:cubicBezTo>
                    <a:pt x="2109932" y="915555"/>
                    <a:pt x="2177473" y="939222"/>
                    <a:pt x="2258291" y="921327"/>
                  </a:cubicBezTo>
                  <a:cubicBezTo>
                    <a:pt x="2339109" y="903431"/>
                    <a:pt x="2424546" y="868795"/>
                    <a:pt x="2535382" y="779318"/>
                  </a:cubicBezTo>
                  <a:cubicBezTo>
                    <a:pt x="2646218" y="689841"/>
                    <a:pt x="2798618" y="514350"/>
                    <a:pt x="2923309" y="384464"/>
                  </a:cubicBezTo>
                  <a:cubicBezTo>
                    <a:pt x="3048000" y="254578"/>
                    <a:pt x="3165764" y="127289"/>
                    <a:pt x="3283528"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a16="http://schemas.microsoft.com/office/drawing/2014/main" id="{AB285C08-1A42-E678-CB80-F3BFABEF064B}"/>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10" name="文本框 9">
            <a:extLst>
              <a:ext uri="{FF2B5EF4-FFF2-40B4-BE49-F238E27FC236}">
                <a16:creationId xmlns:a16="http://schemas.microsoft.com/office/drawing/2014/main" id="{FAC6C64F-B166-FF13-0321-353690483B00}"/>
              </a:ext>
            </a:extLst>
          </p:cNvPr>
          <p:cNvSpPr txBox="1"/>
          <p:nvPr/>
        </p:nvSpPr>
        <p:spPr>
          <a:xfrm>
            <a:off x="297286" y="6573804"/>
            <a:ext cx="11802980" cy="276999"/>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Gruber C, Schenk P O, Schierholz M, et al. Sources of Uncertainty in Machine Learning--A Statisticians' View[J]. </a:t>
            </a:r>
            <a:r>
              <a:rPr lang="en-US" altLang="zh-CN" sz="1200" dirty="0" err="1">
                <a:solidFill>
                  <a:srgbClr val="222222"/>
                </a:solidFill>
                <a:latin typeface="MicrosoftYaHeiUI"/>
                <a:ea typeface="Microsoft YaHei UI" panose="020B0503020204020204" pitchFamily="34" charset="-122"/>
              </a:rPr>
              <a:t>arXiv</a:t>
            </a:r>
            <a:r>
              <a:rPr lang="en-US" altLang="zh-CN" sz="1200" dirty="0">
                <a:solidFill>
                  <a:srgbClr val="222222"/>
                </a:solidFill>
                <a:latin typeface="MicrosoftYaHeiUI"/>
                <a:ea typeface="Microsoft YaHei UI" panose="020B0503020204020204" pitchFamily="34" charset="-122"/>
              </a:rPr>
              <a:t> preprint arXiv:2305.16703, 2023.</a:t>
            </a:r>
          </a:p>
        </p:txBody>
      </p:sp>
    </p:spTree>
    <p:custDataLst>
      <p:tags r:id="rId1"/>
    </p:custDataLst>
    <p:extLst>
      <p:ext uri="{BB962C8B-B14F-4D97-AF65-F5344CB8AC3E}">
        <p14:creationId xmlns:p14="http://schemas.microsoft.com/office/powerpoint/2010/main" val="45671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9"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083C67A0-0D0D-A787-B5E3-71A7BCC6D671}"/>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5" name="文本框 4">
            <a:extLst>
              <a:ext uri="{FF2B5EF4-FFF2-40B4-BE49-F238E27FC236}">
                <a16:creationId xmlns:a16="http://schemas.microsoft.com/office/drawing/2014/main" id="{21377E46-05F9-8F89-50CA-0D941DFAE9BA}"/>
              </a:ext>
            </a:extLst>
          </p:cNvPr>
          <p:cNvSpPr txBox="1"/>
          <p:nvPr/>
        </p:nvSpPr>
        <p:spPr>
          <a:xfrm>
            <a:off x="308113" y="1118966"/>
            <a:ext cx="11575773" cy="430887"/>
          </a:xfrm>
          <a:prstGeom prst="rect">
            <a:avLst/>
          </a:prstGeom>
          <a:noFill/>
        </p:spPr>
        <p:txBody>
          <a:bodyPr wrap="square">
            <a:spAutoFit/>
          </a:bodyPr>
          <a:lstStyle/>
          <a:p>
            <a:pPr algn="l"/>
            <a:r>
              <a:rPr lang="en-US" altLang="zh-CN" sz="2200" dirty="0">
                <a:latin typeface="MicrosoftYaHeiUI"/>
              </a:rPr>
              <a:t>Bayesian Approach</a:t>
            </a:r>
          </a:p>
        </p:txBody>
      </p:sp>
      <p:sp>
        <p:nvSpPr>
          <p:cNvPr id="22" name="AutoShape 2">
            <a:extLst>
              <a:ext uri="{FF2B5EF4-FFF2-40B4-BE49-F238E27FC236}">
                <a16:creationId xmlns:a16="http://schemas.microsoft.com/office/drawing/2014/main" id="{7115A746-6AEA-4BB6-B849-CFF60DEF79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C7FDFA94-235D-5BF3-DFB4-017AECC7E5F2}"/>
                  </a:ext>
                </a:extLst>
              </p:cNvPr>
              <p:cNvSpPr txBox="1"/>
              <p:nvPr/>
            </p:nvSpPr>
            <p:spPr>
              <a:xfrm>
                <a:off x="207367" y="5275130"/>
                <a:ext cx="934698"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zh-CN" sz="1800" b="0" i="1" dirty="0" smtClean="0">
                          <a:latin typeface="Cambria Math" panose="02040503050406030204" pitchFamily="18" charset="0"/>
                        </a:rPr>
                        <m:t>𝑃</m:t>
                      </m:r>
                      <m:d>
                        <m:dPr>
                          <m:ctrlPr>
                            <a:rPr lang="en-US" altLang="zh-CN" sz="1800" i="1" dirty="0" smtClean="0">
                              <a:latin typeface="Cambria Math" panose="02040503050406030204" pitchFamily="18" charset="0"/>
                            </a:rPr>
                          </m:ctrlPr>
                        </m:dPr>
                        <m:e>
                          <m:r>
                            <a:rPr lang="en-US" altLang="zh-CN" sz="1800" b="0" i="1" dirty="0" smtClean="0">
                              <a:solidFill>
                                <a:schemeClr val="accent4"/>
                              </a:solidFill>
                              <a:latin typeface="Cambria Math" panose="02040503050406030204" pitchFamily="18" charset="0"/>
                            </a:rPr>
                            <m:t>𝐻</m:t>
                          </m:r>
                        </m:e>
                        <m:e>
                          <m:r>
                            <a:rPr lang="en-US" altLang="zh-CN" sz="1800" b="0" i="1" dirty="0" smtClean="0">
                              <a:solidFill>
                                <a:schemeClr val="accent1"/>
                              </a:solidFill>
                              <a:latin typeface="Cambria Math" panose="02040503050406030204" pitchFamily="18" charset="0"/>
                            </a:rPr>
                            <m:t>𝐸</m:t>
                          </m:r>
                        </m:e>
                      </m:d>
                    </m:oMath>
                  </m:oMathPara>
                </a14:m>
                <a:endParaRPr lang="zh-CN" altLang="en-US" dirty="0"/>
              </a:p>
            </p:txBody>
          </p:sp>
        </mc:Choice>
        <mc:Fallback xmlns="">
          <p:sp>
            <p:nvSpPr>
              <p:cNvPr id="18" name="文本框 17">
                <a:extLst>
                  <a:ext uri="{FF2B5EF4-FFF2-40B4-BE49-F238E27FC236}">
                    <a16:creationId xmlns:a16="http://schemas.microsoft.com/office/drawing/2014/main" id="{C7FDFA94-235D-5BF3-DFB4-017AECC7E5F2}"/>
                  </a:ext>
                </a:extLst>
              </p:cNvPr>
              <p:cNvSpPr txBox="1">
                <a:spLocks noRot="1" noChangeAspect="1" noMove="1" noResize="1" noEditPoints="1" noAdjustHandles="1" noChangeArrowheads="1" noChangeShapeType="1" noTextEdit="1"/>
              </p:cNvSpPr>
              <p:nvPr/>
            </p:nvSpPr>
            <p:spPr>
              <a:xfrm>
                <a:off x="207367" y="5275130"/>
                <a:ext cx="934698" cy="369332"/>
              </a:xfrm>
              <a:prstGeom prst="rect">
                <a:avLst/>
              </a:prstGeom>
              <a:blipFill>
                <a:blip r:embed="rId5"/>
                <a:stretch>
                  <a:fillRect/>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01096F98-44FD-4573-B420-7D1CD1473E9B}"/>
              </a:ext>
            </a:extLst>
          </p:cNvPr>
          <p:cNvGrpSpPr/>
          <p:nvPr/>
        </p:nvGrpSpPr>
        <p:grpSpPr>
          <a:xfrm>
            <a:off x="6416663" y="4130287"/>
            <a:ext cx="4157502" cy="2587899"/>
            <a:chOff x="1007395" y="4115147"/>
            <a:chExt cx="4157502" cy="2587899"/>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0D242F8-97A7-422A-5F39-E5FFE707D4ED}"/>
                    </a:ext>
                  </a:extLst>
                </p:cNvPr>
                <p:cNvSpPr txBox="1"/>
                <p:nvPr/>
              </p:nvSpPr>
              <p:spPr>
                <a:xfrm>
                  <a:off x="1007395" y="4946482"/>
                  <a:ext cx="4157502" cy="102662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zh-CN" sz="1800" b="0" i="1" dirty="0" smtClean="0">
                            <a:solidFill>
                              <a:schemeClr val="tx1"/>
                            </a:solidFill>
                            <a:latin typeface="Cambria Math" panose="02040503050406030204" pitchFamily="18" charset="0"/>
                          </a:rPr>
                          <m:t>=</m:t>
                        </m:r>
                        <m:f>
                          <m:fPr>
                            <m:ctrlPr>
                              <a:rPr lang="en-US" altLang="zh-CN" sz="1800" b="0" i="1" dirty="0" smtClean="0">
                                <a:solidFill>
                                  <a:schemeClr val="tx1"/>
                                </a:solidFill>
                                <a:latin typeface="Cambria Math" panose="02040503050406030204" pitchFamily="18" charset="0"/>
                              </a:rPr>
                            </m:ctrlPr>
                          </m:fPr>
                          <m:num>
                            <m:f>
                              <m:fPr>
                                <m:ctrlPr>
                                  <a:rPr lang="en-US" altLang="zh-CN" sz="1800" b="0" i="1" dirty="0" smtClean="0">
                                    <a:solidFill>
                                      <a:schemeClr val="tx1"/>
                                    </a:solidFill>
                                    <a:latin typeface="Cambria Math" panose="02040503050406030204" pitchFamily="18" charset="0"/>
                                    <a:ea typeface="Cambria Math" panose="02040503050406030204" pitchFamily="18" charset="0"/>
                                  </a:rPr>
                                </m:ctrlPr>
                              </m:fPr>
                              <m:num>
                                <m:r>
                                  <a:rPr lang="en-US" altLang="zh-CN" sz="1800" b="0" i="1" dirty="0" smtClean="0">
                                    <a:solidFill>
                                      <a:schemeClr val="tx1"/>
                                    </a:solidFill>
                                    <a:latin typeface="Cambria Math" panose="02040503050406030204" pitchFamily="18" charset="0"/>
                                    <a:ea typeface="Cambria Math" panose="02040503050406030204" pitchFamily="18" charset="0"/>
                                  </a:rPr>
                                  <m:t>1</m:t>
                                </m:r>
                              </m:num>
                              <m:den>
                                <m:r>
                                  <a:rPr lang="en-US" altLang="zh-CN" sz="1800" b="0" i="1" dirty="0" smtClean="0">
                                    <a:solidFill>
                                      <a:schemeClr val="tx1"/>
                                    </a:solidFill>
                                    <a:latin typeface="Cambria Math" panose="02040503050406030204" pitchFamily="18" charset="0"/>
                                    <a:ea typeface="Cambria Math" panose="02040503050406030204" pitchFamily="18" charset="0"/>
                                  </a:rPr>
                                  <m:t>20+1</m:t>
                                </m:r>
                              </m:den>
                            </m:f>
                            <m:r>
                              <a:rPr lang="en-US" altLang="zh-CN" i="1" dirty="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0.4</m:t>
                            </m:r>
                          </m:num>
                          <m:den>
                            <m:r>
                              <a:rPr lang="en-US" altLang="zh-CN" sz="1800" b="0" i="1" dirty="0" smtClean="0">
                                <a:solidFill>
                                  <a:schemeClr val="tx1"/>
                                </a:solidFill>
                                <a:latin typeface="Cambria Math" panose="02040503050406030204" pitchFamily="18" charset="0"/>
                              </a:rPr>
                              <m:t> </m:t>
                            </m:r>
                            <m:f>
                              <m:fPr>
                                <m:ctrlPr>
                                  <a:rPr lang="en-US" altLang="zh-CN" i="1" dirty="0">
                                    <a:latin typeface="Cambria Math" panose="02040503050406030204" pitchFamily="18" charset="0"/>
                                    <a:ea typeface="Cambria Math" panose="02040503050406030204" pitchFamily="18" charset="0"/>
                                  </a:rPr>
                                </m:ctrlPr>
                              </m:fPr>
                              <m:num>
                                <m:r>
                                  <a:rPr lang="en-US" altLang="zh-CN" i="1" dirty="0">
                                    <a:latin typeface="Cambria Math" panose="02040503050406030204" pitchFamily="18" charset="0"/>
                                    <a:ea typeface="Cambria Math" panose="02040503050406030204" pitchFamily="18" charset="0"/>
                                  </a:rPr>
                                  <m:t>1</m:t>
                                </m:r>
                              </m:num>
                              <m:den>
                                <m:r>
                                  <a:rPr lang="en-US" altLang="zh-CN" i="1" dirty="0">
                                    <a:latin typeface="Cambria Math" panose="02040503050406030204" pitchFamily="18" charset="0"/>
                                    <a:ea typeface="Cambria Math" panose="02040503050406030204" pitchFamily="18" charset="0"/>
                                  </a:rPr>
                                  <m:t>2</m:t>
                                </m:r>
                                <m:r>
                                  <a:rPr lang="en-US" altLang="zh-CN" b="0" i="1" dirty="0" smtClean="0">
                                    <a:latin typeface="Cambria Math" panose="02040503050406030204" pitchFamily="18" charset="0"/>
                                    <a:ea typeface="Cambria Math" panose="02040503050406030204" pitchFamily="18" charset="0"/>
                                  </a:rPr>
                                  <m:t>0+</m:t>
                                </m:r>
                                <m:r>
                                  <a:rPr lang="en-US" altLang="zh-CN" i="1" dirty="0">
                                    <a:latin typeface="Cambria Math" panose="02040503050406030204" pitchFamily="18" charset="0"/>
                                    <a:ea typeface="Cambria Math" panose="02040503050406030204" pitchFamily="18" charset="0"/>
                                  </a:rPr>
                                  <m:t>1</m:t>
                                </m:r>
                              </m:den>
                            </m:f>
                            <m:r>
                              <a:rPr lang="en-US" altLang="zh-CN" i="1" dirty="0">
                                <a:latin typeface="Cambria Math" panose="02040503050406030204" pitchFamily="18" charset="0"/>
                                <a:ea typeface="Cambria Math" panose="02040503050406030204" pitchFamily="18" charset="0"/>
                              </a:rPr>
                              <m:t>×0.4</m:t>
                            </m:r>
                            <m:r>
                              <a:rPr lang="en-US" altLang="zh-CN" b="0" i="1" dirty="0" smtClean="0">
                                <a:latin typeface="Cambria Math" panose="02040503050406030204" pitchFamily="18" charset="0"/>
                                <a:ea typeface="Cambria Math" panose="02040503050406030204" pitchFamily="18" charset="0"/>
                              </a:rPr>
                              <m:t>+</m:t>
                            </m:r>
                            <m:f>
                              <m:fPr>
                                <m:ctrlPr>
                                  <a:rPr lang="en-US" altLang="zh-CN" i="1" dirty="0">
                                    <a:latin typeface="Cambria Math" panose="02040503050406030204" pitchFamily="18" charset="0"/>
                                    <a:ea typeface="Cambria Math" panose="02040503050406030204" pitchFamily="18" charset="0"/>
                                  </a:rPr>
                                </m:ctrlPr>
                              </m:fPr>
                              <m:num>
                                <m:r>
                                  <a:rPr lang="en-US" altLang="zh-CN" b="0" i="1" dirty="0" smtClean="0">
                                    <a:latin typeface="Cambria Math" panose="02040503050406030204" pitchFamily="18" charset="0"/>
                                    <a:ea typeface="Cambria Math" panose="02040503050406030204" pitchFamily="18" charset="0"/>
                                  </a:rPr>
                                  <m:t>20</m:t>
                                </m:r>
                              </m:num>
                              <m:den>
                                <m:r>
                                  <a:rPr lang="en-US" altLang="zh-CN" i="1" dirty="0">
                                    <a:latin typeface="Cambria Math" panose="02040503050406030204" pitchFamily="18" charset="0"/>
                                    <a:ea typeface="Cambria Math" panose="02040503050406030204" pitchFamily="18" charset="0"/>
                                  </a:rPr>
                                  <m:t>2</m:t>
                                </m:r>
                                <m:r>
                                  <a:rPr lang="en-US" altLang="zh-CN" b="0" i="1" dirty="0" smtClean="0">
                                    <a:latin typeface="Cambria Math" panose="02040503050406030204" pitchFamily="18" charset="0"/>
                                    <a:ea typeface="Cambria Math" panose="02040503050406030204" pitchFamily="18" charset="0"/>
                                  </a:rPr>
                                  <m:t>0+</m:t>
                                </m:r>
                                <m:r>
                                  <a:rPr lang="en-US" altLang="zh-CN" i="1" dirty="0">
                                    <a:latin typeface="Cambria Math" panose="02040503050406030204" pitchFamily="18" charset="0"/>
                                    <a:ea typeface="Cambria Math" panose="02040503050406030204" pitchFamily="18" charset="0"/>
                                  </a:rPr>
                                  <m:t>1</m:t>
                                </m:r>
                              </m:den>
                            </m:f>
                            <m:r>
                              <a:rPr lang="en-US" altLang="zh-CN" i="1" dirty="0">
                                <a:latin typeface="Cambria Math" panose="02040503050406030204" pitchFamily="18" charset="0"/>
                                <a:ea typeface="Cambria Math" panose="02040503050406030204" pitchFamily="18" charset="0"/>
                              </a:rPr>
                              <m:t>×0.</m:t>
                            </m:r>
                            <m:r>
                              <a:rPr lang="en-US" altLang="zh-CN" b="0" i="1" dirty="0" smtClean="0">
                                <a:latin typeface="Cambria Math" panose="02040503050406030204" pitchFamily="18" charset="0"/>
                                <a:ea typeface="Cambria Math" panose="02040503050406030204" pitchFamily="18" charset="0"/>
                              </a:rPr>
                              <m:t>1</m:t>
                            </m:r>
                          </m:den>
                        </m:f>
                      </m:oMath>
                    </m:oMathPara>
                  </a14:m>
                  <a:endParaRPr lang="zh-CN" altLang="en-US" dirty="0"/>
                </a:p>
              </p:txBody>
            </p:sp>
          </mc:Choice>
          <mc:Fallback xmlns="">
            <p:sp>
              <p:nvSpPr>
                <p:cNvPr id="6" name="文本框 5">
                  <a:extLst>
                    <a:ext uri="{FF2B5EF4-FFF2-40B4-BE49-F238E27FC236}">
                      <a16:creationId xmlns:a16="http://schemas.microsoft.com/office/drawing/2014/main" id="{60D242F8-97A7-422A-5F39-E5FFE707D4ED}"/>
                    </a:ext>
                  </a:extLst>
                </p:cNvPr>
                <p:cNvSpPr txBox="1">
                  <a:spLocks noRot="1" noChangeAspect="1" noMove="1" noResize="1" noEditPoints="1" noAdjustHandles="1" noChangeArrowheads="1" noChangeShapeType="1" noTextEdit="1"/>
                </p:cNvSpPr>
                <p:nvPr/>
              </p:nvSpPr>
              <p:spPr>
                <a:xfrm>
                  <a:off x="1007395" y="4946482"/>
                  <a:ext cx="4157502" cy="1026628"/>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4B02455F-9158-3E27-2DB6-C6FEED3C9EFD}"/>
                    </a:ext>
                  </a:extLst>
                </p:cNvPr>
                <p:cNvSpPr txBox="1"/>
                <p:nvPr/>
              </p:nvSpPr>
              <p:spPr>
                <a:xfrm>
                  <a:off x="1979357" y="4115147"/>
                  <a:ext cx="897958" cy="584775"/>
                </a:xfrm>
                <a:prstGeom prst="rect">
                  <a:avLst/>
                </a:prstGeom>
                <a:noFill/>
              </p:spPr>
              <p:txBody>
                <a:bodyPr wrap="square">
                  <a:spAutoFit/>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Prior</a:t>
                  </a:r>
                  <a14:m>
                    <m:oMath xmlns:m="http://schemas.openxmlformats.org/officeDocument/2006/math">
                      <m:r>
                        <a:rPr lang="en-US" altLang="zh-CN" sz="1600" b="0" i="1" dirty="0" smtClean="0">
                          <a:latin typeface="Cambria Math" panose="02040503050406030204" pitchFamily="18" charset="0"/>
                        </a:rPr>
                        <m:t>𝑃</m:t>
                      </m:r>
                      <m:r>
                        <a:rPr lang="en-US" altLang="zh-CN" sz="1600" b="0" i="1" dirty="0" smtClean="0">
                          <a:latin typeface="Cambria Math" panose="02040503050406030204" pitchFamily="18" charset="0"/>
                        </a:rPr>
                        <m:t>(</m:t>
                      </m:r>
                      <m:r>
                        <a:rPr lang="en-US" altLang="zh-CN" sz="1600" b="0" i="1" dirty="0" smtClean="0">
                          <a:solidFill>
                            <a:schemeClr val="accent4"/>
                          </a:solidFill>
                          <a:latin typeface="Cambria Math" panose="02040503050406030204" pitchFamily="18" charset="0"/>
                        </a:rPr>
                        <m:t>𝐻</m:t>
                      </m:r>
                      <m:r>
                        <a:rPr lang="en-US" altLang="zh-CN" sz="1600" b="0" i="1" dirty="0" smtClean="0">
                          <a:latin typeface="Cambria Math" panose="02040503050406030204" pitchFamily="18" charset="0"/>
                        </a:rPr>
                        <m:t>)</m:t>
                      </m:r>
                    </m:oMath>
                  </a14:m>
                  <a:endParaRPr lang="zh-CN" altLang="en-US" sz="1600" dirty="0">
                    <a:latin typeface="微软雅黑" panose="020B0503020204020204" pitchFamily="34" charset="-122"/>
                    <a:ea typeface="微软雅黑" panose="020B0503020204020204" pitchFamily="34" charset="-122"/>
                  </a:endParaRPr>
                </a:p>
              </p:txBody>
            </p:sp>
          </mc:Choice>
          <mc:Fallback xmlns="">
            <p:sp>
              <p:nvSpPr>
                <p:cNvPr id="24" name="文本框 23">
                  <a:extLst>
                    <a:ext uri="{FF2B5EF4-FFF2-40B4-BE49-F238E27FC236}">
                      <a16:creationId xmlns:a16="http://schemas.microsoft.com/office/drawing/2014/main" id="{4B02455F-9158-3E27-2DB6-C6FEED3C9EFD}"/>
                    </a:ext>
                  </a:extLst>
                </p:cNvPr>
                <p:cNvSpPr txBox="1">
                  <a:spLocks noRot="1" noChangeAspect="1" noMove="1" noResize="1" noEditPoints="1" noAdjustHandles="1" noChangeArrowheads="1" noChangeShapeType="1" noTextEdit="1"/>
                </p:cNvSpPr>
                <p:nvPr/>
              </p:nvSpPr>
              <p:spPr>
                <a:xfrm>
                  <a:off x="1979357" y="4115147"/>
                  <a:ext cx="897958" cy="584775"/>
                </a:xfrm>
                <a:prstGeom prst="rect">
                  <a:avLst/>
                </a:prstGeom>
                <a:blipFill>
                  <a:blip r:embed="rId7"/>
                  <a:stretch>
                    <a:fillRect t="-3158" b="-73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8D721EC4-3810-66AD-02ED-A95E44097A33}"/>
                    </a:ext>
                  </a:extLst>
                </p:cNvPr>
                <p:cNvSpPr txBox="1"/>
                <p:nvPr/>
              </p:nvSpPr>
              <p:spPr>
                <a:xfrm>
                  <a:off x="3419230" y="4368812"/>
                  <a:ext cx="1258954" cy="615553"/>
                </a:xfrm>
                <a:prstGeom prst="rect">
                  <a:avLst/>
                </a:prstGeom>
                <a:noFill/>
              </p:spPr>
              <p:txBody>
                <a:bodyPr wrap="square">
                  <a:spAutoFit/>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Likelihood</a:t>
                  </a:r>
                  <a14:m>
                    <m:oMath xmlns:m="http://schemas.openxmlformats.org/officeDocument/2006/math">
                      <m:r>
                        <a:rPr lang="en-US" altLang="zh-CN" sz="1800" b="0" i="1" dirty="0" smtClean="0">
                          <a:latin typeface="Cambria Math" panose="02040503050406030204" pitchFamily="18" charset="0"/>
                        </a:rPr>
                        <m:t>𝑃</m:t>
                      </m:r>
                      <m:r>
                        <a:rPr lang="en-US" altLang="zh-CN" sz="1800" b="0" i="1" dirty="0" smtClean="0">
                          <a:latin typeface="Cambria Math" panose="02040503050406030204" pitchFamily="18" charset="0"/>
                        </a:rPr>
                        <m:t>(</m:t>
                      </m:r>
                      <m:r>
                        <a:rPr lang="en-US" altLang="zh-CN" sz="1800" b="0" i="1" dirty="0" smtClean="0">
                          <a:solidFill>
                            <a:schemeClr val="accent1"/>
                          </a:solidFill>
                          <a:latin typeface="Cambria Math" panose="02040503050406030204" pitchFamily="18" charset="0"/>
                        </a:rPr>
                        <m:t>𝐸</m:t>
                      </m:r>
                      <m:r>
                        <a:rPr lang="en-US" altLang="zh-CN" sz="1800" b="0" i="1" dirty="0" smtClean="0">
                          <a:solidFill>
                            <a:schemeClr val="tx1"/>
                          </a:solidFill>
                          <a:latin typeface="Cambria Math" panose="02040503050406030204" pitchFamily="18" charset="0"/>
                        </a:rPr>
                        <m:t>|</m:t>
                      </m:r>
                      <m:r>
                        <a:rPr lang="en-US" altLang="zh-CN" sz="1800" b="0" i="1" dirty="0" smtClean="0">
                          <a:solidFill>
                            <a:schemeClr val="accent4"/>
                          </a:solidFill>
                          <a:latin typeface="Cambria Math" panose="02040503050406030204" pitchFamily="18" charset="0"/>
                        </a:rPr>
                        <m:t>𝐻</m:t>
                      </m:r>
                      <m:r>
                        <a:rPr lang="en-US" altLang="zh-CN" sz="1800" b="0" i="1" dirty="0" smtClean="0">
                          <a:latin typeface="Cambria Math" panose="02040503050406030204" pitchFamily="18" charset="0"/>
                        </a:rPr>
                        <m:t>)</m:t>
                      </m:r>
                    </m:oMath>
                  </a14:m>
                  <a:endParaRPr lang="zh-CN" altLang="en-US" dirty="0"/>
                </a:p>
              </p:txBody>
            </p:sp>
          </mc:Choice>
          <mc:Fallback xmlns="">
            <p:sp>
              <p:nvSpPr>
                <p:cNvPr id="26" name="文本框 25">
                  <a:extLst>
                    <a:ext uri="{FF2B5EF4-FFF2-40B4-BE49-F238E27FC236}">
                      <a16:creationId xmlns:a16="http://schemas.microsoft.com/office/drawing/2014/main" id="{8D721EC4-3810-66AD-02ED-A95E44097A33}"/>
                    </a:ext>
                  </a:extLst>
                </p:cNvPr>
                <p:cNvSpPr txBox="1">
                  <a:spLocks noRot="1" noChangeAspect="1" noMove="1" noResize="1" noEditPoints="1" noAdjustHandles="1" noChangeArrowheads="1" noChangeShapeType="1" noTextEdit="1"/>
                </p:cNvSpPr>
                <p:nvPr/>
              </p:nvSpPr>
              <p:spPr>
                <a:xfrm>
                  <a:off x="3419230" y="4368812"/>
                  <a:ext cx="1258954" cy="615553"/>
                </a:xfrm>
                <a:prstGeom prst="rect">
                  <a:avLst/>
                </a:prstGeom>
                <a:blipFill>
                  <a:blip r:embed="rId8"/>
                  <a:stretch>
                    <a:fillRect t="-2970" b="-7921"/>
                  </a:stretch>
                </a:blipFill>
              </p:spPr>
              <p:txBody>
                <a:bodyPr/>
                <a:lstStyle/>
                <a:p>
                  <a:r>
                    <a:rPr lang="zh-CN" altLang="en-US">
                      <a:noFill/>
                    </a:rPr>
                    <a:t> </a:t>
                  </a:r>
                </a:p>
              </p:txBody>
            </p:sp>
          </mc:Fallback>
        </mc:AlternateContent>
        <p:cxnSp>
          <p:nvCxnSpPr>
            <p:cNvPr id="28" name="直接箭头连接符 27">
              <a:extLst>
                <a:ext uri="{FF2B5EF4-FFF2-40B4-BE49-F238E27FC236}">
                  <a16:creationId xmlns:a16="http://schemas.microsoft.com/office/drawing/2014/main" id="{E52FF96F-28AF-AE99-2D25-5A01347BFA0B}"/>
                </a:ext>
              </a:extLst>
            </p:cNvPr>
            <p:cNvCxnSpPr>
              <a:cxnSpLocks/>
            </p:cNvCxnSpPr>
            <p:nvPr/>
          </p:nvCxnSpPr>
          <p:spPr>
            <a:xfrm flipV="1">
              <a:off x="2428336" y="4713668"/>
              <a:ext cx="0" cy="28415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559D097D-7352-C5D1-108E-EFC50C808AA5}"/>
                </a:ext>
              </a:extLst>
            </p:cNvPr>
            <p:cNvCxnSpPr>
              <a:cxnSpLocks/>
            </p:cNvCxnSpPr>
            <p:nvPr/>
          </p:nvCxnSpPr>
          <p:spPr>
            <a:xfrm flipV="1">
              <a:off x="3223467" y="4790376"/>
              <a:ext cx="286254" cy="2879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9B316411-2923-75D7-BFC8-F8962B3B04D2}"/>
                    </a:ext>
                  </a:extLst>
                </p:cNvPr>
                <p:cNvSpPr txBox="1"/>
                <p:nvPr/>
              </p:nvSpPr>
              <p:spPr>
                <a:xfrm>
                  <a:off x="1275935" y="6333714"/>
                  <a:ext cx="5830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oMath>
                    </m:oMathPara>
                  </a14:m>
                  <a:endParaRPr lang="zh-CN" altLang="en-US" dirty="0"/>
                </a:p>
              </p:txBody>
            </p:sp>
          </mc:Choice>
          <mc:Fallback xmlns="">
            <p:sp>
              <p:nvSpPr>
                <p:cNvPr id="45" name="文本框 44">
                  <a:extLst>
                    <a:ext uri="{FF2B5EF4-FFF2-40B4-BE49-F238E27FC236}">
                      <a16:creationId xmlns:a16="http://schemas.microsoft.com/office/drawing/2014/main" id="{9B316411-2923-75D7-BFC8-F8962B3B04D2}"/>
                    </a:ext>
                  </a:extLst>
                </p:cNvPr>
                <p:cNvSpPr txBox="1">
                  <a:spLocks noRot="1" noChangeAspect="1" noMove="1" noResize="1" noEditPoints="1" noAdjustHandles="1" noChangeArrowheads="1" noChangeShapeType="1" noTextEdit="1"/>
                </p:cNvSpPr>
                <p:nvPr/>
              </p:nvSpPr>
              <p:spPr>
                <a:xfrm>
                  <a:off x="1275935" y="6333714"/>
                  <a:ext cx="583094" cy="369332"/>
                </a:xfrm>
                <a:prstGeom prst="rect">
                  <a:avLst/>
                </a:prstGeom>
                <a:blipFill>
                  <a:blip r:embed="rId9"/>
                  <a:stretch>
                    <a:fillRect r="-23158" b="-13115"/>
                  </a:stretch>
                </a:blipFill>
              </p:spPr>
              <p:txBody>
                <a:bodyPr/>
                <a:lstStyle/>
                <a:p>
                  <a:r>
                    <a:rPr lang="zh-CN" altLang="en-US">
                      <a:noFill/>
                    </a:rPr>
                    <a:t> </a:t>
                  </a:r>
                </a:p>
              </p:txBody>
            </p:sp>
          </mc:Fallback>
        </mc:AlternateContent>
        <p:cxnSp>
          <p:nvCxnSpPr>
            <p:cNvPr id="46" name="直接箭头连接符 45">
              <a:extLst>
                <a:ext uri="{FF2B5EF4-FFF2-40B4-BE49-F238E27FC236}">
                  <a16:creationId xmlns:a16="http://schemas.microsoft.com/office/drawing/2014/main" id="{55BC1DEE-AB3A-3886-1C0C-7B242F70C3FE}"/>
                </a:ext>
              </a:extLst>
            </p:cNvPr>
            <p:cNvCxnSpPr>
              <a:cxnSpLocks/>
            </p:cNvCxnSpPr>
            <p:nvPr/>
          </p:nvCxnSpPr>
          <p:spPr>
            <a:xfrm>
              <a:off x="1567482" y="5979739"/>
              <a:ext cx="0" cy="38775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431F37AC-3614-F47A-04AF-193D165DD4D3}"/>
                    </a:ext>
                  </a:extLst>
                </p:cNvPr>
                <p:cNvSpPr txBox="1"/>
                <p:nvPr/>
              </p:nvSpPr>
              <p:spPr>
                <a:xfrm>
                  <a:off x="1902447" y="6333714"/>
                  <a:ext cx="95096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1"/>
                            </a:solidFill>
                            <a:latin typeface="Cambria Math" panose="02040503050406030204" pitchFamily="18" charset="0"/>
                          </a:rPr>
                          <m:t>𝐸</m:t>
                        </m:r>
                        <m:r>
                          <a:rPr lang="en-US" altLang="zh-CN" i="1" dirty="0">
                            <a:latin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oMath>
                    </m:oMathPara>
                  </a14:m>
                  <a:endParaRPr lang="zh-CN" altLang="en-US" dirty="0"/>
                </a:p>
              </p:txBody>
            </p:sp>
          </mc:Choice>
          <mc:Fallback xmlns="">
            <p:sp>
              <p:nvSpPr>
                <p:cNvPr id="48" name="文本框 47">
                  <a:extLst>
                    <a:ext uri="{FF2B5EF4-FFF2-40B4-BE49-F238E27FC236}">
                      <a16:creationId xmlns:a16="http://schemas.microsoft.com/office/drawing/2014/main" id="{431F37AC-3614-F47A-04AF-193D165DD4D3}"/>
                    </a:ext>
                  </a:extLst>
                </p:cNvPr>
                <p:cNvSpPr txBox="1">
                  <a:spLocks noRot="1" noChangeAspect="1" noMove="1" noResize="1" noEditPoints="1" noAdjustHandles="1" noChangeArrowheads="1" noChangeShapeType="1" noTextEdit="1"/>
                </p:cNvSpPr>
                <p:nvPr/>
              </p:nvSpPr>
              <p:spPr>
                <a:xfrm>
                  <a:off x="1902447" y="6333714"/>
                  <a:ext cx="950968" cy="369332"/>
                </a:xfrm>
                <a:prstGeom prst="rect">
                  <a:avLst/>
                </a:prstGeom>
                <a:blipFill>
                  <a:blip r:embed="rId10"/>
                  <a:stretch>
                    <a:fillRect r="-641" b="-13115"/>
                  </a:stretch>
                </a:blipFill>
              </p:spPr>
              <p:txBody>
                <a:bodyPr/>
                <a:lstStyle/>
                <a:p>
                  <a:r>
                    <a:rPr lang="zh-CN" altLang="en-US">
                      <a:noFill/>
                    </a:rPr>
                    <a:t> </a:t>
                  </a:r>
                </a:p>
              </p:txBody>
            </p:sp>
          </mc:Fallback>
        </mc:AlternateContent>
        <p:cxnSp>
          <p:nvCxnSpPr>
            <p:cNvPr id="49" name="直接箭头连接符 48">
              <a:extLst>
                <a:ext uri="{FF2B5EF4-FFF2-40B4-BE49-F238E27FC236}">
                  <a16:creationId xmlns:a16="http://schemas.microsoft.com/office/drawing/2014/main" id="{680737A0-2B3A-6008-C427-55CFE331BAC2}"/>
                </a:ext>
              </a:extLst>
            </p:cNvPr>
            <p:cNvCxnSpPr>
              <a:cxnSpLocks/>
            </p:cNvCxnSpPr>
            <p:nvPr/>
          </p:nvCxnSpPr>
          <p:spPr>
            <a:xfrm>
              <a:off x="2377931" y="5945960"/>
              <a:ext cx="0" cy="38775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DA0A2EB3-6809-3C26-D273-289BE56F4876}"/>
                    </a:ext>
                  </a:extLst>
                </p:cNvPr>
                <p:cNvSpPr txBox="1"/>
                <p:nvPr/>
              </p:nvSpPr>
              <p:spPr>
                <a:xfrm>
                  <a:off x="2765457" y="6310523"/>
                  <a:ext cx="7044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dirty="0" smtClean="0">
                            <a:latin typeface="Cambria Math" panose="02040503050406030204" pitchFamily="18" charset="0"/>
                          </a:rPr>
                          <m:t>𝑃</m:t>
                        </m:r>
                        <m:r>
                          <a:rPr lang="en-US" altLang="zh-CN" sz="1800" b="0" i="1" dirty="0" smtClean="0">
                            <a:latin typeface="Cambria Math" panose="02040503050406030204" pitchFamily="18" charset="0"/>
                          </a:rPr>
                          <m:t>(¬</m:t>
                        </m:r>
                        <m:r>
                          <a:rPr lang="en-US" altLang="zh-CN" sz="1800" b="0" i="1" dirty="0" smtClean="0">
                            <a:solidFill>
                              <a:schemeClr val="accent4"/>
                            </a:solidFill>
                            <a:latin typeface="Cambria Math" panose="02040503050406030204" pitchFamily="18" charset="0"/>
                          </a:rPr>
                          <m:t>𝐻</m:t>
                        </m:r>
                        <m:r>
                          <a:rPr lang="en-US" altLang="zh-CN" sz="1800" b="0" i="1" dirty="0" smtClean="0">
                            <a:latin typeface="Cambria Math" panose="02040503050406030204" pitchFamily="18" charset="0"/>
                          </a:rPr>
                          <m:t>)</m:t>
                        </m:r>
                      </m:oMath>
                    </m:oMathPara>
                  </a14:m>
                  <a:endParaRPr lang="zh-CN" altLang="en-US" dirty="0"/>
                </a:p>
              </p:txBody>
            </p:sp>
          </mc:Choice>
          <mc:Fallback xmlns="">
            <p:sp>
              <p:nvSpPr>
                <p:cNvPr id="51" name="文本框 50">
                  <a:extLst>
                    <a:ext uri="{FF2B5EF4-FFF2-40B4-BE49-F238E27FC236}">
                      <a16:creationId xmlns:a16="http://schemas.microsoft.com/office/drawing/2014/main" id="{DA0A2EB3-6809-3C26-D273-289BE56F4876}"/>
                    </a:ext>
                  </a:extLst>
                </p:cNvPr>
                <p:cNvSpPr txBox="1">
                  <a:spLocks noRot="1" noChangeAspect="1" noMove="1" noResize="1" noEditPoints="1" noAdjustHandles="1" noChangeArrowheads="1" noChangeShapeType="1" noTextEdit="1"/>
                </p:cNvSpPr>
                <p:nvPr/>
              </p:nvSpPr>
              <p:spPr>
                <a:xfrm>
                  <a:off x="2765457" y="6310523"/>
                  <a:ext cx="704494" cy="369332"/>
                </a:xfrm>
                <a:prstGeom prst="rect">
                  <a:avLst/>
                </a:prstGeom>
                <a:blipFill>
                  <a:blip r:embed="rId11"/>
                  <a:stretch>
                    <a:fillRect r="-25000"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B08913BB-F847-5E15-52D1-0E71E5663C29}"/>
                    </a:ext>
                  </a:extLst>
                </p:cNvPr>
                <p:cNvSpPr txBox="1"/>
                <p:nvPr/>
              </p:nvSpPr>
              <p:spPr>
                <a:xfrm>
                  <a:off x="3616879" y="6300584"/>
                  <a:ext cx="80844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dirty="0" smtClean="0">
                            <a:latin typeface="Cambria Math" panose="02040503050406030204" pitchFamily="18" charset="0"/>
                          </a:rPr>
                          <m:t>𝑃</m:t>
                        </m:r>
                        <m:r>
                          <a:rPr lang="en-US" altLang="zh-CN" sz="1800" b="0" i="1" dirty="0" smtClean="0">
                            <a:latin typeface="Cambria Math" panose="02040503050406030204" pitchFamily="18" charset="0"/>
                          </a:rPr>
                          <m:t>(</m:t>
                        </m:r>
                        <m:r>
                          <a:rPr lang="en-US" altLang="zh-CN" sz="1800" b="0" i="1" dirty="0" smtClean="0">
                            <a:solidFill>
                              <a:schemeClr val="accent1"/>
                            </a:solidFill>
                            <a:latin typeface="Cambria Math" panose="02040503050406030204" pitchFamily="18" charset="0"/>
                          </a:rPr>
                          <m:t>𝐸</m:t>
                        </m:r>
                        <m:r>
                          <a:rPr lang="en-US" altLang="zh-CN" sz="1800" b="0" i="1" dirty="0" smtClean="0">
                            <a:solidFill>
                              <a:schemeClr val="tx1"/>
                            </a:solidFill>
                            <a:latin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m:t>
                        </m:r>
                        <m:r>
                          <a:rPr lang="en-US" altLang="zh-CN" sz="1800" b="0" i="1" dirty="0" smtClean="0">
                            <a:solidFill>
                              <a:schemeClr val="accent4"/>
                            </a:solidFill>
                            <a:latin typeface="Cambria Math" panose="02040503050406030204" pitchFamily="18" charset="0"/>
                          </a:rPr>
                          <m:t>𝐻</m:t>
                        </m:r>
                        <m:r>
                          <a:rPr lang="en-US" altLang="zh-CN" sz="1800" b="0" i="1" dirty="0" smtClean="0">
                            <a:latin typeface="Cambria Math" panose="02040503050406030204" pitchFamily="18" charset="0"/>
                          </a:rPr>
                          <m:t>)</m:t>
                        </m:r>
                      </m:oMath>
                    </m:oMathPara>
                  </a14:m>
                  <a:endParaRPr lang="zh-CN" altLang="en-US" dirty="0"/>
                </a:p>
              </p:txBody>
            </p:sp>
          </mc:Choice>
          <mc:Fallback xmlns="">
            <p:sp>
              <p:nvSpPr>
                <p:cNvPr id="53" name="文本框 52">
                  <a:extLst>
                    <a:ext uri="{FF2B5EF4-FFF2-40B4-BE49-F238E27FC236}">
                      <a16:creationId xmlns:a16="http://schemas.microsoft.com/office/drawing/2014/main" id="{B08913BB-F847-5E15-52D1-0E71E5663C29}"/>
                    </a:ext>
                  </a:extLst>
                </p:cNvPr>
                <p:cNvSpPr txBox="1">
                  <a:spLocks noRot="1" noChangeAspect="1" noMove="1" noResize="1" noEditPoints="1" noAdjustHandles="1" noChangeArrowheads="1" noChangeShapeType="1" noTextEdit="1"/>
                </p:cNvSpPr>
                <p:nvPr/>
              </p:nvSpPr>
              <p:spPr>
                <a:xfrm>
                  <a:off x="3616879" y="6300584"/>
                  <a:ext cx="808445" cy="369332"/>
                </a:xfrm>
                <a:prstGeom prst="rect">
                  <a:avLst/>
                </a:prstGeom>
                <a:blipFill>
                  <a:blip r:embed="rId12"/>
                  <a:stretch>
                    <a:fillRect r="-37879" b="-13115"/>
                  </a:stretch>
                </a:blipFill>
              </p:spPr>
              <p:txBody>
                <a:bodyPr/>
                <a:lstStyle/>
                <a:p>
                  <a:r>
                    <a:rPr lang="zh-CN" altLang="en-US">
                      <a:noFill/>
                    </a:rPr>
                    <a:t> </a:t>
                  </a:r>
                </a:p>
              </p:txBody>
            </p:sp>
          </mc:Fallback>
        </mc:AlternateContent>
        <p:cxnSp>
          <p:nvCxnSpPr>
            <p:cNvPr id="54" name="直接箭头连接符 53">
              <a:extLst>
                <a:ext uri="{FF2B5EF4-FFF2-40B4-BE49-F238E27FC236}">
                  <a16:creationId xmlns:a16="http://schemas.microsoft.com/office/drawing/2014/main" id="{F8541259-1923-D6BD-6590-697A19855164}"/>
                </a:ext>
              </a:extLst>
            </p:cNvPr>
            <p:cNvCxnSpPr>
              <a:cxnSpLocks/>
            </p:cNvCxnSpPr>
            <p:nvPr/>
          </p:nvCxnSpPr>
          <p:spPr>
            <a:xfrm>
              <a:off x="3284041" y="5945960"/>
              <a:ext cx="0" cy="38775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5" name="直接箭头连接符 54">
              <a:extLst>
                <a:ext uri="{FF2B5EF4-FFF2-40B4-BE49-F238E27FC236}">
                  <a16:creationId xmlns:a16="http://schemas.microsoft.com/office/drawing/2014/main" id="{6412D58D-C882-C16D-58F8-120E1961B9A8}"/>
                </a:ext>
              </a:extLst>
            </p:cNvPr>
            <p:cNvCxnSpPr>
              <a:cxnSpLocks/>
            </p:cNvCxnSpPr>
            <p:nvPr/>
          </p:nvCxnSpPr>
          <p:spPr>
            <a:xfrm>
              <a:off x="3954839" y="5922769"/>
              <a:ext cx="0" cy="38775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60" name="文本框 59">
            <a:extLst>
              <a:ext uri="{FF2B5EF4-FFF2-40B4-BE49-F238E27FC236}">
                <a16:creationId xmlns:a16="http://schemas.microsoft.com/office/drawing/2014/main" id="{5B59FFC9-C935-2CEA-95AC-4DEA40322EFC}"/>
              </a:ext>
            </a:extLst>
          </p:cNvPr>
          <p:cNvSpPr txBox="1"/>
          <p:nvPr/>
        </p:nvSpPr>
        <p:spPr>
          <a:xfrm>
            <a:off x="191386" y="4969308"/>
            <a:ext cx="1062516" cy="338554"/>
          </a:xfrm>
          <a:prstGeom prst="rect">
            <a:avLst/>
          </a:prstGeom>
          <a:noFill/>
        </p:spPr>
        <p:txBody>
          <a:bodyPr wrap="square">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Posterior</a:t>
            </a:r>
            <a:endParaRPr lang="zh-CN" altLang="en-US" sz="16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3DFB1A1-100C-D20F-27E1-A623759C41FA}"/>
                  </a:ext>
                </a:extLst>
              </p:cNvPr>
              <p:cNvSpPr txBox="1"/>
              <p:nvPr/>
            </p:nvSpPr>
            <p:spPr>
              <a:xfrm>
                <a:off x="303842" y="1734617"/>
                <a:ext cx="7833609" cy="646331"/>
              </a:xfrm>
              <a:prstGeom prst="rect">
                <a:avLst/>
              </a:prstGeom>
              <a:noFill/>
            </p:spPr>
            <p:txBody>
              <a:bodyPr wrap="square" rtlCol="0">
                <a:spAutoFit/>
              </a:bodyPr>
              <a:lstStyle>
                <a:defPPr>
                  <a:defRPr lang="zh-CN"/>
                </a:defPPr>
                <a:lvl1pPr>
                  <a:defRPr>
                    <a:latin typeface="MicrosoftYaHeiUI"/>
                  </a:defRPr>
                </a:lvl1pPr>
              </a:lstStyle>
              <a:p>
                <a:r>
                  <a:rPr lang="en-US" altLang="zh-CN" dirty="0"/>
                  <a:t>Bayesian methods is a pivotal approach of representing uncertainty based on Bayes</a:t>
                </a:r>
                <a:r>
                  <a:rPr lang="zh-CN" altLang="en-US" dirty="0"/>
                  <a:t>’</a:t>
                </a:r>
                <a:r>
                  <a:rPr lang="en-US" altLang="zh-CN" dirty="0"/>
                  <a:t>Theorem, which updates the probability of </a:t>
                </a:r>
                <a14:m>
                  <m:oMath xmlns:m="http://schemas.openxmlformats.org/officeDocument/2006/math">
                    <m:r>
                      <m:rPr>
                        <m:sty m:val="p"/>
                      </m:rPr>
                      <a:rPr lang="en-US" altLang="zh-CN" dirty="0" smtClean="0">
                        <a:latin typeface="Cambria Math" panose="02040503050406030204" pitchFamily="18" charset="0"/>
                      </a:rPr>
                      <m:t>Hypothesis</m:t>
                    </m:r>
                  </m:oMath>
                </a14:m>
                <a:r>
                  <a:rPr lang="en-US" altLang="zh-CN" dirty="0"/>
                  <a:t> with </a:t>
                </a:r>
                <a14:m>
                  <m:oMath xmlns:m="http://schemas.openxmlformats.org/officeDocument/2006/math">
                    <m:r>
                      <m:rPr>
                        <m:sty m:val="p"/>
                      </m:rPr>
                      <a:rPr lang="en-US" altLang="zh-CN" dirty="0">
                        <a:latin typeface="Cambria Math" panose="02040503050406030204" pitchFamily="18" charset="0"/>
                      </a:rPr>
                      <m:t>Evidence</m:t>
                    </m:r>
                  </m:oMath>
                </a14:m>
                <a:r>
                  <a:rPr lang="en-US" altLang="zh-CN" dirty="0"/>
                  <a:t>.</a:t>
                </a:r>
              </a:p>
            </p:txBody>
          </p:sp>
        </mc:Choice>
        <mc:Fallback xmlns="">
          <p:sp>
            <p:nvSpPr>
              <p:cNvPr id="63" name="文本框 62">
                <a:extLst>
                  <a:ext uri="{FF2B5EF4-FFF2-40B4-BE49-F238E27FC236}">
                    <a16:creationId xmlns:a16="http://schemas.microsoft.com/office/drawing/2014/main" id="{A3DFB1A1-100C-D20F-27E1-A623759C41FA}"/>
                  </a:ext>
                </a:extLst>
              </p:cNvPr>
              <p:cNvSpPr txBox="1">
                <a:spLocks noRot="1" noChangeAspect="1" noMove="1" noResize="1" noEditPoints="1" noAdjustHandles="1" noChangeArrowheads="1" noChangeShapeType="1" noTextEdit="1"/>
              </p:cNvSpPr>
              <p:nvPr/>
            </p:nvSpPr>
            <p:spPr>
              <a:xfrm>
                <a:off x="303842" y="1734617"/>
                <a:ext cx="7833609" cy="646331"/>
              </a:xfrm>
              <a:prstGeom prst="rect">
                <a:avLst/>
              </a:prstGeom>
              <a:blipFill>
                <a:blip r:embed="rId14"/>
                <a:stretch>
                  <a:fillRect l="-700"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E6830330-AA58-6AC7-538D-56CCA1F66D7D}"/>
                  </a:ext>
                </a:extLst>
              </p:cNvPr>
              <p:cNvSpPr txBox="1"/>
              <p:nvPr/>
            </p:nvSpPr>
            <p:spPr>
              <a:xfrm>
                <a:off x="2865649" y="5133206"/>
                <a:ext cx="3605051" cy="66909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zh-CN" sz="1800" b="0" i="1" dirty="0" smtClean="0">
                          <a:solidFill>
                            <a:schemeClr val="tx1"/>
                          </a:solidFill>
                          <a:latin typeface="Cambria Math" panose="02040503050406030204" pitchFamily="18" charset="0"/>
                        </a:rPr>
                        <m:t>=</m:t>
                      </m:r>
                      <m:f>
                        <m:fPr>
                          <m:ctrlPr>
                            <a:rPr lang="en-US" altLang="zh-CN" sz="1800" b="0" i="1" dirty="0" smtClean="0">
                              <a:solidFill>
                                <a:schemeClr val="tx1"/>
                              </a:solidFill>
                              <a:latin typeface="Cambria Math" panose="02040503050406030204" pitchFamily="18" charset="0"/>
                            </a:rPr>
                          </m:ctrlPr>
                        </m:fPr>
                        <m:num>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1"/>
                              </a:solidFill>
                              <a:latin typeface="Cambria Math" panose="02040503050406030204" pitchFamily="18" charset="0"/>
                            </a:rPr>
                            <m:t>𝐸</m:t>
                          </m:r>
                          <m:r>
                            <a:rPr lang="en-US" altLang="zh-CN" i="1" dirty="0">
                              <a:latin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num>
                        <m:den>
                          <m:r>
                            <a:rPr lang="en-US" altLang="zh-CN" i="1" dirty="0">
                              <a:latin typeface="Cambria Math" panose="02040503050406030204" pitchFamily="18" charset="0"/>
                            </a:rPr>
                            <m:t>𝑃</m:t>
                          </m:r>
                          <m:d>
                            <m:dPr>
                              <m:ctrlPr>
                                <a:rPr lang="en-US" altLang="zh-CN" i="1" dirty="0">
                                  <a:latin typeface="Cambria Math" panose="02040503050406030204" pitchFamily="18" charset="0"/>
                                </a:rPr>
                              </m:ctrlPr>
                            </m:dPr>
                            <m:e>
                              <m:r>
                                <a:rPr lang="en-US" altLang="zh-CN" i="1" dirty="0">
                                  <a:solidFill>
                                    <a:schemeClr val="accent4"/>
                                  </a:solidFill>
                                  <a:latin typeface="Cambria Math" panose="02040503050406030204" pitchFamily="18" charset="0"/>
                                </a:rPr>
                                <m:t>𝐻</m:t>
                              </m:r>
                            </m:e>
                          </m:d>
                          <m:r>
                            <a:rPr lang="en-US" altLang="zh-CN" i="1" dirty="0">
                              <a:latin typeface="Cambria Math" panose="02040503050406030204" pitchFamily="18" charset="0"/>
                            </a:rPr>
                            <m:t>𝑃</m:t>
                          </m:r>
                          <m:d>
                            <m:dPr>
                              <m:ctrlPr>
                                <a:rPr lang="en-US" altLang="zh-CN" i="1" dirty="0">
                                  <a:latin typeface="Cambria Math" panose="02040503050406030204" pitchFamily="18" charset="0"/>
                                </a:rPr>
                              </m:ctrlPr>
                            </m:dPr>
                            <m:e>
                              <m:r>
                                <a:rPr lang="en-US" altLang="zh-CN" i="1" dirty="0">
                                  <a:solidFill>
                                    <a:schemeClr val="accent1"/>
                                  </a:solidFill>
                                  <a:latin typeface="Cambria Math" panose="02040503050406030204" pitchFamily="18" charset="0"/>
                                </a:rPr>
                                <m:t>𝐸</m:t>
                              </m:r>
                            </m:e>
                            <m:e>
                              <m:r>
                                <a:rPr lang="en-US" altLang="zh-CN" i="1" dirty="0">
                                  <a:solidFill>
                                    <a:schemeClr val="accent4"/>
                                  </a:solidFill>
                                  <a:latin typeface="Cambria Math" panose="02040503050406030204" pitchFamily="18" charset="0"/>
                                </a:rPr>
                                <m:t>𝐻</m:t>
                              </m:r>
                            </m:e>
                          </m:d>
                          <m:r>
                            <m:rPr>
                              <m:nor/>
                            </m:rPr>
                            <a:rPr lang="zh-CN" altLang="en-US" dirty="0"/>
                            <m:t> </m:t>
                          </m:r>
                          <m:r>
                            <a:rPr lang="en-US" altLang="zh-CN" b="0" i="1" dirty="0" smtClean="0">
                              <a:latin typeface="Cambria Math" panose="02040503050406030204" pitchFamily="18" charset="0"/>
                            </a:rPr>
                            <m:t>+</m:t>
                          </m:r>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1"/>
                              </a:solidFill>
                              <a:latin typeface="Cambria Math" panose="02040503050406030204" pitchFamily="18" charset="0"/>
                            </a:rPr>
                            <m:t>𝐸</m:t>
                          </m:r>
                          <m:r>
                            <a:rPr lang="en-US" altLang="zh-CN" i="1" dirty="0">
                              <a:latin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r>
                            <m:rPr>
                              <m:nor/>
                            </m:rPr>
                            <a:rPr lang="zh-CN" altLang="en-US" dirty="0"/>
                            <m:t> </m:t>
                          </m:r>
                        </m:den>
                      </m:f>
                    </m:oMath>
                  </m:oMathPara>
                </a14:m>
                <a:endParaRPr lang="zh-CN" altLang="en-US" dirty="0"/>
              </a:p>
            </p:txBody>
          </p:sp>
        </mc:Choice>
        <mc:Fallback xmlns="">
          <p:sp>
            <p:nvSpPr>
              <p:cNvPr id="8" name="文本框 7">
                <a:extLst>
                  <a:ext uri="{FF2B5EF4-FFF2-40B4-BE49-F238E27FC236}">
                    <a16:creationId xmlns:a16="http://schemas.microsoft.com/office/drawing/2014/main" id="{E6830330-AA58-6AC7-538D-56CCA1F66D7D}"/>
                  </a:ext>
                </a:extLst>
              </p:cNvPr>
              <p:cNvSpPr txBox="1">
                <a:spLocks noRot="1" noChangeAspect="1" noMove="1" noResize="1" noEditPoints="1" noAdjustHandles="1" noChangeArrowheads="1" noChangeShapeType="1" noTextEdit="1"/>
              </p:cNvSpPr>
              <p:nvPr/>
            </p:nvSpPr>
            <p:spPr>
              <a:xfrm>
                <a:off x="2865649" y="5133206"/>
                <a:ext cx="3605051" cy="669094"/>
              </a:xfrm>
              <a:prstGeom prst="rect">
                <a:avLst/>
              </a:prstGeom>
              <a:blipFill>
                <a:blip r:embed="rId15"/>
                <a:stretch>
                  <a:fillRect/>
                </a:stretch>
              </a:blipFill>
            </p:spPr>
            <p:txBody>
              <a:bodyPr/>
              <a:lstStyle/>
              <a:p>
                <a:r>
                  <a:rPr lang="zh-CN" altLang="en-US">
                    <a:noFill/>
                  </a:rPr>
                  <a:t> </a:t>
                </a:r>
              </a:p>
            </p:txBody>
          </p:sp>
        </mc:Fallback>
      </mc:AlternateContent>
      <p:grpSp>
        <p:nvGrpSpPr>
          <p:cNvPr id="11" name="组合 10">
            <a:extLst>
              <a:ext uri="{FF2B5EF4-FFF2-40B4-BE49-F238E27FC236}">
                <a16:creationId xmlns:a16="http://schemas.microsoft.com/office/drawing/2014/main" id="{7A646C23-A221-3AAF-C23C-4A0F5FC6ED83}"/>
              </a:ext>
            </a:extLst>
          </p:cNvPr>
          <p:cNvGrpSpPr/>
          <p:nvPr/>
        </p:nvGrpSpPr>
        <p:grpSpPr>
          <a:xfrm>
            <a:off x="1216785" y="5068426"/>
            <a:ext cx="2325787" cy="1127204"/>
            <a:chOff x="-210648" y="4022704"/>
            <a:chExt cx="2325787" cy="1127204"/>
          </a:xfrm>
        </p:grpSpPr>
        <p:grpSp>
          <p:nvGrpSpPr>
            <p:cNvPr id="23" name="组合 22">
              <a:extLst>
                <a:ext uri="{FF2B5EF4-FFF2-40B4-BE49-F238E27FC236}">
                  <a16:creationId xmlns:a16="http://schemas.microsoft.com/office/drawing/2014/main" id="{A8AD1A99-F998-000C-5649-A5D170DC0CD9}"/>
                </a:ext>
              </a:extLst>
            </p:cNvPr>
            <p:cNvGrpSpPr/>
            <p:nvPr/>
          </p:nvGrpSpPr>
          <p:grpSpPr>
            <a:xfrm>
              <a:off x="-100026" y="4022704"/>
              <a:ext cx="2215165" cy="1127204"/>
              <a:chOff x="9334773" y="5084921"/>
              <a:chExt cx="2215165" cy="1127204"/>
            </a:xfrm>
          </p:grpSpPr>
          <p:sp>
            <p:nvSpPr>
              <p:cNvPr id="57" name="文本框 56">
                <a:extLst>
                  <a:ext uri="{FF2B5EF4-FFF2-40B4-BE49-F238E27FC236}">
                    <a16:creationId xmlns:a16="http://schemas.microsoft.com/office/drawing/2014/main" id="{ACF2CD9A-5BA0-1705-8AD1-C5D4F62343D6}"/>
                  </a:ext>
                </a:extLst>
              </p:cNvPr>
              <p:cNvSpPr txBox="1"/>
              <p:nvPr/>
            </p:nvSpPr>
            <p:spPr>
              <a:xfrm>
                <a:off x="9334773" y="5873571"/>
                <a:ext cx="2215165" cy="338554"/>
              </a:xfrm>
              <a:prstGeom prst="rect">
                <a:avLst/>
              </a:prstGeom>
              <a:noFill/>
            </p:spPr>
            <p:txBody>
              <a:bodyPr wrap="square">
                <a:spAutoFit/>
              </a:bodyPr>
              <a:lstStyle/>
              <a:p>
                <a:r>
                  <a:rPr lang="en-US" altLang="zh-CN" sz="16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Bayes’ Theorem</a:t>
                </a:r>
                <a:endParaRPr lang="zh-CN" altLang="en-US" sz="1600" dirty="0">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DD0FE6CD-A8DF-1F15-7B4C-AC863EDF4405}"/>
                  </a:ext>
                </a:extLst>
              </p:cNvPr>
              <p:cNvSpPr/>
              <p:nvPr/>
            </p:nvSpPr>
            <p:spPr>
              <a:xfrm>
                <a:off x="9506814" y="5084921"/>
                <a:ext cx="1329334" cy="72887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CB307B66-C78B-AABB-21CE-22E38B08ED15}"/>
                    </a:ext>
                  </a:extLst>
                </p:cNvPr>
                <p:cNvSpPr txBox="1"/>
                <p:nvPr/>
              </p:nvSpPr>
              <p:spPr>
                <a:xfrm>
                  <a:off x="-210648" y="4082484"/>
                  <a:ext cx="1611997"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dirty="0" smtClean="0">
                            <a:solidFill>
                              <a:schemeClr val="tx1"/>
                            </a:solidFill>
                            <a:latin typeface="Cambria Math" panose="02040503050406030204" pitchFamily="18" charset="0"/>
                          </a:rPr>
                          <m:t>=</m:t>
                        </m:r>
                        <m:f>
                          <m:fPr>
                            <m:ctrlPr>
                              <a:rPr lang="en-US" altLang="zh-CN" sz="1800" b="0" i="1" dirty="0" smtClean="0">
                                <a:solidFill>
                                  <a:schemeClr val="tx1"/>
                                </a:solidFill>
                                <a:latin typeface="Cambria Math" panose="02040503050406030204" pitchFamily="18" charset="0"/>
                              </a:rPr>
                            </m:ctrlPr>
                          </m:fPr>
                          <m:num>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1"/>
                                </a:solidFill>
                                <a:latin typeface="Cambria Math" panose="02040503050406030204" pitchFamily="18" charset="0"/>
                              </a:rPr>
                              <m:t>𝐸</m:t>
                            </m:r>
                            <m:r>
                              <a:rPr lang="en-US" altLang="zh-CN" i="1" dirty="0">
                                <a:latin typeface="Cambria Math" panose="02040503050406030204" pitchFamily="18" charset="0"/>
                              </a:rPr>
                              <m:t>|</m:t>
                            </m:r>
                            <m:r>
                              <a:rPr lang="en-US" altLang="zh-CN" i="1" dirty="0">
                                <a:solidFill>
                                  <a:schemeClr val="accent4"/>
                                </a:solidFill>
                                <a:latin typeface="Cambria Math" panose="02040503050406030204" pitchFamily="18" charset="0"/>
                              </a:rPr>
                              <m:t>𝐻</m:t>
                            </m:r>
                            <m:r>
                              <a:rPr lang="en-US" altLang="zh-CN" i="1" dirty="0">
                                <a:latin typeface="Cambria Math" panose="02040503050406030204" pitchFamily="18" charset="0"/>
                              </a:rPr>
                              <m:t>)</m:t>
                            </m:r>
                          </m:num>
                          <m:den>
                            <m:r>
                              <a:rPr lang="en-US" altLang="zh-CN" i="1" dirty="0">
                                <a:latin typeface="Cambria Math" panose="02040503050406030204" pitchFamily="18" charset="0"/>
                              </a:rPr>
                              <m:t>𝑃</m:t>
                            </m:r>
                            <m:r>
                              <a:rPr lang="en-US" altLang="zh-CN" i="1" dirty="0">
                                <a:latin typeface="Cambria Math" panose="02040503050406030204" pitchFamily="18" charset="0"/>
                              </a:rPr>
                              <m:t>(</m:t>
                            </m:r>
                            <m:r>
                              <a:rPr lang="en-US" altLang="zh-CN" i="1" dirty="0">
                                <a:solidFill>
                                  <a:schemeClr val="accent1"/>
                                </a:solidFill>
                                <a:latin typeface="Cambria Math" panose="02040503050406030204" pitchFamily="18" charset="0"/>
                              </a:rPr>
                              <m:t>𝐸</m:t>
                            </m:r>
                            <m:r>
                              <a:rPr lang="en-US" altLang="zh-CN" i="1" dirty="0">
                                <a:latin typeface="Cambria Math" panose="02040503050406030204" pitchFamily="18" charset="0"/>
                              </a:rPr>
                              <m:t>)</m:t>
                            </m:r>
                          </m:den>
                        </m:f>
                      </m:oMath>
                    </m:oMathPara>
                  </a14:m>
                  <a:endParaRPr lang="zh-CN" altLang="en-US" dirty="0"/>
                </a:p>
              </p:txBody>
            </p:sp>
          </mc:Choice>
          <mc:Fallback xmlns="">
            <p:sp>
              <p:nvSpPr>
                <p:cNvPr id="21" name="文本框 20">
                  <a:extLst>
                    <a:ext uri="{FF2B5EF4-FFF2-40B4-BE49-F238E27FC236}">
                      <a16:creationId xmlns:a16="http://schemas.microsoft.com/office/drawing/2014/main" id="{CB307B66-C78B-AABB-21CE-22E38B08ED15}"/>
                    </a:ext>
                  </a:extLst>
                </p:cNvPr>
                <p:cNvSpPr txBox="1">
                  <a:spLocks noRot="1" noChangeAspect="1" noMove="1" noResize="1" noEditPoints="1" noAdjustHandles="1" noChangeArrowheads="1" noChangeShapeType="1" noTextEdit="1"/>
                </p:cNvSpPr>
                <p:nvPr/>
              </p:nvSpPr>
              <p:spPr>
                <a:xfrm>
                  <a:off x="-210648" y="4082484"/>
                  <a:ext cx="1611997" cy="669094"/>
                </a:xfrm>
                <a:prstGeom prst="rect">
                  <a:avLst/>
                </a:prstGeom>
                <a:blipFill>
                  <a:blip r:embed="rId16"/>
                  <a:stretch>
                    <a:fillRect/>
                  </a:stretch>
                </a:blipFill>
              </p:spPr>
              <p:txBody>
                <a:bodyPr/>
                <a:lstStyle/>
                <a:p>
                  <a:r>
                    <a:rPr lang="zh-CN" altLang="en-US">
                      <a:noFill/>
                    </a:rPr>
                    <a:t> </a:t>
                  </a:r>
                </a:p>
              </p:txBody>
            </p:sp>
          </mc:Fallback>
        </mc:AlternateContent>
      </p:grpSp>
      <p:grpSp>
        <p:nvGrpSpPr>
          <p:cNvPr id="17" name="组合 16">
            <a:extLst>
              <a:ext uri="{FF2B5EF4-FFF2-40B4-BE49-F238E27FC236}">
                <a16:creationId xmlns:a16="http://schemas.microsoft.com/office/drawing/2014/main" id="{DAEEA5FF-8E40-882C-91F9-33A941A91A6A}"/>
              </a:ext>
            </a:extLst>
          </p:cNvPr>
          <p:cNvGrpSpPr/>
          <p:nvPr/>
        </p:nvGrpSpPr>
        <p:grpSpPr>
          <a:xfrm>
            <a:off x="303842" y="1520930"/>
            <a:ext cx="10915906" cy="2619523"/>
            <a:chOff x="303842" y="1520930"/>
            <a:chExt cx="10915906" cy="2619523"/>
          </a:xfrm>
        </p:grpSpPr>
        <p:grpSp>
          <p:nvGrpSpPr>
            <p:cNvPr id="2" name="组合 1">
              <a:extLst>
                <a:ext uri="{FF2B5EF4-FFF2-40B4-BE49-F238E27FC236}">
                  <a16:creationId xmlns:a16="http://schemas.microsoft.com/office/drawing/2014/main" id="{8FAF6506-BF9D-2A8A-D935-DB723814149F}"/>
                </a:ext>
              </a:extLst>
            </p:cNvPr>
            <p:cNvGrpSpPr/>
            <p:nvPr/>
          </p:nvGrpSpPr>
          <p:grpSpPr>
            <a:xfrm>
              <a:off x="303842" y="2457511"/>
              <a:ext cx="8095878" cy="1589852"/>
              <a:chOff x="303843" y="2534959"/>
              <a:chExt cx="8095878" cy="1589852"/>
            </a:xfrm>
          </p:grpSpPr>
          <p:sp>
            <p:nvSpPr>
              <p:cNvPr id="1024" name="矩形 1023">
                <a:extLst>
                  <a:ext uri="{FF2B5EF4-FFF2-40B4-BE49-F238E27FC236}">
                    <a16:creationId xmlns:a16="http://schemas.microsoft.com/office/drawing/2014/main" id="{FCD7AC40-DFB2-0440-F4F4-E58B685B622F}"/>
                  </a:ext>
                </a:extLst>
              </p:cNvPr>
              <p:cNvSpPr/>
              <p:nvPr/>
            </p:nvSpPr>
            <p:spPr>
              <a:xfrm>
                <a:off x="303843" y="2534959"/>
                <a:ext cx="7903864" cy="152829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id="{62AF49C9-8B52-7D8A-57CE-8B130D35F470}"/>
                  </a:ext>
                </a:extLst>
              </p:cNvPr>
              <p:cNvGrpSpPr/>
              <p:nvPr/>
            </p:nvGrpSpPr>
            <p:grpSpPr>
              <a:xfrm>
                <a:off x="308112" y="2534959"/>
                <a:ext cx="8091609" cy="1589852"/>
                <a:chOff x="308112" y="2534959"/>
                <a:chExt cx="8091609" cy="1589852"/>
              </a:xfrm>
            </p:grpSpPr>
            <p:sp>
              <p:nvSpPr>
                <p:cNvPr id="3" name="文本框 2">
                  <a:extLst>
                    <a:ext uri="{FF2B5EF4-FFF2-40B4-BE49-F238E27FC236}">
                      <a16:creationId xmlns:a16="http://schemas.microsoft.com/office/drawing/2014/main" id="{22810676-A89B-A8EF-AE94-5E95B6A85B62}"/>
                    </a:ext>
                  </a:extLst>
                </p:cNvPr>
                <p:cNvSpPr txBox="1"/>
                <p:nvPr/>
              </p:nvSpPr>
              <p:spPr>
                <a:xfrm>
                  <a:off x="308112" y="2893705"/>
                  <a:ext cx="2090531" cy="646331"/>
                </a:xfrm>
                <a:prstGeom prst="rect">
                  <a:avLst/>
                </a:prstGeom>
                <a:noFill/>
                <a:ln>
                  <a:noFill/>
                </a:ln>
              </p:spPr>
              <p:txBody>
                <a:bodyPr wrap="square">
                  <a:spAutoFit/>
                </a:bodyPr>
                <a:lstStyle/>
                <a:p>
                  <a:r>
                    <a:rPr lang="en-US" altLang="zh-CN" dirty="0">
                      <a:solidFill>
                        <a:schemeClr val="accent4"/>
                      </a:solidFill>
                      <a:latin typeface="SourceHanSansCN"/>
                      <a:ea typeface="微软雅黑" panose="020B0503020204020204" pitchFamily="34" charset="-122"/>
                      <a:cs typeface="Times New Roman" panose="02020603050405020304" pitchFamily="18" charset="0"/>
                    </a:rPr>
                    <a:t>Hypothesis: </a:t>
                  </a:r>
                </a:p>
                <a:p>
                  <a:r>
                    <a:rPr lang="en-US" altLang="zh-CN" dirty="0">
                      <a:latin typeface="SourceHanSansCN"/>
                      <a:ea typeface="微软雅黑" panose="020B0503020204020204" pitchFamily="34" charset="-122"/>
                      <a:cs typeface="Times New Roman" panose="02020603050405020304" pitchFamily="18" charset="0"/>
                    </a:rPr>
                    <a:t>Steve is a librarian.</a:t>
                  </a:r>
                  <a:endParaRPr lang="zh-CN" altLang="en-US" dirty="0">
                    <a:latin typeface="SourceHanSansCN"/>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8A071E9E-D0DA-00E4-7AB8-0637C24402C3}"/>
                    </a:ext>
                  </a:extLst>
                </p:cNvPr>
                <p:cNvSpPr txBox="1"/>
                <p:nvPr/>
              </p:nvSpPr>
              <p:spPr>
                <a:xfrm>
                  <a:off x="2296872" y="2873512"/>
                  <a:ext cx="1657968" cy="646331"/>
                </a:xfrm>
                <a:prstGeom prst="rect">
                  <a:avLst/>
                </a:prstGeom>
                <a:noFill/>
                <a:ln>
                  <a:noFill/>
                </a:ln>
              </p:spPr>
              <p:txBody>
                <a:bodyPr wrap="square">
                  <a:spAutoFit/>
                </a:bodyPr>
                <a:lstStyle/>
                <a:p>
                  <a:pPr marL="0" indent="0">
                    <a:buNone/>
                  </a:pPr>
                  <a:r>
                    <a:rPr lang="en-US" altLang="zh-CN" i="0" dirty="0">
                      <a:solidFill>
                        <a:schemeClr val="accent1"/>
                      </a:solidFill>
                      <a:effectLst/>
                      <a:latin typeface="SourceHanSansCN"/>
                      <a:ea typeface="微软雅黑" panose="020B0503020204020204" pitchFamily="34" charset="-122"/>
                      <a:cs typeface="Times New Roman" panose="02020603050405020304" pitchFamily="18" charset="0"/>
                    </a:rPr>
                    <a:t>Evidence</a:t>
                  </a:r>
                </a:p>
                <a:p>
                  <a:pPr marL="0" indent="0">
                    <a:buNone/>
                  </a:pPr>
                  <a:r>
                    <a:rPr lang="en-US" altLang="zh-CN" i="0" dirty="0">
                      <a:solidFill>
                        <a:srgbClr val="282829"/>
                      </a:solidFill>
                      <a:effectLst/>
                      <a:latin typeface="SourceHanSansCN"/>
                      <a:ea typeface="微软雅黑" panose="020B0503020204020204" pitchFamily="34" charset="-122"/>
                      <a:cs typeface="Times New Roman" panose="02020603050405020304" pitchFamily="18" charset="0"/>
                    </a:rPr>
                    <a:t>Steve is a shy.</a:t>
                  </a:r>
                  <a:endParaRPr lang="zh-CN" altLang="en-US" dirty="0">
                    <a:latin typeface="SourceHanSansCN"/>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EB8AF148-EFE4-B484-F088-21C59015E39C}"/>
                        </a:ext>
                      </a:extLst>
                    </p:cNvPr>
                    <p:cNvSpPr txBox="1"/>
                    <p:nvPr/>
                  </p:nvSpPr>
                  <p:spPr>
                    <a:xfrm>
                      <a:off x="3681033" y="2852668"/>
                      <a:ext cx="4718688" cy="646331"/>
                    </a:xfrm>
                    <a:prstGeom prst="rect">
                      <a:avLst/>
                    </a:prstGeom>
                    <a:noFill/>
                    <a:ln>
                      <a:noFill/>
                    </a:ln>
                  </p:spPr>
                  <p:txBody>
                    <a:bodyPr wrap="square">
                      <a:spAutoFit/>
                    </a:bodyPr>
                    <a:lstStyle/>
                    <a:p>
                      <a:r>
                        <a:rPr lang="en-US" altLang="zh-CN" dirty="0">
                          <a:latin typeface="SourceHanSansCN"/>
                          <a:ea typeface="微软雅黑" panose="020B0503020204020204" pitchFamily="34" charset="-122"/>
                          <a:cs typeface="Times New Roman" panose="02020603050405020304" pitchFamily="18" charset="0"/>
                        </a:rPr>
                        <a:t>You want: </a:t>
                      </a:r>
                      <a:r>
                        <a:rPr lang="en-US" altLang="zh-CN" dirty="0">
                          <a:solidFill>
                            <a:srgbClr val="282829"/>
                          </a:solidFill>
                          <a:latin typeface="SourceHanSansCN"/>
                          <a:ea typeface="微软雅黑" panose="020B0503020204020204" pitchFamily="34" charset="-122"/>
                          <a:cs typeface="Times New Roman" panose="02020603050405020304" pitchFamily="18" charset="0"/>
                        </a:rPr>
                        <a:t>How likely</a:t>
                      </a:r>
                      <a:r>
                        <a:rPr lang="en-US" altLang="zh-CN" i="0" dirty="0">
                          <a:solidFill>
                            <a:srgbClr val="282829"/>
                          </a:solidFill>
                          <a:effectLst/>
                          <a:latin typeface="SourceHanSansCN"/>
                          <a:ea typeface="微软雅黑" panose="020B0503020204020204" pitchFamily="34" charset="-122"/>
                          <a:cs typeface="Times New Roman" panose="02020603050405020304" pitchFamily="18" charset="0"/>
                        </a:rPr>
                        <a:t> is Steve to be a librarian? </a:t>
                      </a:r>
                      <a:endParaRPr lang="en-US" altLang="zh-CN" dirty="0">
                        <a:latin typeface="SourceHanSansCN"/>
                        <a:ea typeface="微软雅黑" panose="020B0503020204020204" pitchFamily="34"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𝑃</m:t>
                            </m:r>
                            <m:d>
                              <m:dPr>
                                <m:ctrlPr>
                                  <a:rPr lang="en-US" altLang="zh-CN" i="1" dirty="0" smtClean="0">
                                    <a:latin typeface="Cambria Math" panose="02040503050406030204" pitchFamily="18" charset="0"/>
                                  </a:rPr>
                                </m:ctrlPr>
                              </m:dPr>
                              <m:e>
                                <m:r>
                                  <m:rPr>
                                    <m:sty m:val="p"/>
                                  </m:rPr>
                                  <a:rPr lang="en-US" altLang="zh-CN" b="0" i="0" dirty="0" smtClean="0">
                                    <a:solidFill>
                                      <a:schemeClr val="accent4"/>
                                    </a:solidFill>
                                    <a:latin typeface="Cambria Math" panose="02040503050406030204" pitchFamily="18" charset="0"/>
                                  </a:rPr>
                                  <m:t>Hypothesis</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given</m:t>
                                </m:r>
                                <m:r>
                                  <a:rPr lang="en-US" altLang="zh-CN" b="0" i="0" dirty="0" smtClean="0">
                                    <a:latin typeface="Cambria Math" panose="02040503050406030204" pitchFamily="18" charset="0"/>
                                  </a:rPr>
                                  <m:t> </m:t>
                                </m:r>
                                <m:r>
                                  <m:rPr>
                                    <m:sty m:val="p"/>
                                  </m:rPr>
                                  <a:rPr lang="en-US" altLang="zh-CN" b="0" i="0" dirty="0" smtClean="0">
                                    <a:solidFill>
                                      <a:schemeClr val="accent1"/>
                                    </a:solidFill>
                                    <a:latin typeface="Cambria Math" panose="02040503050406030204" pitchFamily="18" charset="0"/>
                                  </a:rPr>
                                  <m:t>Evidence</m:t>
                                </m:r>
                              </m:e>
                            </m:d>
                            <m:r>
                              <a:rPr lang="en-US" altLang="zh-CN" b="0" i="1" dirty="0" smtClean="0">
                                <a:solidFill>
                                  <a:schemeClr val="accent1"/>
                                </a:solidFill>
                                <a:latin typeface="Cambria Math" panose="02040503050406030204" pitchFamily="18" charset="0"/>
                              </a:rPr>
                              <m:t>=</m:t>
                            </m:r>
                            <m:r>
                              <a:rPr lang="en-US" altLang="zh-CN" i="1" dirty="0">
                                <a:latin typeface="Cambria Math" panose="02040503050406030204" pitchFamily="18" charset="0"/>
                              </a:rPr>
                              <m:t>𝑃</m:t>
                            </m:r>
                            <m:d>
                              <m:dPr>
                                <m:ctrlPr>
                                  <a:rPr lang="en-US" altLang="zh-CN" i="1" dirty="0">
                                    <a:latin typeface="Cambria Math" panose="02040503050406030204" pitchFamily="18" charset="0"/>
                                  </a:rPr>
                                </m:ctrlPr>
                              </m:dPr>
                              <m:e>
                                <m:r>
                                  <a:rPr lang="en-US" altLang="zh-CN" i="1" dirty="0">
                                    <a:solidFill>
                                      <a:schemeClr val="accent4"/>
                                    </a:solidFill>
                                    <a:latin typeface="Cambria Math" panose="02040503050406030204" pitchFamily="18" charset="0"/>
                                  </a:rPr>
                                  <m:t>𝐻</m:t>
                                </m:r>
                              </m:e>
                              <m:e>
                                <m:r>
                                  <a:rPr lang="en-US" altLang="zh-CN" i="1" dirty="0">
                                    <a:solidFill>
                                      <a:schemeClr val="accent1"/>
                                    </a:solidFill>
                                    <a:latin typeface="Cambria Math" panose="02040503050406030204" pitchFamily="18" charset="0"/>
                                  </a:rPr>
                                  <m:t>𝐸</m:t>
                                </m:r>
                              </m:e>
                            </m:d>
                          </m:oMath>
                        </m:oMathPara>
                      </a14:m>
                      <a:endParaRPr lang="en-US" altLang="zh-CN" dirty="0">
                        <a:latin typeface="SourceHanSansCN"/>
                        <a:ea typeface="微软雅黑" panose="020B0503020204020204" pitchFamily="34" charset="-122"/>
                      </a:endParaRPr>
                    </a:p>
                  </p:txBody>
                </p:sp>
              </mc:Choice>
              <mc:Fallback xmlns="">
                <p:sp>
                  <p:nvSpPr>
                    <p:cNvPr id="10" name="文本框 9">
                      <a:extLst>
                        <a:ext uri="{FF2B5EF4-FFF2-40B4-BE49-F238E27FC236}">
                          <a16:creationId xmlns:a16="http://schemas.microsoft.com/office/drawing/2014/main" id="{EB8AF148-EFE4-B484-F088-21C59015E39C}"/>
                        </a:ext>
                      </a:extLst>
                    </p:cNvPr>
                    <p:cNvSpPr txBox="1">
                      <a:spLocks noRot="1" noChangeAspect="1" noMove="1" noResize="1" noEditPoints="1" noAdjustHandles="1" noChangeArrowheads="1" noChangeShapeType="1" noTextEdit="1"/>
                    </p:cNvSpPr>
                    <p:nvPr/>
                  </p:nvSpPr>
                  <p:spPr>
                    <a:xfrm>
                      <a:off x="3681033" y="2852668"/>
                      <a:ext cx="4718688" cy="646331"/>
                    </a:xfrm>
                    <a:prstGeom prst="rect">
                      <a:avLst/>
                    </a:prstGeom>
                    <a:blipFill>
                      <a:blip r:embed="rId17"/>
                      <a:stretch>
                        <a:fillRect l="-1163" t="-4717" b="-7547"/>
                      </a:stretch>
                    </a:blipFill>
                    <a:ln>
                      <a:noFill/>
                    </a:ln>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36EFA913-10AF-3379-34FA-84F750B8D47C}"/>
                    </a:ext>
                  </a:extLst>
                </p:cNvPr>
                <p:cNvSpPr txBox="1"/>
                <p:nvPr/>
              </p:nvSpPr>
              <p:spPr>
                <a:xfrm>
                  <a:off x="308113" y="3478480"/>
                  <a:ext cx="7538716" cy="646331"/>
                </a:xfrm>
                <a:prstGeom prst="rect">
                  <a:avLst/>
                </a:prstGeom>
                <a:noFill/>
                <a:ln>
                  <a:noFill/>
                </a:ln>
              </p:spPr>
              <p:txBody>
                <a:bodyPr wrap="square">
                  <a:spAutoFit/>
                </a:bodyPr>
                <a:lstStyle/>
                <a:p>
                  <a:r>
                    <a:rPr lang="en-US" altLang="zh-CN" dirty="0">
                      <a:latin typeface="SourceHanSansCN"/>
                      <a:ea typeface="微软雅黑" panose="020B0503020204020204" pitchFamily="34" charset="-122"/>
                      <a:cs typeface="Times New Roman" panose="02020603050405020304" pitchFamily="18" charset="0"/>
                    </a:rPr>
                    <a:t>Given: (a) the population ratio of librarian and non-librarian is 1:20. (b)</a:t>
                  </a:r>
                  <a:r>
                    <a:rPr lang="zh-CN" altLang="en-US" dirty="0">
                      <a:latin typeface="SourceHanSansCN"/>
                      <a:ea typeface="微软雅黑" panose="020B0503020204020204" pitchFamily="34" charset="-122"/>
                      <a:cs typeface="Times New Roman" panose="02020603050405020304" pitchFamily="18" charset="0"/>
                    </a:rPr>
                    <a:t> </a:t>
                  </a:r>
                  <a:r>
                    <a:rPr lang="en-US" altLang="zh-CN" dirty="0">
                      <a:latin typeface="SourceHanSansCN"/>
                      <a:ea typeface="微软雅黑" panose="020B0503020204020204" pitchFamily="34" charset="-122"/>
                      <a:cs typeface="Times New Roman" panose="02020603050405020304" pitchFamily="18" charset="0"/>
                    </a:rPr>
                    <a:t>40% of librarians meet the description and only 10% of</a:t>
                  </a:r>
                  <a:r>
                    <a:rPr lang="zh-CN" altLang="en-US" dirty="0">
                      <a:latin typeface="SourceHanSansCN"/>
                      <a:ea typeface="微软雅黑" panose="020B0503020204020204" pitchFamily="34" charset="-122"/>
                      <a:cs typeface="Times New Roman" panose="02020603050405020304" pitchFamily="18" charset="0"/>
                    </a:rPr>
                    <a:t> </a:t>
                  </a:r>
                  <a:r>
                    <a:rPr lang="en-US" altLang="zh-CN" dirty="0">
                      <a:latin typeface="SourceHanSansCN"/>
                      <a:ea typeface="微软雅黑" panose="020B0503020204020204" pitchFamily="34" charset="-122"/>
                      <a:cs typeface="Times New Roman" panose="02020603050405020304" pitchFamily="18" charset="0"/>
                    </a:rPr>
                    <a:t>non-librarians would.</a:t>
                  </a:r>
                </a:p>
              </p:txBody>
            </p:sp>
            <p:sp>
              <p:nvSpPr>
                <p:cNvPr id="14" name="文本框 13">
                  <a:extLst>
                    <a:ext uri="{FF2B5EF4-FFF2-40B4-BE49-F238E27FC236}">
                      <a16:creationId xmlns:a16="http://schemas.microsoft.com/office/drawing/2014/main" id="{04B66431-4550-63A3-4AF5-C6EF08F29E78}"/>
                    </a:ext>
                  </a:extLst>
                </p:cNvPr>
                <p:cNvSpPr txBox="1"/>
                <p:nvPr/>
              </p:nvSpPr>
              <p:spPr>
                <a:xfrm>
                  <a:off x="308113" y="2534959"/>
                  <a:ext cx="7166113" cy="369332"/>
                </a:xfrm>
                <a:prstGeom prst="rect">
                  <a:avLst/>
                </a:prstGeom>
                <a:noFill/>
                <a:ln>
                  <a:noFill/>
                </a:ln>
              </p:spPr>
              <p:txBody>
                <a:bodyPr wrap="square">
                  <a:spAutoFit/>
                </a:bodyPr>
                <a:lstStyle/>
                <a:p>
                  <a:pPr algn="l"/>
                  <a:r>
                    <a:rPr lang="en-US" altLang="zh-CN" i="0" dirty="0">
                      <a:solidFill>
                        <a:srgbClr val="374151"/>
                      </a:solidFill>
                      <a:effectLst/>
                      <a:latin typeface="SourceHanSansCN"/>
                      <a:ea typeface="微软雅黑" panose="020B0503020204020204" pitchFamily="34" charset="-122"/>
                      <a:cs typeface="Times New Roman" panose="02020603050405020304" pitchFamily="18" charset="0"/>
                    </a:rPr>
                    <a:t>Example: </a:t>
                  </a:r>
                  <a:r>
                    <a:rPr lang="en-US" altLang="zh-CN" i="0" dirty="0">
                      <a:solidFill>
                        <a:srgbClr val="282829"/>
                      </a:solidFill>
                      <a:effectLst/>
                      <a:latin typeface="SourceHanSansCN"/>
                      <a:ea typeface="微软雅黑" panose="020B0503020204020204" pitchFamily="34" charset="-122"/>
                      <a:cs typeface="Times New Roman" panose="02020603050405020304" pitchFamily="18" charset="0"/>
                    </a:rPr>
                    <a:t>Steve is a shy American. </a:t>
                  </a:r>
                  <a:r>
                    <a:rPr lang="en-US" altLang="zh-CN" dirty="0">
                      <a:solidFill>
                        <a:srgbClr val="282829"/>
                      </a:solidFill>
                      <a:latin typeface="SourceHanSansCN"/>
                      <a:ea typeface="微软雅黑" panose="020B0503020204020204" pitchFamily="34" charset="-122"/>
                      <a:cs typeface="Times New Roman" panose="02020603050405020304" pitchFamily="18" charset="0"/>
                    </a:rPr>
                    <a:t>How likely</a:t>
                  </a:r>
                  <a:r>
                    <a:rPr lang="en-US" altLang="zh-CN" i="0" dirty="0">
                      <a:solidFill>
                        <a:srgbClr val="282829"/>
                      </a:solidFill>
                      <a:effectLst/>
                      <a:latin typeface="SourceHanSansCN"/>
                      <a:ea typeface="微软雅黑" panose="020B0503020204020204" pitchFamily="34" charset="-122"/>
                      <a:cs typeface="Times New Roman" panose="02020603050405020304" pitchFamily="18" charset="0"/>
                    </a:rPr>
                    <a:t> is he to be a librarian? </a:t>
                  </a:r>
                  <a:endParaRPr lang="en-US" altLang="zh-CN" i="0" dirty="0">
                    <a:solidFill>
                      <a:srgbClr val="374151"/>
                    </a:solidFill>
                    <a:effectLst/>
                    <a:latin typeface="SourceHanSansCN"/>
                    <a:ea typeface="微软雅黑" panose="020B0503020204020204" pitchFamily="34" charset="-122"/>
                    <a:cs typeface="Times New Roman" panose="02020603050405020304" pitchFamily="18" charset="0"/>
                  </a:endParaRPr>
                </a:p>
              </p:txBody>
            </p:sp>
          </p:grpSp>
        </p:grpSp>
        <p:grpSp>
          <p:nvGrpSpPr>
            <p:cNvPr id="15" name="组合 14">
              <a:extLst>
                <a:ext uri="{FF2B5EF4-FFF2-40B4-BE49-F238E27FC236}">
                  <a16:creationId xmlns:a16="http://schemas.microsoft.com/office/drawing/2014/main" id="{626E4219-CCB4-4DBD-A19B-7A2A354E4846}"/>
                </a:ext>
              </a:extLst>
            </p:cNvPr>
            <p:cNvGrpSpPr/>
            <p:nvPr/>
          </p:nvGrpSpPr>
          <p:grpSpPr>
            <a:xfrm>
              <a:off x="8955156" y="1520930"/>
              <a:ext cx="2264592" cy="2619523"/>
              <a:chOff x="8955156" y="1520930"/>
              <a:chExt cx="2264592" cy="2619523"/>
            </a:xfrm>
          </p:grpSpPr>
          <p:pic>
            <p:nvPicPr>
              <p:cNvPr id="1026" name="Picture 2">
                <a:extLst>
                  <a:ext uri="{FF2B5EF4-FFF2-40B4-BE49-F238E27FC236}">
                    <a16:creationId xmlns:a16="http://schemas.microsoft.com/office/drawing/2014/main" id="{17539D83-180A-64FE-6F16-88EEC21D58F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55156" y="1520930"/>
                <a:ext cx="2264592" cy="2264592"/>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3AB16663-E945-9BE9-48E9-D68056371C65}"/>
                  </a:ext>
                </a:extLst>
              </p:cNvPr>
              <p:cNvSpPr txBox="1"/>
              <p:nvPr/>
            </p:nvSpPr>
            <p:spPr>
              <a:xfrm>
                <a:off x="9144000" y="3771121"/>
                <a:ext cx="1999843"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Is Steve a librarian?</a:t>
                </a:r>
                <a:endParaRPr lang="zh-CN" altLang="en-US" dirty="0">
                  <a:latin typeface="Calibri" panose="020F0502020204030204" pitchFamily="34" charset="0"/>
                  <a:cs typeface="Calibri" panose="020F0502020204030204" pitchFamily="34" charset="0"/>
                </a:endParaRPr>
              </a:p>
            </p:txBody>
          </p:sp>
        </p:grpSp>
      </p:grpSp>
    </p:spTree>
    <p:custDataLst>
      <p:tags r:id="rId1"/>
    </p:custDataLst>
    <p:extLst>
      <p:ext uri="{BB962C8B-B14F-4D97-AF65-F5344CB8AC3E}">
        <p14:creationId xmlns:p14="http://schemas.microsoft.com/office/powerpoint/2010/main" val="356258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22" name="AutoShape 2">
            <a:extLst>
              <a:ext uri="{FF2B5EF4-FFF2-40B4-BE49-F238E27FC236}">
                <a16:creationId xmlns:a16="http://schemas.microsoft.com/office/drawing/2014/main" id="{7115A746-6AEA-4BB6-B849-CFF60DEF79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3DFB1A1-100C-D20F-27E1-A623759C41FA}"/>
                  </a:ext>
                </a:extLst>
              </p:cNvPr>
              <p:cNvSpPr txBox="1"/>
              <p:nvPr/>
            </p:nvSpPr>
            <p:spPr>
              <a:xfrm>
                <a:off x="154026" y="868161"/>
                <a:ext cx="6528766" cy="877163"/>
              </a:xfrm>
              <a:prstGeom prst="rect">
                <a:avLst/>
              </a:prstGeom>
              <a:noFill/>
            </p:spPr>
            <p:txBody>
              <a:bodyPr wrap="square">
                <a:spAutoFit/>
              </a:bodyPr>
              <a:lstStyle/>
              <a:p>
                <a:pPr>
                  <a:lnSpc>
                    <a:spcPct val="150000"/>
                  </a:lnSpc>
                </a:pPr>
                <a:r>
                  <a:rPr lang="en-US" altLang="zh-CN" sz="2200" i="0" dirty="0">
                    <a:solidFill>
                      <a:srgbClr val="374151"/>
                    </a:solidFill>
                    <a:effectLst/>
                    <a:latin typeface="MicrosoftYaHeiUI"/>
                    <a:ea typeface="微软雅黑" panose="020B0503020204020204" pitchFamily="34" charset="-122"/>
                    <a:cs typeface="Times New Roman" panose="02020603050405020304" pitchFamily="18" charset="0"/>
                  </a:rPr>
                  <a:t>Bayesian neural networks </a:t>
                </a:r>
                <a:r>
                  <a:rPr lang="en-US" altLang="zh-CN" sz="2200" dirty="0">
                    <a:solidFill>
                      <a:srgbClr val="374151"/>
                    </a:solidFill>
                    <a:latin typeface="MicrosoftYaHeiUI"/>
                    <a:ea typeface="微软雅黑" panose="020B0503020204020204" pitchFamily="34" charset="-122"/>
                    <a:cs typeface="Times New Roman" panose="02020603050405020304" pitchFamily="18" charset="0"/>
                  </a:rPr>
                  <a:t>(BNNs) </a:t>
                </a:r>
              </a:p>
              <a:p>
                <a:r>
                  <a:rPr lang="en-US" altLang="zh-CN" dirty="0">
                    <a:solidFill>
                      <a:srgbClr val="374151"/>
                    </a:solidFill>
                    <a:latin typeface="MicrosoftYaHeiUI"/>
                    <a:ea typeface="微软雅黑" panose="020B0503020204020204" pitchFamily="34" charset="-122"/>
                    <a:cs typeface="Times New Roman" panose="02020603050405020304" pitchFamily="18" charset="0"/>
                  </a:rPr>
                  <a:t>BNNs include stochastic parameters</a:t>
                </a:r>
                <a:r>
                  <a:rPr lang="en-US" altLang="zh-CN" b="1" dirty="0">
                    <a:solidFill>
                      <a:srgbClr val="374151"/>
                    </a:solidFill>
                    <a:latin typeface="MicrosoftYaHeiUI"/>
                    <a:ea typeface="微软雅黑" panose="020B0503020204020204" pitchFamily="34" charset="-122"/>
                    <a:cs typeface="Times New Roman" panose="02020603050405020304" pitchFamily="18" charset="0"/>
                  </a:rPr>
                  <a:t> </a:t>
                </a:r>
                <a14:m>
                  <m:oMath xmlns:m="http://schemas.openxmlformats.org/officeDocument/2006/math">
                    <m:r>
                      <a:rPr lang="zh-CN" altLang="en-US" i="1">
                        <a:solidFill>
                          <a:srgbClr val="374151"/>
                        </a:solidFill>
                        <a:latin typeface="Cambria Math" panose="02040503050406030204" pitchFamily="18" charset="0"/>
                        <a:cs typeface="Times New Roman" panose="02020603050405020304" pitchFamily="18" charset="0"/>
                      </a:rPr>
                      <m:t>𝜃</m:t>
                    </m:r>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 with distribution </a:t>
                </a:r>
                <a14:m>
                  <m:oMath xmlns:m="http://schemas.openxmlformats.org/officeDocument/2006/math">
                    <m:r>
                      <a:rPr lang="en-US" altLang="zh-CN" b="0" i="1" smtClean="0">
                        <a:solidFill>
                          <a:srgbClr val="374151"/>
                        </a:solidFill>
                        <a:latin typeface="Cambria Math" panose="02040503050406030204" pitchFamily="18" charset="0"/>
                        <a:cs typeface="Times New Roman" panose="02020603050405020304" pitchFamily="18" charset="0"/>
                      </a:rPr>
                      <m:t>𝑃</m:t>
                    </m:r>
                    <m:r>
                      <a:rPr lang="en-US" altLang="zh-CN" b="0" i="1" smtClean="0">
                        <a:solidFill>
                          <a:srgbClr val="374151"/>
                        </a:solidFill>
                        <a:latin typeface="Cambria Math" panose="02040503050406030204" pitchFamily="18" charset="0"/>
                        <a:cs typeface="Times New Roman" panose="02020603050405020304" pitchFamily="18" charset="0"/>
                      </a:rPr>
                      <m:t>(</m:t>
                    </m:r>
                    <m:r>
                      <a:rPr lang="zh-CN" altLang="en-US" i="1">
                        <a:solidFill>
                          <a:srgbClr val="374151"/>
                        </a:solidFill>
                        <a:latin typeface="Cambria Math" panose="02040503050406030204" pitchFamily="18" charset="0"/>
                        <a:cs typeface="Times New Roman" panose="02020603050405020304" pitchFamily="18" charset="0"/>
                      </a:rPr>
                      <m:t>𝜃</m:t>
                    </m:r>
                    <m:r>
                      <a:rPr lang="en-US" altLang="zh-CN" b="0" i="1" smtClean="0">
                        <a:solidFill>
                          <a:srgbClr val="374151"/>
                        </a:solidFill>
                        <a:latin typeface="Cambria Math" panose="02040503050406030204" pitchFamily="18" charset="0"/>
                        <a:cs typeface="Times New Roman" panose="02020603050405020304" pitchFamily="18" charset="0"/>
                      </a:rPr>
                      <m:t>)</m:t>
                    </m:r>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a:t>
                </a:r>
                <a:endParaRPr lang="en-US" altLang="zh-CN" i="0" dirty="0">
                  <a:solidFill>
                    <a:srgbClr val="374151"/>
                  </a:solidFill>
                  <a:effectLst/>
                  <a:latin typeface="MicrosoftYaHeiUI"/>
                  <a:ea typeface="微软雅黑" panose="020B0503020204020204" pitchFamily="34" charset="-122"/>
                  <a:cs typeface="Times New Roman" panose="02020603050405020304" pitchFamily="18" charset="0"/>
                </a:endParaRPr>
              </a:p>
            </p:txBody>
          </p:sp>
        </mc:Choice>
        <mc:Fallback xmlns="">
          <p:sp>
            <p:nvSpPr>
              <p:cNvPr id="63" name="文本框 62">
                <a:extLst>
                  <a:ext uri="{FF2B5EF4-FFF2-40B4-BE49-F238E27FC236}">
                    <a16:creationId xmlns:a16="http://schemas.microsoft.com/office/drawing/2014/main" id="{A3DFB1A1-100C-D20F-27E1-A623759C41FA}"/>
                  </a:ext>
                </a:extLst>
              </p:cNvPr>
              <p:cNvSpPr txBox="1">
                <a:spLocks noRot="1" noChangeAspect="1" noMove="1" noResize="1" noEditPoints="1" noAdjustHandles="1" noChangeArrowheads="1" noChangeShapeType="1" noTextEdit="1"/>
              </p:cNvSpPr>
              <p:nvPr/>
            </p:nvSpPr>
            <p:spPr>
              <a:xfrm>
                <a:off x="154026" y="868161"/>
                <a:ext cx="6528766" cy="877163"/>
              </a:xfrm>
              <a:prstGeom prst="rect">
                <a:avLst/>
              </a:prstGeom>
              <a:blipFill>
                <a:blip r:embed="rId4"/>
                <a:stretch>
                  <a:fillRect l="-1214" b="-10417"/>
                </a:stretch>
              </a:blipFill>
            </p:spPr>
            <p:txBody>
              <a:bodyPr/>
              <a:lstStyle/>
              <a:p>
                <a:r>
                  <a:rPr lang="zh-CN" altLang="en-US">
                    <a:noFill/>
                  </a:rPr>
                  <a:t> </a:t>
                </a:r>
              </a:p>
            </p:txBody>
          </p:sp>
        </mc:Fallback>
      </mc:AlternateContent>
      <p:grpSp>
        <p:nvGrpSpPr>
          <p:cNvPr id="13" name="组合 12">
            <a:extLst>
              <a:ext uri="{FF2B5EF4-FFF2-40B4-BE49-F238E27FC236}">
                <a16:creationId xmlns:a16="http://schemas.microsoft.com/office/drawing/2014/main" id="{DEBAF1D1-DD34-EFE3-F0A5-754FAE248EAA}"/>
              </a:ext>
            </a:extLst>
          </p:cNvPr>
          <p:cNvGrpSpPr/>
          <p:nvPr/>
        </p:nvGrpSpPr>
        <p:grpSpPr>
          <a:xfrm>
            <a:off x="6993202" y="1115872"/>
            <a:ext cx="2307753" cy="2415861"/>
            <a:chOff x="2028092" y="904672"/>
            <a:chExt cx="2307753" cy="2415861"/>
          </a:xfrm>
        </p:grpSpPr>
        <p:pic>
          <p:nvPicPr>
            <p:cNvPr id="15" name="图片 14">
              <a:extLst>
                <a:ext uri="{FF2B5EF4-FFF2-40B4-BE49-F238E27FC236}">
                  <a16:creationId xmlns:a16="http://schemas.microsoft.com/office/drawing/2014/main" id="{6191B6D8-F263-9EAF-AED9-074E59CC81F0}"/>
                </a:ext>
              </a:extLst>
            </p:cNvPr>
            <p:cNvPicPr>
              <a:picLocks noChangeAspect="1"/>
            </p:cNvPicPr>
            <p:nvPr/>
          </p:nvPicPr>
          <p:blipFill rotWithShape="1">
            <a:blip r:embed="rId5"/>
            <a:srcRect r="68061" b="8107"/>
            <a:stretch/>
          </p:blipFill>
          <p:spPr>
            <a:xfrm>
              <a:off x="2028092" y="904672"/>
              <a:ext cx="2307753" cy="2133023"/>
            </a:xfrm>
            <a:prstGeom prst="rect">
              <a:avLst/>
            </a:prstGeom>
          </p:spPr>
        </p:pic>
        <p:sp>
          <p:nvSpPr>
            <p:cNvPr id="16" name="文本框 15">
              <a:extLst>
                <a:ext uri="{FF2B5EF4-FFF2-40B4-BE49-F238E27FC236}">
                  <a16:creationId xmlns:a16="http://schemas.microsoft.com/office/drawing/2014/main" id="{4B1DACCB-B866-B5DB-0FA7-2634B58C7B1E}"/>
                </a:ext>
              </a:extLst>
            </p:cNvPr>
            <p:cNvSpPr txBox="1"/>
            <p:nvPr/>
          </p:nvSpPr>
          <p:spPr>
            <a:xfrm>
              <a:off x="2028092" y="3043534"/>
              <a:ext cx="2268593" cy="276999"/>
            </a:xfrm>
            <a:prstGeom prst="rect">
              <a:avLst/>
            </a:prstGeom>
            <a:noFill/>
          </p:spPr>
          <p:txBody>
            <a:bodyPr wrap="square">
              <a:spAutoFit/>
            </a:bodyPr>
            <a:lstStyle/>
            <a:p>
              <a:pPr algn="ctr"/>
              <a:r>
                <a:rPr lang="en-US" altLang="zh-CN" sz="1200" b="0" i="0" u="none" strike="noStrike" baseline="0" dirty="0">
                  <a:latin typeface="微软雅黑" panose="020B0503020204020204" pitchFamily="34" charset="-122"/>
                  <a:ea typeface="微软雅黑" panose="020B0503020204020204" pitchFamily="34" charset="-122"/>
                  <a:cs typeface="Times New Roman" panose="02020603050405020304" pitchFamily="18" charset="0"/>
                </a:rPr>
                <a:t>Deterministic Parameters</a:t>
              </a:r>
              <a:endParaRPr lang="zh-CN" altLang="en-US" sz="1200" dirty="0">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EDD9EBDB-15B7-27B4-FA69-5F91D3B6AB0D}"/>
              </a:ext>
            </a:extLst>
          </p:cNvPr>
          <p:cNvGrpSpPr/>
          <p:nvPr/>
        </p:nvGrpSpPr>
        <p:grpSpPr>
          <a:xfrm>
            <a:off x="9527806" y="1115872"/>
            <a:ext cx="2362324" cy="2415861"/>
            <a:chOff x="3574978" y="3933400"/>
            <a:chExt cx="2362324" cy="2415861"/>
          </a:xfrm>
        </p:grpSpPr>
        <p:pic>
          <p:nvPicPr>
            <p:cNvPr id="29" name="图片 28">
              <a:extLst>
                <a:ext uri="{FF2B5EF4-FFF2-40B4-BE49-F238E27FC236}">
                  <a16:creationId xmlns:a16="http://schemas.microsoft.com/office/drawing/2014/main" id="{F4104E88-8E1D-ABD3-FDB6-30FAD2322621}"/>
                </a:ext>
              </a:extLst>
            </p:cNvPr>
            <p:cNvPicPr>
              <a:picLocks noChangeAspect="1"/>
            </p:cNvPicPr>
            <p:nvPr/>
          </p:nvPicPr>
          <p:blipFill rotWithShape="1">
            <a:blip r:embed="rId5"/>
            <a:srcRect l="68061" b="8107"/>
            <a:stretch/>
          </p:blipFill>
          <p:spPr>
            <a:xfrm>
              <a:off x="3574978" y="3933400"/>
              <a:ext cx="2307753" cy="2133022"/>
            </a:xfrm>
            <a:prstGeom prst="rect">
              <a:avLst/>
            </a:prstGeom>
          </p:spPr>
        </p:pic>
        <p:sp>
          <p:nvSpPr>
            <p:cNvPr id="30" name="文本框 29">
              <a:extLst>
                <a:ext uri="{FF2B5EF4-FFF2-40B4-BE49-F238E27FC236}">
                  <a16:creationId xmlns:a16="http://schemas.microsoft.com/office/drawing/2014/main" id="{A826747C-02D7-4240-F98E-B25445251496}"/>
                </a:ext>
              </a:extLst>
            </p:cNvPr>
            <p:cNvSpPr txBox="1"/>
            <p:nvPr/>
          </p:nvSpPr>
          <p:spPr>
            <a:xfrm>
              <a:off x="3668710" y="6072262"/>
              <a:ext cx="2268592" cy="276999"/>
            </a:xfrm>
            <a:prstGeom prst="rect">
              <a:avLst/>
            </a:prstGeom>
            <a:noFill/>
          </p:spPr>
          <p:txBody>
            <a:bodyPr wrap="square">
              <a:spAutoFit/>
            </a:bodyPr>
            <a:lstStyle>
              <a:defPPr>
                <a:defRPr lang="zh-CN"/>
              </a:defPPr>
              <a:lvl1pPr algn="ctr">
                <a:defRPr sz="1200" b="0" i="0" u="none" strike="noStrike" baseline="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dirty="0"/>
                <a:t>Stochastic Parameters </a:t>
              </a:r>
              <a:endParaRPr lang="zh-CN" altLang="en-US" dirty="0"/>
            </a:p>
          </p:txBody>
        </p:sp>
      </p:gr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C2D9B2D2-97A2-25C6-1265-24220A53A773}"/>
                  </a:ext>
                </a:extLst>
              </p:cNvPr>
              <p:cNvSpPr txBox="1"/>
              <p:nvPr/>
            </p:nvSpPr>
            <p:spPr>
              <a:xfrm>
                <a:off x="154252" y="3569715"/>
                <a:ext cx="6365496" cy="1491242"/>
              </a:xfrm>
              <a:prstGeom prst="rect">
                <a:avLst/>
              </a:prstGeom>
              <a:noFill/>
            </p:spPr>
            <p:txBody>
              <a:bodyPr wrap="square">
                <a:spAutoFit/>
              </a:bodyPr>
              <a:lstStyle/>
              <a:p>
                <a:r>
                  <a:rPr lang="en-US" altLang="zh-CN" b="1" i="0" dirty="0">
                    <a:solidFill>
                      <a:srgbClr val="374151"/>
                    </a:solidFill>
                    <a:effectLst/>
                    <a:latin typeface="MicrosoftYaHeiUI"/>
                    <a:ea typeface="微软雅黑" panose="020B0503020204020204" pitchFamily="34" charset="-122"/>
                    <a:cs typeface="Times New Roman" panose="02020603050405020304" pitchFamily="18" charset="0"/>
                  </a:rPr>
                  <a:t>Prediction: </a:t>
                </a:r>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with input </a:t>
                </a:r>
                <a14:m>
                  <m:oMath xmlns:m="http://schemas.openxmlformats.org/officeDocument/2006/math">
                    <m:r>
                      <a:rPr lang="en-US" altLang="zh-CN" b="0" i="1" smtClean="0">
                        <a:solidFill>
                          <a:srgbClr val="374151"/>
                        </a:solidFill>
                        <a:effectLst/>
                        <a:latin typeface="Cambria Math" panose="02040503050406030204" pitchFamily="18" charset="0"/>
                        <a:cs typeface="Times New Roman" panose="02020603050405020304" pitchFamily="18" charset="0"/>
                      </a:rPr>
                      <m:t>𝑥</m:t>
                    </m:r>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 BNNs output </a:t>
                </a:r>
                <a:endParaRPr lang="en-US" altLang="zh-CN" b="0" i="1" dirty="0">
                  <a:latin typeface="MicrosoftYaHeiUI"/>
                  <a:ea typeface="微软雅黑" panose="020B0503020204020204" pitchFamily="34" charset="-122"/>
                </a:endParaRPr>
              </a:p>
              <a:p>
                <a:pPr/>
                <a14:m>
                  <m:oMathPara xmlns:m="http://schemas.openxmlformats.org/officeDocument/2006/math">
                    <m:oMathParaPr>
                      <m:jc m:val="centerGroup"/>
                    </m:oMathParaPr>
                    <m:oMath xmlns:m="http://schemas.openxmlformats.org/officeDocument/2006/math">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𝑃</m:t>
                          </m:r>
                        </m:e>
                      </m:acc>
                      <m:d>
                        <m:dPr>
                          <m:ctrlPr>
                            <a:rPr lang="en-US" altLang="zh-CN" i="1" dirty="0" smtClean="0">
                              <a:latin typeface="Cambria Math" panose="02040503050406030204" pitchFamily="18" charset="0"/>
                            </a:rPr>
                          </m:ctrlPr>
                        </m:dPr>
                        <m:e>
                          <m:r>
                            <a:rPr lang="en-US" altLang="zh-CN" b="0" i="1" dirty="0" smtClean="0">
                              <a:latin typeface="Cambria Math" panose="02040503050406030204" pitchFamily="18" charset="0"/>
                            </a:rPr>
                            <m:t>𝑌</m:t>
                          </m:r>
                        </m:e>
                        <m:e>
                          <m:r>
                            <a:rPr lang="en-US" altLang="zh-CN" b="0" i="1" smtClean="0">
                              <a:solidFill>
                                <a:schemeClr val="tx1"/>
                              </a:solidFill>
                              <a:latin typeface="Cambria Math" panose="02040503050406030204" pitchFamily="18" charset="0"/>
                              <a:cs typeface="Times New Roman" panose="02020603050405020304" pitchFamily="18" charset="0"/>
                            </a:rPr>
                            <m:t>𝑋</m:t>
                          </m:r>
                          <m:r>
                            <a:rPr lang="en-US" altLang="zh-CN" b="0" i="1" smtClean="0">
                              <a:solidFill>
                                <a:schemeClr val="tx1"/>
                              </a:solidFill>
                              <a:latin typeface="Cambria Math" panose="02040503050406030204" pitchFamily="18" charset="0"/>
                              <a:cs typeface="Times New Roman" panose="02020603050405020304" pitchFamily="18" charset="0"/>
                            </a:rPr>
                            <m:t>=</m:t>
                          </m:r>
                          <m:r>
                            <a:rPr lang="en-US" altLang="zh-CN" b="0" i="1" smtClean="0">
                              <a:solidFill>
                                <a:schemeClr val="tx1"/>
                              </a:solidFill>
                              <a:latin typeface="Cambria Math" panose="02040503050406030204" pitchFamily="18" charset="0"/>
                              <a:cs typeface="Times New Roman" panose="02020603050405020304" pitchFamily="18" charset="0"/>
                            </a:rPr>
                            <m:t>𝑥</m:t>
                          </m:r>
                        </m:e>
                      </m:d>
                      <m:r>
                        <a:rPr lang="en-US" altLang="zh-CN" b="0" i="1" smtClean="0">
                          <a:solidFill>
                            <a:schemeClr val="tx1"/>
                          </a:solidFill>
                          <a:latin typeface="Cambria Math" panose="02040503050406030204" pitchFamily="18" charset="0"/>
                          <a:cs typeface="Times New Roman" panose="02020603050405020304" pitchFamily="18" charset="0"/>
                        </a:rPr>
                        <m:t>=</m:t>
                      </m:r>
                      <m:nary>
                        <m:naryPr>
                          <m:ctrlPr>
                            <a:rPr lang="en-US" altLang="zh-CN" i="1" smtClean="0">
                              <a:solidFill>
                                <a:schemeClr val="tx1"/>
                              </a:solidFill>
                              <a:latin typeface="Cambria Math" panose="02040503050406030204" pitchFamily="18" charset="0"/>
                              <a:cs typeface="Times New Roman" panose="02020603050405020304" pitchFamily="18" charset="0"/>
                            </a:rPr>
                          </m:ctrlPr>
                        </m:naryPr>
                        <m:sub>
                          <m:r>
                            <m:rPr>
                              <m:brk m:alnAt="23"/>
                            </m:rPr>
                            <a:rPr lang="zh-CN" altLang="en-US" b="0" i="1" smtClean="0">
                              <a:solidFill>
                                <a:schemeClr val="tx1"/>
                              </a:solidFill>
                              <a:latin typeface="Cambria Math" panose="02040503050406030204" pitchFamily="18" charset="0"/>
                              <a:cs typeface="Times New Roman" panose="02020603050405020304" pitchFamily="18" charset="0"/>
                            </a:rPr>
                            <m:t>𝜃</m:t>
                          </m:r>
                        </m:sub>
                        <m:sup>
                          <m:r>
                            <a:rPr lang="en-US" altLang="zh-CN" b="0" i="1" smtClean="0">
                              <a:solidFill>
                                <a:schemeClr val="tx1"/>
                              </a:solidFill>
                              <a:latin typeface="Cambria Math" panose="02040503050406030204" pitchFamily="18" charset="0"/>
                              <a:cs typeface="Times New Roman" panose="02020603050405020304" pitchFamily="18" charset="0"/>
                            </a:rPr>
                            <m:t> </m:t>
                          </m:r>
                        </m:sup>
                        <m:e>
                          <m:acc>
                            <m:accPr>
                              <m:chr m:val="̂"/>
                              <m:ctrlPr>
                                <a:rPr lang="en-US" altLang="zh-CN" i="1" dirty="0">
                                  <a:latin typeface="Cambria Math" panose="02040503050406030204" pitchFamily="18" charset="0"/>
                                </a:rPr>
                              </m:ctrlPr>
                            </m:accPr>
                            <m:e>
                              <m:r>
                                <a:rPr lang="en-US" altLang="zh-CN" b="0" i="1" dirty="0" smtClean="0">
                                  <a:latin typeface="Cambria Math" panose="02040503050406030204" pitchFamily="18" charset="0"/>
                                </a:rPr>
                                <m:t>𝑃</m:t>
                              </m:r>
                            </m:e>
                          </m:acc>
                          <m:d>
                            <m:dPr>
                              <m:ctrlPr>
                                <a:rPr lang="en-US" altLang="zh-CN" i="1" dirty="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𝑌</m:t>
                              </m:r>
                            </m:e>
                            <m:e>
                              <m:r>
                                <a:rPr lang="en-US" altLang="zh-CN" b="0" i="1" dirty="0" smtClean="0">
                                  <a:solidFill>
                                    <a:schemeClr val="tx1"/>
                                  </a:solidFill>
                                  <a:latin typeface="Cambria Math" panose="02040503050406030204" pitchFamily="18" charset="0"/>
                                </a:rPr>
                                <m:t>𝑋</m:t>
                              </m:r>
                              <m:r>
                                <a:rPr lang="en-US" altLang="zh-CN" b="0" i="1" dirty="0" smtClean="0">
                                  <a:solidFill>
                                    <a:schemeClr val="tx1"/>
                                  </a:solidFill>
                                  <a:latin typeface="Cambria Math" panose="02040503050406030204" pitchFamily="18" charset="0"/>
                                </a:rPr>
                                <m:t>=</m:t>
                              </m:r>
                              <m:r>
                                <a:rPr lang="en-US" altLang="zh-CN" b="0" i="1">
                                  <a:solidFill>
                                    <a:schemeClr val="tx1"/>
                                  </a:solidFill>
                                  <a:latin typeface="Cambria Math" panose="02040503050406030204" pitchFamily="18" charset="0"/>
                                  <a:cs typeface="Times New Roman" panose="02020603050405020304" pitchFamily="18" charset="0"/>
                                </a:rPr>
                                <m:t>𝑥</m:t>
                              </m:r>
                              <m:r>
                                <a:rPr lang="en-US" altLang="zh-CN" b="0" i="1" smtClean="0">
                                  <a:solidFill>
                                    <a:schemeClr val="tx1"/>
                                  </a:solidFill>
                                  <a:latin typeface="Cambria Math" panose="02040503050406030204" pitchFamily="18" charset="0"/>
                                  <a:cs typeface="Times New Roman" panose="02020603050405020304" pitchFamily="18" charset="0"/>
                                </a:rPr>
                                <m:t>,</m:t>
                              </m:r>
                              <m:r>
                                <a:rPr lang="zh-CN" altLang="en-US" b="0" i="1" smtClean="0">
                                  <a:solidFill>
                                    <a:schemeClr val="tx1"/>
                                  </a:solidFill>
                                  <a:latin typeface="Cambria Math" panose="02040503050406030204" pitchFamily="18" charset="0"/>
                                  <a:cs typeface="Times New Roman" panose="02020603050405020304" pitchFamily="18" charset="0"/>
                                </a:rPr>
                                <m:t>𝜃</m:t>
                              </m:r>
                            </m:e>
                          </m:d>
                          <m:r>
                            <a:rPr lang="en-US" altLang="zh-CN" b="0" i="1" smtClean="0">
                              <a:solidFill>
                                <a:schemeClr val="tx1"/>
                              </a:solidFill>
                              <a:latin typeface="Cambria Math" panose="02040503050406030204" pitchFamily="18" charset="0"/>
                              <a:cs typeface="Times New Roman" panose="02020603050405020304" pitchFamily="18" charset="0"/>
                            </a:rPr>
                            <m:t>𝑃</m:t>
                          </m:r>
                          <m:d>
                            <m:dPr>
                              <m:ctrlPr>
                                <a:rPr lang="en-US" altLang="zh-CN" i="1" smtClean="0">
                                  <a:solidFill>
                                    <a:schemeClr val="tx1"/>
                                  </a:solidFill>
                                  <a:latin typeface="Cambria Math" panose="02040503050406030204" pitchFamily="18" charset="0"/>
                                  <a:cs typeface="Times New Roman" panose="02020603050405020304" pitchFamily="18" charset="0"/>
                                </a:rPr>
                              </m:ctrlPr>
                            </m:dPr>
                            <m:e>
                              <m:r>
                                <a:rPr lang="zh-CN" altLang="en-US" b="0" i="1">
                                  <a:solidFill>
                                    <a:schemeClr val="tx1"/>
                                  </a:solidFill>
                                  <a:latin typeface="Cambria Math" panose="02040503050406030204" pitchFamily="18" charset="0"/>
                                  <a:cs typeface="Times New Roman" panose="02020603050405020304" pitchFamily="18" charset="0"/>
                                </a:rPr>
                                <m:t>𝜃</m:t>
                              </m:r>
                              <m:r>
                                <a:rPr lang="en-US" altLang="zh-CN" b="0" i="1" smtClean="0">
                                  <a:solidFill>
                                    <a:schemeClr val="tx1"/>
                                  </a:solidFill>
                                  <a:latin typeface="Cambria Math" panose="02040503050406030204" pitchFamily="18" charset="0"/>
                                  <a:cs typeface="Times New Roman" panose="02020603050405020304" pitchFamily="18" charset="0"/>
                                </a:rPr>
                                <m:t>′</m:t>
                              </m:r>
                            </m:e>
                          </m:d>
                          <m:r>
                            <a:rPr lang="en-US" altLang="zh-CN" b="0" i="1" smtClean="0">
                              <a:solidFill>
                                <a:schemeClr val="tx1"/>
                              </a:solidFill>
                              <a:latin typeface="Cambria Math" panose="02040503050406030204" pitchFamily="18" charset="0"/>
                              <a:cs typeface="Times New Roman" panose="02020603050405020304" pitchFamily="18" charset="0"/>
                            </a:rPr>
                            <m:t>𝑑</m:t>
                          </m:r>
                          <m:r>
                            <a:rPr lang="zh-CN" altLang="en-US" b="0" i="1" smtClean="0">
                              <a:solidFill>
                                <a:schemeClr val="tx1"/>
                              </a:solidFill>
                              <a:latin typeface="Cambria Math" panose="02040503050406030204" pitchFamily="18" charset="0"/>
                              <a:cs typeface="Times New Roman" panose="02020603050405020304" pitchFamily="18" charset="0"/>
                            </a:rPr>
                            <m:t>𝜃</m:t>
                          </m:r>
                          <m:r>
                            <a:rPr lang="en-US" altLang="zh-CN" b="0" i="1" smtClean="0">
                              <a:solidFill>
                                <a:schemeClr val="tx1"/>
                              </a:solidFill>
                              <a:latin typeface="Cambria Math" panose="02040503050406030204" pitchFamily="18" charset="0"/>
                              <a:cs typeface="Times New Roman" panose="02020603050405020304" pitchFamily="18" charset="0"/>
                            </a:rPr>
                            <m:t>′</m:t>
                          </m:r>
                        </m:e>
                      </m:nary>
                    </m:oMath>
                  </m:oMathPara>
                </a14:m>
                <a:endParaRPr lang="en-US" altLang="zh-CN" i="0" dirty="0">
                  <a:solidFill>
                    <a:srgbClr val="374151"/>
                  </a:solidFill>
                  <a:effectLst/>
                  <a:latin typeface="MicrosoftYaHeiUI"/>
                  <a:ea typeface="微软雅黑" panose="020B0503020204020204" pitchFamily="34" charset="-122"/>
                  <a:cs typeface="Times New Roman" panose="02020603050405020304" pitchFamily="18" charset="0"/>
                </a:endParaRPr>
              </a:p>
              <a:p>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to quantify prediction uncertainty, which is estimated by Monte Carlo sampling in practice.</a:t>
                </a:r>
              </a:p>
            </p:txBody>
          </p:sp>
        </mc:Choice>
        <mc:Fallback xmlns="">
          <p:sp>
            <p:nvSpPr>
              <p:cNvPr id="33" name="文本框 32">
                <a:extLst>
                  <a:ext uri="{FF2B5EF4-FFF2-40B4-BE49-F238E27FC236}">
                    <a16:creationId xmlns:a16="http://schemas.microsoft.com/office/drawing/2014/main" id="{C2D9B2D2-97A2-25C6-1265-24220A53A773}"/>
                  </a:ext>
                </a:extLst>
              </p:cNvPr>
              <p:cNvSpPr txBox="1">
                <a:spLocks noRot="1" noChangeAspect="1" noMove="1" noResize="1" noEditPoints="1" noAdjustHandles="1" noChangeArrowheads="1" noChangeShapeType="1" noTextEdit="1"/>
              </p:cNvSpPr>
              <p:nvPr/>
            </p:nvSpPr>
            <p:spPr>
              <a:xfrm>
                <a:off x="154252" y="3569715"/>
                <a:ext cx="6365496" cy="1491242"/>
              </a:xfrm>
              <a:prstGeom prst="rect">
                <a:avLst/>
              </a:prstGeom>
              <a:blipFill>
                <a:blip r:embed="rId6"/>
                <a:stretch>
                  <a:fillRect l="-766" t="-2459" b="-5738"/>
                </a:stretch>
              </a:blipFill>
            </p:spPr>
            <p:txBody>
              <a:bodyPr/>
              <a:lstStyle/>
              <a:p>
                <a:r>
                  <a:rPr lang="zh-CN" altLang="en-US">
                    <a:noFill/>
                  </a:rPr>
                  <a:t> </a:t>
                </a:r>
              </a:p>
            </p:txBody>
          </p:sp>
        </mc:Fallback>
      </mc:AlternateContent>
      <p:grpSp>
        <p:nvGrpSpPr>
          <p:cNvPr id="3" name="组合 2">
            <a:extLst>
              <a:ext uri="{FF2B5EF4-FFF2-40B4-BE49-F238E27FC236}">
                <a16:creationId xmlns:a16="http://schemas.microsoft.com/office/drawing/2014/main" id="{8CDBAAB3-A4BD-CC03-0975-FFFD28125F43}"/>
              </a:ext>
            </a:extLst>
          </p:cNvPr>
          <p:cNvGrpSpPr/>
          <p:nvPr/>
        </p:nvGrpSpPr>
        <p:grpSpPr>
          <a:xfrm>
            <a:off x="6979467" y="3854905"/>
            <a:ext cx="5130729" cy="2263838"/>
            <a:chOff x="6349761" y="4089040"/>
            <a:chExt cx="5633564" cy="2706774"/>
          </a:xfrm>
        </p:grpSpPr>
        <mc:AlternateContent xmlns:mc="http://schemas.openxmlformats.org/markup-compatibility/2006" xmlns:a14="http://schemas.microsoft.com/office/drawing/2010/main">
          <mc:Choice Requires="a14">
            <p:sp>
              <p:nvSpPr>
                <p:cNvPr id="1042" name="文本框 1041">
                  <a:extLst>
                    <a:ext uri="{FF2B5EF4-FFF2-40B4-BE49-F238E27FC236}">
                      <a16:creationId xmlns:a16="http://schemas.microsoft.com/office/drawing/2014/main" id="{E321F006-963D-F52F-3AF0-2AFE089E9FD9}"/>
                    </a:ext>
                  </a:extLst>
                </p:cNvPr>
                <p:cNvSpPr txBox="1"/>
                <p:nvPr/>
              </p:nvSpPr>
              <p:spPr>
                <a:xfrm>
                  <a:off x="7153224" y="6457260"/>
                  <a:ext cx="111371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1"/>
                            </a:solidFill>
                            <a:latin typeface="Cambria Math" panose="02040503050406030204" pitchFamily="18" charset="0"/>
                            <a:cs typeface="Times New Roman" panose="02020603050405020304" pitchFamily="18" charset="0"/>
                          </a:rPr>
                          <m:t>𝑌</m:t>
                        </m:r>
                        <m:r>
                          <a:rPr lang="en-US" altLang="zh-CN" sz="1600" b="0" i="1" smtClean="0">
                            <a:solidFill>
                              <a:schemeClr val="tx1"/>
                            </a:solidFill>
                            <a:latin typeface="Cambria Math" panose="02040503050406030204" pitchFamily="18" charset="0"/>
                            <a:cs typeface="Times New Roman" panose="02020603050405020304" pitchFamily="18" charset="0"/>
                          </a:rPr>
                          <m:t>|</m:t>
                        </m:r>
                        <m:r>
                          <a:rPr lang="en-US" altLang="zh-CN" sz="1600" i="1" dirty="0">
                            <a:latin typeface="Cambria Math" panose="02040503050406030204" pitchFamily="18" charset="0"/>
                          </a:rPr>
                          <m:t>𝑋</m:t>
                        </m:r>
                        <m:r>
                          <a:rPr lang="en-US" altLang="zh-CN" sz="1600" i="1" dirty="0">
                            <a:latin typeface="Cambria Math" panose="02040503050406030204" pitchFamily="18" charset="0"/>
                          </a:rPr>
                          <m:t>=</m:t>
                        </m:r>
                        <m:r>
                          <a:rPr lang="en-US" altLang="zh-CN" sz="1600" i="1">
                            <a:latin typeface="Cambria Math" panose="02040503050406030204" pitchFamily="18" charset="0"/>
                            <a:cs typeface="Times New Roman" panose="02020603050405020304" pitchFamily="18" charset="0"/>
                          </a:rPr>
                          <m:t>𝑥</m:t>
                        </m:r>
                      </m:oMath>
                    </m:oMathPara>
                  </a14:m>
                  <a:endParaRPr lang="zh-CN" altLang="en-US" sz="1600" dirty="0"/>
                </a:p>
              </p:txBody>
            </p:sp>
          </mc:Choice>
          <mc:Fallback xmlns="">
            <p:sp>
              <p:nvSpPr>
                <p:cNvPr id="1042" name="文本框 1041">
                  <a:extLst>
                    <a:ext uri="{FF2B5EF4-FFF2-40B4-BE49-F238E27FC236}">
                      <a16:creationId xmlns:a16="http://schemas.microsoft.com/office/drawing/2014/main" id="{E321F006-963D-F52F-3AF0-2AFE089E9FD9}"/>
                    </a:ext>
                  </a:extLst>
                </p:cNvPr>
                <p:cNvSpPr txBox="1">
                  <a:spLocks noRot="1" noChangeAspect="1" noMove="1" noResize="1" noEditPoints="1" noAdjustHandles="1" noChangeArrowheads="1" noChangeShapeType="1" noTextEdit="1"/>
                </p:cNvSpPr>
                <p:nvPr/>
              </p:nvSpPr>
              <p:spPr>
                <a:xfrm>
                  <a:off x="7153224" y="6457260"/>
                  <a:ext cx="1113712" cy="338554"/>
                </a:xfrm>
                <a:prstGeom prst="rect">
                  <a:avLst/>
                </a:prstGeom>
                <a:blipFill>
                  <a:blip r:embed="rId7"/>
                  <a:stretch>
                    <a:fillRect b="-297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0" name="文本框 1049">
                  <a:extLst>
                    <a:ext uri="{FF2B5EF4-FFF2-40B4-BE49-F238E27FC236}">
                      <a16:creationId xmlns:a16="http://schemas.microsoft.com/office/drawing/2014/main" id="{5F8972F9-651D-5EED-9CCC-D97F4E35F97F}"/>
                    </a:ext>
                  </a:extLst>
                </p:cNvPr>
                <p:cNvSpPr txBox="1"/>
                <p:nvPr/>
              </p:nvSpPr>
              <p:spPr>
                <a:xfrm>
                  <a:off x="10412382" y="6438074"/>
                  <a:ext cx="111371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1"/>
                            </a:solidFill>
                            <a:latin typeface="Cambria Math" panose="02040503050406030204" pitchFamily="18" charset="0"/>
                            <a:cs typeface="Times New Roman" panose="02020603050405020304" pitchFamily="18" charset="0"/>
                          </a:rPr>
                          <m:t>𝑌</m:t>
                        </m:r>
                        <m:r>
                          <a:rPr lang="en-US" altLang="zh-CN" sz="1600" b="0" i="1" smtClean="0">
                            <a:solidFill>
                              <a:schemeClr val="tx1"/>
                            </a:solidFill>
                            <a:latin typeface="Cambria Math" panose="02040503050406030204" pitchFamily="18" charset="0"/>
                            <a:cs typeface="Times New Roman" panose="02020603050405020304" pitchFamily="18" charset="0"/>
                          </a:rPr>
                          <m:t>|</m:t>
                        </m:r>
                        <m:r>
                          <a:rPr lang="en-US" altLang="zh-CN" sz="1600" i="1" dirty="0">
                            <a:latin typeface="Cambria Math" panose="02040503050406030204" pitchFamily="18" charset="0"/>
                          </a:rPr>
                          <m:t>𝑋</m:t>
                        </m:r>
                        <m:r>
                          <a:rPr lang="en-US" altLang="zh-CN" sz="1600" i="1" dirty="0">
                            <a:latin typeface="Cambria Math" panose="02040503050406030204" pitchFamily="18" charset="0"/>
                          </a:rPr>
                          <m:t>=</m:t>
                        </m:r>
                        <m:r>
                          <a:rPr lang="en-US" altLang="zh-CN" sz="1600" i="1">
                            <a:latin typeface="Cambria Math" panose="02040503050406030204" pitchFamily="18" charset="0"/>
                            <a:cs typeface="Times New Roman" panose="02020603050405020304" pitchFamily="18" charset="0"/>
                          </a:rPr>
                          <m:t>𝑥</m:t>
                        </m:r>
                      </m:oMath>
                    </m:oMathPara>
                  </a14:m>
                  <a:endParaRPr lang="zh-CN" altLang="en-US" sz="1600" dirty="0"/>
                </a:p>
              </p:txBody>
            </p:sp>
          </mc:Choice>
          <mc:Fallback xmlns="">
            <p:sp>
              <p:nvSpPr>
                <p:cNvPr id="1050" name="文本框 1049">
                  <a:extLst>
                    <a:ext uri="{FF2B5EF4-FFF2-40B4-BE49-F238E27FC236}">
                      <a16:creationId xmlns:a16="http://schemas.microsoft.com/office/drawing/2014/main" id="{5F8972F9-651D-5EED-9CCC-D97F4E35F97F}"/>
                    </a:ext>
                  </a:extLst>
                </p:cNvPr>
                <p:cNvSpPr txBox="1">
                  <a:spLocks noRot="1" noChangeAspect="1" noMove="1" noResize="1" noEditPoints="1" noAdjustHandles="1" noChangeArrowheads="1" noChangeShapeType="1" noTextEdit="1"/>
                </p:cNvSpPr>
                <p:nvPr/>
              </p:nvSpPr>
              <p:spPr>
                <a:xfrm>
                  <a:off x="10412382" y="6438074"/>
                  <a:ext cx="1113712" cy="338554"/>
                </a:xfrm>
                <a:prstGeom prst="rect">
                  <a:avLst/>
                </a:prstGeom>
                <a:blipFill>
                  <a:blip r:embed="rId8"/>
                  <a:stretch>
                    <a:fillRect b="-32609"/>
                  </a:stretch>
                </a:blipFill>
              </p:spPr>
              <p:txBody>
                <a:bodyPr/>
                <a:lstStyle/>
                <a:p>
                  <a:r>
                    <a:rPr lang="zh-CN" altLang="en-US">
                      <a:noFill/>
                    </a:rPr>
                    <a:t> </a:t>
                  </a:r>
                </a:p>
              </p:txBody>
            </p:sp>
          </mc:Fallback>
        </mc:AlternateContent>
        <p:grpSp>
          <p:nvGrpSpPr>
            <p:cNvPr id="2" name="组合 1">
              <a:extLst>
                <a:ext uri="{FF2B5EF4-FFF2-40B4-BE49-F238E27FC236}">
                  <a16:creationId xmlns:a16="http://schemas.microsoft.com/office/drawing/2014/main" id="{D6D6761C-2F3B-4BA4-EFB9-E1023FA1C157}"/>
                </a:ext>
              </a:extLst>
            </p:cNvPr>
            <p:cNvGrpSpPr/>
            <p:nvPr/>
          </p:nvGrpSpPr>
          <p:grpSpPr>
            <a:xfrm>
              <a:off x="6349761" y="4089040"/>
              <a:ext cx="5633564" cy="2357027"/>
              <a:chOff x="6349761" y="4089040"/>
              <a:chExt cx="5633564" cy="2357027"/>
            </a:xfrm>
          </p:grpSpPr>
          <p:grpSp>
            <p:nvGrpSpPr>
              <p:cNvPr id="34" name="组合 33">
                <a:extLst>
                  <a:ext uri="{FF2B5EF4-FFF2-40B4-BE49-F238E27FC236}">
                    <a16:creationId xmlns:a16="http://schemas.microsoft.com/office/drawing/2014/main" id="{183F3206-18DF-8A10-7A61-38D931BB3E11}"/>
                  </a:ext>
                </a:extLst>
              </p:cNvPr>
              <p:cNvGrpSpPr/>
              <p:nvPr/>
            </p:nvGrpSpPr>
            <p:grpSpPr>
              <a:xfrm>
                <a:off x="6684800" y="4596132"/>
                <a:ext cx="2199853" cy="1848040"/>
                <a:chOff x="636212" y="292963"/>
                <a:chExt cx="3508194" cy="2924424"/>
              </a:xfrm>
            </p:grpSpPr>
            <p:cxnSp>
              <p:nvCxnSpPr>
                <p:cNvPr id="35" name="直接箭头连接符 34">
                  <a:extLst>
                    <a:ext uri="{FF2B5EF4-FFF2-40B4-BE49-F238E27FC236}">
                      <a16:creationId xmlns:a16="http://schemas.microsoft.com/office/drawing/2014/main" id="{29F41F9E-61B2-38B6-7A44-61B9461D54EF}"/>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直接箭头连接符 35">
                  <a:extLst>
                    <a:ext uri="{FF2B5EF4-FFF2-40B4-BE49-F238E27FC236}">
                      <a16:creationId xmlns:a16="http://schemas.microsoft.com/office/drawing/2014/main" id="{A2F1DB6C-4292-9B6F-7AB0-53B0A1858ECB}"/>
                    </a:ext>
                  </a:extLst>
                </p:cNvPr>
                <p:cNvCxnSpPr>
                  <a:cxnSpLocks/>
                </p:cNvCxnSpPr>
                <p:nvPr/>
              </p:nvCxnSpPr>
              <p:spPr>
                <a:xfrm>
                  <a:off x="641025" y="3217387"/>
                  <a:ext cx="350338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044" name="文本框 1043">
                <a:extLst>
                  <a:ext uri="{FF2B5EF4-FFF2-40B4-BE49-F238E27FC236}">
                    <a16:creationId xmlns:a16="http://schemas.microsoft.com/office/drawing/2014/main" id="{96E4C407-1134-4E80-4068-31D2CB027115}"/>
                  </a:ext>
                </a:extLst>
              </p:cNvPr>
              <p:cNvSpPr txBox="1"/>
              <p:nvPr/>
            </p:nvSpPr>
            <p:spPr>
              <a:xfrm rot="16200000">
                <a:off x="8471394" y="5113665"/>
                <a:ext cx="2357027" cy="307777"/>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Probability density</a:t>
                </a:r>
                <a:endParaRPr lang="zh-CN" altLang="en-US" sz="1400" dirty="0">
                  <a:latin typeface="微软雅黑" panose="020B0503020204020204" pitchFamily="34" charset="-122"/>
                  <a:ea typeface="微软雅黑" panose="020B0503020204020204" pitchFamily="34" charset="-122"/>
                </a:endParaRPr>
              </a:p>
            </p:txBody>
          </p:sp>
          <p:sp>
            <p:nvSpPr>
              <p:cNvPr id="1045" name="文本框 1044">
                <a:extLst>
                  <a:ext uri="{FF2B5EF4-FFF2-40B4-BE49-F238E27FC236}">
                    <a16:creationId xmlns:a16="http://schemas.microsoft.com/office/drawing/2014/main" id="{B9DB5F2D-1BC0-AC89-B406-1504D735F5A5}"/>
                  </a:ext>
                </a:extLst>
              </p:cNvPr>
              <p:cNvSpPr txBox="1"/>
              <p:nvPr/>
            </p:nvSpPr>
            <p:spPr>
              <a:xfrm rot="16200000">
                <a:off x="5662322" y="5279205"/>
                <a:ext cx="1712819" cy="337941"/>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Sample count</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046" name="组合 1045">
                <a:extLst>
                  <a:ext uri="{FF2B5EF4-FFF2-40B4-BE49-F238E27FC236}">
                    <a16:creationId xmlns:a16="http://schemas.microsoft.com/office/drawing/2014/main" id="{FDC4C9C7-567D-EE53-C29A-10DF2A44C742}"/>
                  </a:ext>
                </a:extLst>
              </p:cNvPr>
              <p:cNvGrpSpPr/>
              <p:nvPr/>
            </p:nvGrpSpPr>
            <p:grpSpPr>
              <a:xfrm>
                <a:off x="9861884" y="4591765"/>
                <a:ext cx="2121441" cy="1850676"/>
                <a:chOff x="636212" y="292963"/>
                <a:chExt cx="3378328" cy="2924424"/>
              </a:xfrm>
            </p:grpSpPr>
            <p:cxnSp>
              <p:nvCxnSpPr>
                <p:cNvPr id="1047" name="直接箭头连接符 1046">
                  <a:extLst>
                    <a:ext uri="{FF2B5EF4-FFF2-40B4-BE49-F238E27FC236}">
                      <a16:creationId xmlns:a16="http://schemas.microsoft.com/office/drawing/2014/main" id="{193147D1-5BA8-5086-BAB3-A1D3A7597E27}"/>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48" name="直接箭头连接符 1047">
                  <a:extLst>
                    <a:ext uri="{FF2B5EF4-FFF2-40B4-BE49-F238E27FC236}">
                      <a16:creationId xmlns:a16="http://schemas.microsoft.com/office/drawing/2014/main" id="{67646758-60A9-A857-4001-CE949C41C9C5}"/>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051" name="矩形 1050">
                <a:extLst>
                  <a:ext uri="{FF2B5EF4-FFF2-40B4-BE49-F238E27FC236}">
                    <a16:creationId xmlns:a16="http://schemas.microsoft.com/office/drawing/2014/main" id="{DD79BB28-7FCC-F8FD-B5AB-0B23744CA48E}"/>
                  </a:ext>
                </a:extLst>
              </p:cNvPr>
              <p:cNvSpPr/>
              <p:nvPr/>
            </p:nvSpPr>
            <p:spPr>
              <a:xfrm>
                <a:off x="6754909" y="6212577"/>
                <a:ext cx="248961" cy="223779"/>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2" name="矩形 1051">
                <a:extLst>
                  <a:ext uri="{FF2B5EF4-FFF2-40B4-BE49-F238E27FC236}">
                    <a16:creationId xmlns:a16="http://schemas.microsoft.com/office/drawing/2014/main" id="{82D75185-EE21-F45F-1975-860498966D3D}"/>
                  </a:ext>
                </a:extLst>
              </p:cNvPr>
              <p:cNvSpPr/>
              <p:nvPr/>
            </p:nvSpPr>
            <p:spPr>
              <a:xfrm>
                <a:off x="7003870" y="6067221"/>
                <a:ext cx="248961" cy="3691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矩形 1052">
                <a:extLst>
                  <a:ext uri="{FF2B5EF4-FFF2-40B4-BE49-F238E27FC236}">
                    <a16:creationId xmlns:a16="http://schemas.microsoft.com/office/drawing/2014/main" id="{9BF42D96-7235-91EE-32F5-8F6984752B10}"/>
                  </a:ext>
                </a:extLst>
              </p:cNvPr>
              <p:cNvSpPr/>
              <p:nvPr/>
            </p:nvSpPr>
            <p:spPr>
              <a:xfrm>
                <a:off x="7251403" y="5861411"/>
                <a:ext cx="248961" cy="57494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4" name="矩形 1053">
                <a:extLst>
                  <a:ext uri="{FF2B5EF4-FFF2-40B4-BE49-F238E27FC236}">
                    <a16:creationId xmlns:a16="http://schemas.microsoft.com/office/drawing/2014/main" id="{70BA7376-7357-04A6-00B5-74F91C29D491}"/>
                  </a:ext>
                </a:extLst>
              </p:cNvPr>
              <p:cNvSpPr/>
              <p:nvPr/>
            </p:nvSpPr>
            <p:spPr>
              <a:xfrm>
                <a:off x="7498936" y="5436076"/>
                <a:ext cx="248961" cy="1000281"/>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8" name="矩形 1057">
                <a:extLst>
                  <a:ext uri="{FF2B5EF4-FFF2-40B4-BE49-F238E27FC236}">
                    <a16:creationId xmlns:a16="http://schemas.microsoft.com/office/drawing/2014/main" id="{A45489E1-C1FF-8C99-DE98-F847CB4ECE48}"/>
                  </a:ext>
                </a:extLst>
              </p:cNvPr>
              <p:cNvSpPr/>
              <p:nvPr/>
            </p:nvSpPr>
            <p:spPr>
              <a:xfrm>
                <a:off x="7745041" y="5122779"/>
                <a:ext cx="248961" cy="1313577"/>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9" name="矩形 1058">
                <a:extLst>
                  <a:ext uri="{FF2B5EF4-FFF2-40B4-BE49-F238E27FC236}">
                    <a16:creationId xmlns:a16="http://schemas.microsoft.com/office/drawing/2014/main" id="{66EEA43E-CD91-7D5B-CDFF-45357F903E35}"/>
                  </a:ext>
                </a:extLst>
              </p:cNvPr>
              <p:cNvSpPr/>
              <p:nvPr/>
            </p:nvSpPr>
            <p:spPr>
              <a:xfrm>
                <a:off x="7993287" y="5703974"/>
                <a:ext cx="248961" cy="732381"/>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0" name="矩形 1059">
                <a:extLst>
                  <a:ext uri="{FF2B5EF4-FFF2-40B4-BE49-F238E27FC236}">
                    <a16:creationId xmlns:a16="http://schemas.microsoft.com/office/drawing/2014/main" id="{15C6DF37-F4F0-D4B4-6541-138887F74E31}"/>
                  </a:ext>
                </a:extLst>
              </p:cNvPr>
              <p:cNvSpPr/>
              <p:nvPr/>
            </p:nvSpPr>
            <p:spPr>
              <a:xfrm>
                <a:off x="8245208" y="5861409"/>
                <a:ext cx="248961" cy="57494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1" name="矩形 1060">
                <a:extLst>
                  <a:ext uri="{FF2B5EF4-FFF2-40B4-BE49-F238E27FC236}">
                    <a16:creationId xmlns:a16="http://schemas.microsoft.com/office/drawing/2014/main" id="{EFC954AF-0BA8-4965-0473-319E7EC2A04E}"/>
                  </a:ext>
                </a:extLst>
              </p:cNvPr>
              <p:cNvSpPr/>
              <p:nvPr/>
            </p:nvSpPr>
            <p:spPr>
              <a:xfrm>
                <a:off x="8494169" y="6212577"/>
                <a:ext cx="248961" cy="223778"/>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3" name="任意多边形: 形状 1062">
                <a:extLst>
                  <a:ext uri="{FF2B5EF4-FFF2-40B4-BE49-F238E27FC236}">
                    <a16:creationId xmlns:a16="http://schemas.microsoft.com/office/drawing/2014/main" id="{73516CA6-1900-58C2-4E12-6670E2CDC5AE}"/>
                  </a:ext>
                </a:extLst>
              </p:cNvPr>
              <p:cNvSpPr/>
              <p:nvPr/>
            </p:nvSpPr>
            <p:spPr>
              <a:xfrm>
                <a:off x="9953452" y="5185544"/>
                <a:ext cx="1936678" cy="1258628"/>
              </a:xfrm>
              <a:custGeom>
                <a:avLst/>
                <a:gdLst>
                  <a:gd name="connsiteX0" fmla="*/ 0 w 1936678"/>
                  <a:gd name="connsiteY0" fmla="*/ 1248354 h 1258628"/>
                  <a:gd name="connsiteX1" fmla="*/ 303087 w 1936678"/>
                  <a:gd name="connsiteY1" fmla="*/ 1130202 h 1258628"/>
                  <a:gd name="connsiteX2" fmla="*/ 570215 w 1936678"/>
                  <a:gd name="connsiteY2" fmla="*/ 909307 h 1258628"/>
                  <a:gd name="connsiteX3" fmla="*/ 863029 w 1936678"/>
                  <a:gd name="connsiteY3" fmla="*/ 251761 h 1258628"/>
                  <a:gd name="connsiteX4" fmla="*/ 1150705 w 1936678"/>
                  <a:gd name="connsiteY4" fmla="*/ 44 h 1258628"/>
                  <a:gd name="connsiteX5" fmla="*/ 1392148 w 1936678"/>
                  <a:gd name="connsiteY5" fmla="*/ 236350 h 1258628"/>
                  <a:gd name="connsiteX6" fmla="*/ 1546260 w 1936678"/>
                  <a:gd name="connsiteY6" fmla="*/ 786017 h 1258628"/>
                  <a:gd name="connsiteX7" fmla="*/ 1690099 w 1936678"/>
                  <a:gd name="connsiteY7" fmla="*/ 1109653 h 1258628"/>
                  <a:gd name="connsiteX8" fmla="*/ 1936678 w 1936678"/>
                  <a:gd name="connsiteY8" fmla="*/ 1258628 h 12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6678" h="1258628">
                    <a:moveTo>
                      <a:pt x="0" y="1248354"/>
                    </a:moveTo>
                    <a:cubicBezTo>
                      <a:pt x="104025" y="1217532"/>
                      <a:pt x="208051" y="1186710"/>
                      <a:pt x="303087" y="1130202"/>
                    </a:cubicBezTo>
                    <a:cubicBezTo>
                      <a:pt x="398123" y="1073694"/>
                      <a:pt x="476891" y="1055714"/>
                      <a:pt x="570215" y="909307"/>
                    </a:cubicBezTo>
                    <a:cubicBezTo>
                      <a:pt x="663539" y="762900"/>
                      <a:pt x="766281" y="403305"/>
                      <a:pt x="863029" y="251761"/>
                    </a:cubicBezTo>
                    <a:cubicBezTo>
                      <a:pt x="959777" y="100217"/>
                      <a:pt x="1062519" y="2612"/>
                      <a:pt x="1150705" y="44"/>
                    </a:cubicBezTo>
                    <a:cubicBezTo>
                      <a:pt x="1238891" y="-2524"/>
                      <a:pt x="1326222" y="105355"/>
                      <a:pt x="1392148" y="236350"/>
                    </a:cubicBezTo>
                    <a:cubicBezTo>
                      <a:pt x="1458074" y="367345"/>
                      <a:pt x="1496602" y="640467"/>
                      <a:pt x="1546260" y="786017"/>
                    </a:cubicBezTo>
                    <a:cubicBezTo>
                      <a:pt x="1595918" y="931567"/>
                      <a:pt x="1625029" y="1030885"/>
                      <a:pt x="1690099" y="1109653"/>
                    </a:cubicBezTo>
                    <a:cubicBezTo>
                      <a:pt x="1755169" y="1188421"/>
                      <a:pt x="1845923" y="1223524"/>
                      <a:pt x="1936678" y="1258628"/>
                    </a:cubicBezTo>
                  </a:path>
                </a:pathLst>
              </a:cu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4" name="箭头: 右 1063">
                <a:extLst>
                  <a:ext uri="{FF2B5EF4-FFF2-40B4-BE49-F238E27FC236}">
                    <a16:creationId xmlns:a16="http://schemas.microsoft.com/office/drawing/2014/main" id="{ACFD517B-000C-188A-53B1-0C0A1434F0DF}"/>
                  </a:ext>
                </a:extLst>
              </p:cNvPr>
              <p:cNvSpPr/>
              <p:nvPr/>
            </p:nvSpPr>
            <p:spPr>
              <a:xfrm>
                <a:off x="8716113" y="5436076"/>
                <a:ext cx="749099" cy="2906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6" name="文本框 1065">
                <a:extLst>
                  <a:ext uri="{FF2B5EF4-FFF2-40B4-BE49-F238E27FC236}">
                    <a16:creationId xmlns:a16="http://schemas.microsoft.com/office/drawing/2014/main" id="{3A85769D-49BC-F236-CF45-0279C35C4450}"/>
                  </a:ext>
                </a:extLst>
              </p:cNvPr>
              <p:cNvSpPr txBox="1"/>
              <p:nvPr/>
            </p:nvSpPr>
            <p:spPr>
              <a:xfrm>
                <a:off x="8451491" y="5148434"/>
                <a:ext cx="1099992" cy="367996"/>
              </a:xfrm>
              <a:prstGeom prst="rect">
                <a:avLst/>
              </a:prstGeom>
              <a:noFill/>
            </p:spPr>
            <p:txBody>
              <a:bodyPr wrap="square">
                <a:spAutoFit/>
              </a:bodyPr>
              <a:lstStyle/>
              <a:p>
                <a:r>
                  <a:rPr lang="en-US" altLang="zh-CN" sz="1400" i="0" dirty="0">
                    <a:solidFill>
                      <a:srgbClr val="374151"/>
                    </a:solidFill>
                    <a:effectLst/>
                    <a:latin typeface="微软雅黑" panose="020B0503020204020204" pitchFamily="34" charset="-122"/>
                    <a:ea typeface="微软雅黑" panose="020B0503020204020204" pitchFamily="34" charset="-122"/>
                    <a:cs typeface="Times New Roman" panose="02020603050405020304" pitchFamily="18" charset="0"/>
                  </a:rPr>
                  <a:t>estimate</a:t>
                </a:r>
                <a:endParaRPr lang="zh-CN" altLang="en-US" sz="1400" dirty="0">
                  <a:latin typeface="微软雅黑" panose="020B0503020204020204" pitchFamily="34" charset="-122"/>
                  <a:ea typeface="微软雅黑" panose="020B0503020204020204" pitchFamily="34" charset="-122"/>
                </a:endParaRPr>
              </a:p>
            </p:txBody>
          </p:sp>
        </p:grpSp>
      </p:grpSp>
      <p:sp>
        <p:nvSpPr>
          <p:cNvPr id="6" name="文本框 5">
            <a:extLst>
              <a:ext uri="{FF2B5EF4-FFF2-40B4-BE49-F238E27FC236}">
                <a16:creationId xmlns:a16="http://schemas.microsoft.com/office/drawing/2014/main" id="{5447A652-E0C8-A0DB-997E-4808EA387901}"/>
              </a:ext>
            </a:extLst>
          </p:cNvPr>
          <p:cNvSpPr txBox="1"/>
          <p:nvPr/>
        </p:nvSpPr>
        <p:spPr>
          <a:xfrm>
            <a:off x="6775528" y="6135783"/>
            <a:ext cx="5610206" cy="307777"/>
          </a:xfrm>
          <a:prstGeom prst="rect">
            <a:avLst/>
          </a:prstGeom>
          <a:noFill/>
        </p:spPr>
        <p:txBody>
          <a:bodyPr wrap="square">
            <a:spAutoFit/>
          </a:bodyPr>
          <a:lstStyle/>
          <a:p>
            <a:pPr algn="ctr"/>
            <a:r>
              <a:rPr lang="en-US" altLang="zh-CN" sz="1400" i="0" dirty="0">
                <a:solidFill>
                  <a:srgbClr val="374151"/>
                </a:solidFill>
                <a:effectLst/>
                <a:latin typeface="微软雅黑" panose="020B0503020204020204" pitchFamily="34" charset="-122"/>
                <a:ea typeface="微软雅黑" panose="020B0503020204020204" pitchFamily="34" charset="-122"/>
                <a:cs typeface="Times New Roman" panose="02020603050405020304" pitchFamily="18" charset="0"/>
              </a:rPr>
              <a:t>Monte Carlo Sampling for Prediction Uncertainty Estimation </a:t>
            </a:r>
            <a:endParaRPr lang="zh-CN" altLang="en-US" sz="1400"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2302821C-1F4F-0763-FB04-21FB2234EAFA}"/>
                  </a:ext>
                </a:extLst>
              </p:cNvPr>
              <p:cNvSpPr txBox="1"/>
              <p:nvPr/>
            </p:nvSpPr>
            <p:spPr>
              <a:xfrm>
                <a:off x="143854" y="1747664"/>
                <a:ext cx="6196868" cy="1094659"/>
              </a:xfrm>
              <a:prstGeom prst="rect">
                <a:avLst/>
              </a:prstGeom>
              <a:noFill/>
            </p:spPr>
            <p:txBody>
              <a:bodyPr wrap="square">
                <a:spAutoFit/>
              </a:bodyPr>
              <a:lstStyle/>
              <a:p>
                <a:r>
                  <a:rPr lang="en-US" altLang="zh-CN" dirty="0">
                    <a:solidFill>
                      <a:srgbClr val="374151"/>
                    </a:solidFill>
                    <a:latin typeface="MicrosoftYaHeiUI"/>
                    <a:ea typeface="微软雅黑" panose="020B0503020204020204" pitchFamily="34" charset="-122"/>
                    <a:cs typeface="Times New Roman" panose="02020603050405020304" pitchFamily="18" charset="0"/>
                  </a:rPr>
                  <a:t>In BNNs, the </a:t>
                </a:r>
                <a14:m>
                  <m:oMath xmlns:m="http://schemas.openxmlformats.org/officeDocument/2006/math">
                    <m:r>
                      <m:rPr>
                        <m:sty m:val="p"/>
                      </m:rPr>
                      <a:rPr lang="en-US" altLang="zh-CN" b="0" i="0" dirty="0" smtClean="0">
                        <a:solidFill>
                          <a:schemeClr val="accent4"/>
                        </a:solidFill>
                        <a:latin typeface="Cambria Math" panose="02040503050406030204" pitchFamily="18" charset="0"/>
                      </a:rPr>
                      <m:t>Hypothesis</m:t>
                    </m:r>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 is </a:t>
                </a:r>
                <a14:m>
                  <m:oMath xmlns:m="http://schemas.openxmlformats.org/officeDocument/2006/math">
                    <m:r>
                      <a:rPr lang="zh-CN" altLang="en-US" i="1" smtClean="0">
                        <a:solidFill>
                          <a:schemeClr val="accent4"/>
                        </a:solidFill>
                        <a:latin typeface="Cambria Math" panose="02040503050406030204" pitchFamily="18" charset="0"/>
                        <a:cs typeface="Times New Roman" panose="02020603050405020304" pitchFamily="18" charset="0"/>
                      </a:rPr>
                      <m:t>𝜃</m:t>
                    </m:r>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 and the </a:t>
                </a:r>
                <a14:m>
                  <m:oMath xmlns:m="http://schemas.openxmlformats.org/officeDocument/2006/math">
                    <m:r>
                      <m:rPr>
                        <m:sty m:val="p"/>
                      </m:rPr>
                      <a:rPr lang="en-US" altLang="zh-CN" dirty="0">
                        <a:solidFill>
                          <a:schemeClr val="accent1"/>
                        </a:solidFill>
                        <a:latin typeface="Cambria Math" panose="02040503050406030204" pitchFamily="18" charset="0"/>
                      </a:rPr>
                      <m:t>Evidence</m:t>
                    </m:r>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 is training data </a:t>
                </a:r>
                <a14:m>
                  <m:oMath xmlns:m="http://schemas.openxmlformats.org/officeDocument/2006/math">
                    <m:r>
                      <a:rPr lang="en-US" altLang="zh-CN" b="0" i="1" smtClean="0">
                        <a:solidFill>
                          <a:schemeClr val="accent1"/>
                        </a:solidFill>
                        <a:effectLst/>
                        <a:latin typeface="Cambria Math" panose="02040503050406030204" pitchFamily="18" charset="0"/>
                        <a:cs typeface="Times New Roman" panose="02020603050405020304" pitchFamily="18" charset="0"/>
                      </a:rPr>
                      <m:t>𝐷</m:t>
                    </m:r>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 with inputs </a:t>
                </a:r>
                <a14:m>
                  <m:oMath xmlns:m="http://schemas.openxmlformats.org/officeDocument/2006/math">
                    <m:sSub>
                      <m:sSubPr>
                        <m:ctrlPr>
                          <a:rPr lang="en-US" altLang="zh-CN" i="1" smtClean="0">
                            <a:solidFill>
                              <a:srgbClr val="374151"/>
                            </a:solidFill>
                            <a:effectLst/>
                            <a:latin typeface="Cambria Math" panose="02040503050406030204" pitchFamily="18" charset="0"/>
                            <a:cs typeface="Times New Roman" panose="02020603050405020304" pitchFamily="18" charset="0"/>
                          </a:rPr>
                        </m:ctrlPr>
                      </m:sSubPr>
                      <m:e>
                        <m:r>
                          <a:rPr lang="en-US" altLang="zh-CN" b="0" i="1" smtClean="0">
                            <a:solidFill>
                              <a:srgbClr val="374151"/>
                            </a:solidFill>
                            <a:effectLst/>
                            <a:latin typeface="Cambria Math" panose="02040503050406030204" pitchFamily="18" charset="0"/>
                            <a:cs typeface="Times New Roman" panose="02020603050405020304" pitchFamily="18" charset="0"/>
                          </a:rPr>
                          <m:t>𝐷</m:t>
                        </m:r>
                      </m:e>
                      <m:sub>
                        <m:r>
                          <a:rPr lang="en-US" altLang="zh-CN" b="0" i="1" smtClean="0">
                            <a:solidFill>
                              <a:srgbClr val="374151"/>
                            </a:solidFill>
                            <a:effectLst/>
                            <a:latin typeface="Cambria Math" panose="02040503050406030204" pitchFamily="18" charset="0"/>
                            <a:cs typeface="Times New Roman" panose="02020603050405020304" pitchFamily="18" charset="0"/>
                          </a:rPr>
                          <m:t>𝑋</m:t>
                        </m:r>
                      </m:sub>
                    </m:sSub>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 and labels </a:t>
                </a:r>
                <a14:m>
                  <m:oMath xmlns:m="http://schemas.openxmlformats.org/officeDocument/2006/math">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𝐷</m:t>
                        </m:r>
                      </m:e>
                      <m:sub>
                        <m:r>
                          <a:rPr lang="en-US" altLang="zh-CN" b="0" i="1" smtClean="0">
                            <a:solidFill>
                              <a:srgbClr val="374151"/>
                            </a:solidFill>
                            <a:latin typeface="Cambria Math" panose="02040503050406030204" pitchFamily="18" charset="0"/>
                            <a:cs typeface="Times New Roman" panose="02020603050405020304" pitchFamily="18" charset="0"/>
                          </a:rPr>
                          <m:t>𝑌</m:t>
                        </m:r>
                      </m:sub>
                    </m:sSub>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 </a:t>
                </a:r>
              </a:p>
              <a:p>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With </a:t>
                </a:r>
                <a:r>
                  <a:rPr lang="en-US" altLang="zh-CN" dirty="0">
                    <a:solidFill>
                      <a:srgbClr val="374151"/>
                    </a:solidFill>
                    <a:latin typeface="MicrosoftYaHeiUI"/>
                    <a:ea typeface="微软雅黑" panose="020B0503020204020204" pitchFamily="34" charset="-122"/>
                    <a:cs typeface="Times New Roman" panose="02020603050405020304" pitchFamily="18" charset="0"/>
                  </a:rPr>
                  <a:t>Bayes’ Theorem, we have </a:t>
                </a:r>
                <a14:m>
                  <m:oMath xmlns:m="http://schemas.openxmlformats.org/officeDocument/2006/math">
                    <m:r>
                      <a:rPr lang="en-US" altLang="zh-CN" b="0" i="1" dirty="0" smtClean="0">
                        <a:latin typeface="Cambria Math" panose="02040503050406030204" pitchFamily="18" charset="0"/>
                      </a:rPr>
                      <m:t>𝑃</m:t>
                    </m:r>
                    <m:d>
                      <m:dPr>
                        <m:ctrlPr>
                          <a:rPr lang="en-US" altLang="zh-CN" i="1" dirty="0" smtClean="0">
                            <a:latin typeface="Cambria Math" panose="02040503050406030204" pitchFamily="18" charset="0"/>
                          </a:rPr>
                        </m:ctrlPr>
                      </m:dPr>
                      <m:e>
                        <m:r>
                          <a:rPr lang="zh-CN" altLang="en-US" i="1">
                            <a:solidFill>
                              <a:schemeClr val="accent4"/>
                            </a:solidFill>
                            <a:latin typeface="Cambria Math" panose="02040503050406030204" pitchFamily="18" charset="0"/>
                            <a:cs typeface="Times New Roman" panose="02020603050405020304" pitchFamily="18" charset="0"/>
                          </a:rPr>
                          <m:t>𝜃</m:t>
                        </m:r>
                      </m:e>
                      <m:e>
                        <m:r>
                          <a:rPr lang="en-US" altLang="zh-CN" i="1">
                            <a:solidFill>
                              <a:schemeClr val="accent1"/>
                            </a:solidFill>
                            <a:latin typeface="Cambria Math" panose="02040503050406030204" pitchFamily="18" charset="0"/>
                            <a:cs typeface="Times New Roman" panose="02020603050405020304" pitchFamily="18" charset="0"/>
                          </a:rPr>
                          <m:t>𝐷</m:t>
                        </m:r>
                      </m:e>
                    </m:d>
                    <m:r>
                      <a:rPr lang="en-US" altLang="zh-CN" b="0" i="1" dirty="0" smtClean="0">
                        <a:solidFill>
                          <a:schemeClr val="tx1"/>
                        </a:solidFill>
                        <a:latin typeface="Cambria Math" panose="02040503050406030204" pitchFamily="18" charset="0"/>
                      </a:rPr>
                      <m:t>=</m:t>
                    </m:r>
                    <m:f>
                      <m:fPr>
                        <m:ctrlPr>
                          <a:rPr lang="en-US" altLang="zh-CN" i="1" dirty="0">
                            <a:latin typeface="Cambria Math" panose="02040503050406030204" pitchFamily="18" charset="0"/>
                          </a:rPr>
                        </m:ctrlPr>
                      </m:fPr>
                      <m:num>
                        <m:r>
                          <a:rPr lang="en-US" altLang="zh-CN" b="0" i="1" dirty="0" smtClean="0">
                            <a:latin typeface="Cambria Math" panose="02040503050406030204" pitchFamily="18" charset="0"/>
                          </a:rPr>
                          <m:t>𝑃</m:t>
                        </m:r>
                        <m:d>
                          <m:dPr>
                            <m:ctrlPr>
                              <a:rPr lang="en-US" altLang="zh-CN" b="0" i="1" dirty="0">
                                <a:latin typeface="Cambria Math" panose="02040503050406030204" pitchFamily="18" charset="0"/>
                              </a:rPr>
                            </m:ctrlPr>
                          </m:dPr>
                          <m:e>
                            <m:r>
                              <a:rPr lang="zh-CN" altLang="en-US" i="1">
                                <a:solidFill>
                                  <a:schemeClr val="accent4"/>
                                </a:solidFill>
                                <a:latin typeface="Cambria Math" panose="02040503050406030204" pitchFamily="18" charset="0"/>
                                <a:cs typeface="Times New Roman" panose="02020603050405020304" pitchFamily="18" charset="0"/>
                              </a:rPr>
                              <m:t>𝜃</m:t>
                            </m:r>
                          </m:e>
                        </m:d>
                        <m:r>
                          <a:rPr lang="en-US" altLang="zh-CN" b="0" i="1" smtClean="0">
                            <a:solidFill>
                              <a:schemeClr val="tx1"/>
                            </a:solidFill>
                            <a:latin typeface="Cambria Math" panose="02040503050406030204" pitchFamily="18" charset="0"/>
                            <a:cs typeface="Times New Roman" panose="02020603050405020304" pitchFamily="18" charset="0"/>
                          </a:rPr>
                          <m:t>𝑃</m:t>
                        </m:r>
                        <m:r>
                          <a:rPr lang="en-US" altLang="zh-CN" i="1" dirty="0">
                            <a:latin typeface="Cambria Math" panose="020405030504060302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𝐷</m:t>
                            </m:r>
                          </m:e>
                          <m:sub>
                            <m:r>
                              <a:rPr lang="en-US" altLang="zh-CN" b="0" i="1" smtClean="0">
                                <a:solidFill>
                                  <a:srgbClr val="374151"/>
                                </a:solidFill>
                                <a:latin typeface="Cambria Math" panose="02040503050406030204" pitchFamily="18" charset="0"/>
                                <a:cs typeface="Times New Roman" panose="02020603050405020304" pitchFamily="18" charset="0"/>
                              </a:rPr>
                              <m:t>𝑌</m:t>
                            </m:r>
                          </m:sub>
                        </m:sSub>
                        <m:r>
                          <a:rPr lang="en-US" altLang="zh-CN" i="1" dirty="0">
                            <a:latin typeface="Cambria Math" panose="020405030504060302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𝐷</m:t>
                            </m:r>
                          </m:e>
                          <m:sub>
                            <m:r>
                              <a:rPr lang="en-US" altLang="zh-CN" b="0" i="1" smtClean="0">
                                <a:solidFill>
                                  <a:srgbClr val="374151"/>
                                </a:solidFill>
                                <a:latin typeface="Cambria Math" panose="02040503050406030204" pitchFamily="18" charset="0"/>
                                <a:cs typeface="Times New Roman" panose="02020603050405020304" pitchFamily="18" charset="0"/>
                              </a:rPr>
                              <m:t>𝑋</m:t>
                            </m:r>
                          </m:sub>
                        </m:sSub>
                        <m:r>
                          <a:rPr lang="en-US" altLang="zh-CN" b="0" i="1" smtClean="0">
                            <a:solidFill>
                              <a:srgbClr val="374151"/>
                            </a:solidFill>
                            <a:latin typeface="Cambria Math" panose="02040503050406030204" pitchFamily="18" charset="0"/>
                            <a:cs typeface="Times New Roman" panose="02020603050405020304" pitchFamily="18" charset="0"/>
                          </a:rPr>
                          <m:t>,</m:t>
                        </m:r>
                        <m:r>
                          <a:rPr lang="zh-CN" altLang="en-US" i="1">
                            <a:solidFill>
                              <a:schemeClr val="accent4"/>
                            </a:solidFill>
                            <a:latin typeface="Cambria Math" panose="02040503050406030204" pitchFamily="18" charset="0"/>
                            <a:cs typeface="Times New Roman" panose="02020603050405020304" pitchFamily="18" charset="0"/>
                          </a:rPr>
                          <m:t>𝜃</m:t>
                        </m:r>
                        <m:r>
                          <a:rPr lang="en-US" altLang="zh-CN" i="1" dirty="0">
                            <a:latin typeface="Cambria Math" panose="02040503050406030204" pitchFamily="18" charset="0"/>
                          </a:rPr>
                          <m:t>)</m:t>
                        </m:r>
                      </m:num>
                      <m:den>
                        <m:r>
                          <a:rPr lang="en-US" altLang="zh-CN" b="0" i="1" dirty="0" smtClean="0">
                            <a:latin typeface="Cambria Math" panose="02040503050406030204" pitchFamily="18" charset="0"/>
                          </a:rPr>
                          <m:t>𝑃</m:t>
                        </m:r>
                        <m:r>
                          <a:rPr lang="en-US" altLang="zh-CN" i="1" dirty="0">
                            <a:latin typeface="Cambria Math" panose="020405030504060302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𝐷</m:t>
                            </m:r>
                          </m:e>
                          <m:sub>
                            <m:r>
                              <a:rPr lang="en-US" altLang="zh-CN" b="0" i="1" smtClean="0">
                                <a:solidFill>
                                  <a:srgbClr val="374151"/>
                                </a:solidFill>
                                <a:latin typeface="Cambria Math" panose="02040503050406030204" pitchFamily="18" charset="0"/>
                                <a:cs typeface="Times New Roman" panose="02020603050405020304" pitchFamily="18" charset="0"/>
                              </a:rPr>
                              <m:t>𝑌</m:t>
                            </m:r>
                          </m:sub>
                        </m:sSub>
                        <m:r>
                          <a:rPr lang="en-US" altLang="zh-CN" i="1" dirty="0">
                            <a:latin typeface="Cambria Math" panose="020405030504060302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𝐷</m:t>
                            </m:r>
                          </m:e>
                          <m:sub>
                            <m:r>
                              <a:rPr lang="en-US" altLang="zh-CN" b="0" i="1" smtClean="0">
                                <a:solidFill>
                                  <a:srgbClr val="374151"/>
                                </a:solidFill>
                                <a:latin typeface="Cambria Math" panose="02040503050406030204" pitchFamily="18" charset="0"/>
                                <a:cs typeface="Times New Roman" panose="02020603050405020304" pitchFamily="18" charset="0"/>
                              </a:rPr>
                              <m:t>𝑋</m:t>
                            </m:r>
                          </m:sub>
                        </m:sSub>
                        <m:r>
                          <a:rPr lang="en-US" altLang="zh-CN" i="1" dirty="0">
                            <a:latin typeface="Cambria Math" panose="02040503050406030204" pitchFamily="18" charset="0"/>
                          </a:rPr>
                          <m:t>)</m:t>
                        </m:r>
                      </m:den>
                    </m:f>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a:t>
                </a:r>
              </a:p>
            </p:txBody>
          </p:sp>
        </mc:Choice>
        <mc:Fallback xmlns="">
          <p:sp>
            <p:nvSpPr>
              <p:cNvPr id="7" name="文本框 6">
                <a:extLst>
                  <a:ext uri="{FF2B5EF4-FFF2-40B4-BE49-F238E27FC236}">
                    <a16:creationId xmlns:a16="http://schemas.microsoft.com/office/drawing/2014/main" id="{2302821C-1F4F-0763-FB04-21FB2234EAFA}"/>
                  </a:ext>
                </a:extLst>
              </p:cNvPr>
              <p:cNvSpPr txBox="1">
                <a:spLocks noRot="1" noChangeAspect="1" noMove="1" noResize="1" noEditPoints="1" noAdjustHandles="1" noChangeArrowheads="1" noChangeShapeType="1" noTextEdit="1"/>
              </p:cNvSpPr>
              <p:nvPr/>
            </p:nvSpPr>
            <p:spPr>
              <a:xfrm>
                <a:off x="143854" y="1747664"/>
                <a:ext cx="6196868" cy="1094659"/>
              </a:xfrm>
              <a:prstGeom prst="rect">
                <a:avLst/>
              </a:prstGeom>
              <a:blipFill>
                <a:blip r:embed="rId9"/>
                <a:stretch>
                  <a:fillRect l="-886" t="-3352" b="-2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710AC6CF-B1F2-FE3F-853B-CFE8FC6D6221}"/>
                  </a:ext>
                </a:extLst>
              </p:cNvPr>
              <p:cNvSpPr txBox="1"/>
              <p:nvPr/>
            </p:nvSpPr>
            <p:spPr>
              <a:xfrm>
                <a:off x="143854" y="2873955"/>
                <a:ext cx="6439826" cy="646331"/>
              </a:xfrm>
              <a:prstGeom prst="rect">
                <a:avLst/>
              </a:prstGeom>
              <a:noFill/>
            </p:spPr>
            <p:txBody>
              <a:bodyPr wrap="square">
                <a:spAutoFit/>
              </a:bodyPr>
              <a:lstStyle/>
              <a:p>
                <a:r>
                  <a:rPr lang="en-US" altLang="zh-CN" b="1" i="0" dirty="0">
                    <a:solidFill>
                      <a:srgbClr val="374151"/>
                    </a:solidFill>
                    <a:effectLst/>
                    <a:latin typeface="MicrosoftYaHeiUI"/>
                    <a:ea typeface="微软雅黑" panose="020B0503020204020204" pitchFamily="34" charset="-122"/>
                    <a:cs typeface="Times New Roman" panose="02020603050405020304" pitchFamily="18" charset="0"/>
                  </a:rPr>
                  <a:t>Training</a:t>
                </a:r>
                <a:r>
                  <a:rPr lang="en-US" altLang="zh-CN" b="1" dirty="0">
                    <a:solidFill>
                      <a:srgbClr val="374151"/>
                    </a:solidFill>
                    <a:latin typeface="MicrosoftYaHeiUI"/>
                    <a:ea typeface="微软雅黑" panose="020B0503020204020204" pitchFamily="34" charset="-122"/>
                    <a:cs typeface="Times New Roman" panose="02020603050405020304" pitchFamily="18" charset="0"/>
                  </a:rPr>
                  <a:t>: </a:t>
                </a:r>
                <a:r>
                  <a:rPr lang="en-US" altLang="zh-CN" dirty="0">
                    <a:solidFill>
                      <a:srgbClr val="374151"/>
                    </a:solidFill>
                    <a:latin typeface="MicrosoftYaHeiUI"/>
                    <a:ea typeface="微软雅黑" panose="020B0503020204020204" pitchFamily="34" charset="-122"/>
                    <a:cs typeface="Times New Roman" panose="02020603050405020304" pitchFamily="18" charset="0"/>
                  </a:rPr>
                  <a:t>T</a:t>
                </a:r>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o maximize the posterior </a:t>
                </a:r>
                <a14:m>
                  <m:oMath xmlns:m="http://schemas.openxmlformats.org/officeDocument/2006/math">
                    <m:r>
                      <a:rPr lang="en-US" altLang="zh-CN" b="0" i="1" dirty="0" smtClean="0">
                        <a:latin typeface="Cambria Math" panose="02040503050406030204" pitchFamily="18" charset="0"/>
                      </a:rPr>
                      <m:t>𝑃</m:t>
                    </m:r>
                    <m:d>
                      <m:dPr>
                        <m:ctrlPr>
                          <a:rPr lang="en-US" altLang="zh-CN" i="1" dirty="0">
                            <a:latin typeface="Cambria Math" panose="02040503050406030204" pitchFamily="18" charset="0"/>
                          </a:rPr>
                        </m:ctrlPr>
                      </m:dPr>
                      <m:e>
                        <m:r>
                          <a:rPr lang="zh-CN" altLang="en-US" i="1">
                            <a:solidFill>
                              <a:schemeClr val="accent4"/>
                            </a:solidFill>
                            <a:latin typeface="Cambria Math" panose="02040503050406030204" pitchFamily="18" charset="0"/>
                            <a:cs typeface="Times New Roman" panose="02020603050405020304" pitchFamily="18" charset="0"/>
                          </a:rPr>
                          <m:t>𝜃</m:t>
                        </m:r>
                      </m:e>
                      <m:e>
                        <m:r>
                          <a:rPr lang="en-US" altLang="zh-CN" i="1">
                            <a:solidFill>
                              <a:schemeClr val="accent1"/>
                            </a:solidFill>
                            <a:latin typeface="Cambria Math" panose="02040503050406030204" pitchFamily="18" charset="0"/>
                            <a:cs typeface="Times New Roman" panose="02020603050405020304" pitchFamily="18" charset="0"/>
                          </a:rPr>
                          <m:t>𝐷</m:t>
                        </m:r>
                      </m:e>
                    </m:d>
                  </m:oMath>
                </a14:m>
                <a:r>
                  <a:rPr lang="en-US" altLang="zh-CN" i="0" dirty="0">
                    <a:solidFill>
                      <a:srgbClr val="374151"/>
                    </a:solidFill>
                    <a:effectLst/>
                    <a:latin typeface="MicrosoftYaHeiUI"/>
                    <a:ea typeface="微软雅黑" panose="020B0503020204020204" pitchFamily="34" charset="-122"/>
                    <a:cs typeface="Times New Roman" panose="02020603050405020304" pitchFamily="18" charset="0"/>
                  </a:rPr>
                  <a:t>, BNNs learn to maximize </a:t>
                </a:r>
                <a14:m>
                  <m:oMath xmlns:m="http://schemas.openxmlformats.org/officeDocument/2006/math">
                    <m:r>
                      <a:rPr lang="en-US" altLang="zh-CN" b="0" i="1" dirty="0" smtClean="0">
                        <a:latin typeface="Cambria Math" panose="02040503050406030204" pitchFamily="18" charset="0"/>
                      </a:rPr>
                      <m:t>𝑃</m:t>
                    </m:r>
                    <m:d>
                      <m:dPr>
                        <m:ctrlPr>
                          <a:rPr lang="en-US" altLang="zh-CN" i="1" dirty="0">
                            <a:latin typeface="Cambria Math" panose="02040503050406030204" pitchFamily="18" charset="0"/>
                          </a:rPr>
                        </m:ctrlPr>
                      </m:dPr>
                      <m:e>
                        <m:r>
                          <a:rPr lang="zh-CN" altLang="en-US" i="1">
                            <a:solidFill>
                              <a:schemeClr val="accent4"/>
                            </a:solidFill>
                            <a:latin typeface="Cambria Math" panose="02040503050406030204" pitchFamily="18" charset="0"/>
                            <a:cs typeface="Times New Roman" panose="02020603050405020304" pitchFamily="18" charset="0"/>
                          </a:rPr>
                          <m:t>𝜃</m:t>
                        </m:r>
                      </m:e>
                    </m:d>
                    <m:r>
                      <a:rPr lang="en-US" altLang="zh-CN" b="0" i="1" dirty="0" smtClean="0">
                        <a:latin typeface="Cambria Math" panose="02040503050406030204" pitchFamily="18" charset="0"/>
                      </a:rPr>
                      <m:t>𝑃</m:t>
                    </m:r>
                    <m:r>
                      <a:rPr lang="en-US" altLang="zh-CN" i="1" dirty="0">
                        <a:latin typeface="Cambria Math" panose="020405030504060302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𝐷</m:t>
                        </m:r>
                      </m:e>
                      <m:sub>
                        <m:r>
                          <a:rPr lang="en-US" altLang="zh-CN" b="0" i="1" smtClean="0">
                            <a:solidFill>
                              <a:srgbClr val="374151"/>
                            </a:solidFill>
                            <a:latin typeface="Cambria Math" panose="02040503050406030204" pitchFamily="18" charset="0"/>
                            <a:cs typeface="Times New Roman" panose="02020603050405020304" pitchFamily="18" charset="0"/>
                          </a:rPr>
                          <m:t>𝑌</m:t>
                        </m:r>
                      </m:sub>
                    </m:sSub>
                    <m:r>
                      <a:rPr lang="en-US" altLang="zh-CN" i="1" dirty="0">
                        <a:latin typeface="Cambria Math" panose="020405030504060302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𝐷</m:t>
                        </m:r>
                      </m:e>
                      <m:sub>
                        <m:r>
                          <a:rPr lang="en-US" altLang="zh-CN" b="0" i="1" smtClean="0">
                            <a:solidFill>
                              <a:srgbClr val="374151"/>
                            </a:solidFill>
                            <a:latin typeface="Cambria Math" panose="02040503050406030204" pitchFamily="18" charset="0"/>
                            <a:cs typeface="Times New Roman" panose="02020603050405020304" pitchFamily="18" charset="0"/>
                          </a:rPr>
                          <m:t>𝑋</m:t>
                        </m:r>
                      </m:sub>
                    </m:sSub>
                    <m:r>
                      <a:rPr lang="en-US" altLang="zh-CN" i="1">
                        <a:solidFill>
                          <a:srgbClr val="374151"/>
                        </a:solidFill>
                        <a:latin typeface="Cambria Math" panose="02040503050406030204" pitchFamily="18" charset="0"/>
                        <a:cs typeface="Times New Roman" panose="02020603050405020304" pitchFamily="18" charset="0"/>
                      </a:rPr>
                      <m:t>,</m:t>
                    </m:r>
                    <m:r>
                      <a:rPr lang="zh-CN" altLang="en-US" i="1">
                        <a:solidFill>
                          <a:schemeClr val="accent4"/>
                        </a:solidFill>
                        <a:latin typeface="Cambria Math" panose="02040503050406030204" pitchFamily="18" charset="0"/>
                        <a:cs typeface="Times New Roman" panose="02020603050405020304" pitchFamily="18" charset="0"/>
                      </a:rPr>
                      <m:t>𝜃</m:t>
                    </m:r>
                    <m:r>
                      <a:rPr lang="en-US" altLang="zh-CN" i="1" dirty="0">
                        <a:latin typeface="Cambria Math" panose="02040503050406030204" pitchFamily="18" charset="0"/>
                      </a:rPr>
                      <m:t>)</m:t>
                    </m:r>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a:t>
                </a:r>
              </a:p>
            </p:txBody>
          </p:sp>
        </mc:Choice>
        <mc:Fallback xmlns="">
          <p:sp>
            <p:nvSpPr>
              <p:cNvPr id="10" name="文本框 9">
                <a:extLst>
                  <a:ext uri="{FF2B5EF4-FFF2-40B4-BE49-F238E27FC236}">
                    <a16:creationId xmlns:a16="http://schemas.microsoft.com/office/drawing/2014/main" id="{710AC6CF-B1F2-FE3F-853B-CFE8FC6D6221}"/>
                  </a:ext>
                </a:extLst>
              </p:cNvPr>
              <p:cNvSpPr txBox="1">
                <a:spLocks noRot="1" noChangeAspect="1" noMove="1" noResize="1" noEditPoints="1" noAdjustHandles="1" noChangeArrowheads="1" noChangeShapeType="1" noTextEdit="1"/>
              </p:cNvSpPr>
              <p:nvPr/>
            </p:nvSpPr>
            <p:spPr>
              <a:xfrm>
                <a:off x="143854" y="2873955"/>
                <a:ext cx="6439826" cy="646331"/>
              </a:xfrm>
              <a:prstGeom prst="rect">
                <a:avLst/>
              </a:prstGeom>
              <a:blipFill>
                <a:blip r:embed="rId10"/>
                <a:stretch>
                  <a:fillRect l="-852" t="-4717" b="-14151"/>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06911141-EA23-4F03-8666-0E5ACF1E1453}"/>
              </a:ext>
            </a:extLst>
          </p:cNvPr>
          <p:cNvSpPr txBox="1"/>
          <p:nvPr/>
        </p:nvSpPr>
        <p:spPr>
          <a:xfrm>
            <a:off x="137926" y="5224571"/>
            <a:ext cx="6691150" cy="923330"/>
          </a:xfrm>
          <a:prstGeom prst="rect">
            <a:avLst/>
          </a:prstGeom>
          <a:noFill/>
        </p:spPr>
        <p:txBody>
          <a:bodyPr wrap="square">
            <a:spAutoFit/>
          </a:bodyPr>
          <a:lstStyle/>
          <a:p>
            <a:r>
              <a:rPr lang="en-US" altLang="zh-CN" b="1" dirty="0">
                <a:solidFill>
                  <a:srgbClr val="374151"/>
                </a:solidFill>
                <a:latin typeface="MicrosoftYaHeiUI"/>
                <a:ea typeface="微软雅黑" panose="020B0503020204020204" pitchFamily="34" charset="-122"/>
                <a:cs typeface="Times New Roman" panose="02020603050405020304" pitchFamily="18" charset="0"/>
              </a:rPr>
              <a:t>Advantage:</a:t>
            </a:r>
            <a:r>
              <a:rPr lang="en-US" altLang="zh-CN" dirty="0">
                <a:solidFill>
                  <a:srgbClr val="374151"/>
                </a:solidFill>
                <a:latin typeface="MicrosoftYaHeiUI"/>
                <a:ea typeface="微软雅黑" panose="020B0503020204020204" pitchFamily="34" charset="-122"/>
                <a:cs typeface="Times New Roman" panose="02020603050405020304" pitchFamily="18" charset="0"/>
              </a:rPr>
              <a:t> Flexibility with different choices of priors; </a:t>
            </a:r>
            <a:r>
              <a:rPr lang="en-US" altLang="zh-CN" dirty="0">
                <a:solidFill>
                  <a:srgbClr val="374151"/>
                </a:solidFill>
                <a:latin typeface="MicrosoftYaHeiUI"/>
              </a:rPr>
              <a:t>Approximation of complex posteriors with simpler, tractable distributions</a:t>
            </a:r>
            <a:r>
              <a:rPr lang="en-US" altLang="zh-CN" b="0" i="0" dirty="0">
                <a:solidFill>
                  <a:srgbClr val="374151"/>
                </a:solidFill>
                <a:effectLst/>
                <a:latin typeface="MicrosoftYaHeiUI"/>
              </a:rPr>
              <a:t>.</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a:p>
            <a:r>
              <a:rPr lang="en-US" altLang="zh-CN" b="1" dirty="0">
                <a:solidFill>
                  <a:srgbClr val="374151"/>
                </a:solidFill>
                <a:latin typeface="MicrosoftYaHeiUI"/>
                <a:ea typeface="微软雅黑" panose="020B0503020204020204" pitchFamily="34" charset="-122"/>
                <a:cs typeface="Times New Roman" panose="02020603050405020304" pitchFamily="18" charset="0"/>
              </a:rPr>
              <a:t>Disadvantage: </a:t>
            </a:r>
            <a:r>
              <a:rPr lang="en-US" altLang="zh-CN" b="0" i="0" dirty="0">
                <a:solidFill>
                  <a:srgbClr val="374151"/>
                </a:solidFill>
                <a:effectLst/>
                <a:latin typeface="MicrosoftYaHeiUI"/>
              </a:rPr>
              <a:t>Computational complexity</a:t>
            </a:r>
            <a:r>
              <a:rPr lang="en-US" altLang="zh-CN" dirty="0">
                <a:solidFill>
                  <a:srgbClr val="374151"/>
                </a:solidFill>
                <a:latin typeface="MicrosoftYaHeiUI"/>
                <a:ea typeface="微软雅黑" panose="020B0503020204020204" pitchFamily="34" charset="-122"/>
                <a:cs typeface="Times New Roman" panose="02020603050405020304" pitchFamily="18" charset="0"/>
              </a:rPr>
              <a:t> in posterior optimization.</a:t>
            </a:r>
          </a:p>
        </p:txBody>
      </p:sp>
      <p:sp>
        <p:nvSpPr>
          <p:cNvPr id="5" name="文本框 4">
            <a:extLst>
              <a:ext uri="{FF2B5EF4-FFF2-40B4-BE49-F238E27FC236}">
                <a16:creationId xmlns:a16="http://schemas.microsoft.com/office/drawing/2014/main" id="{BBE1C07B-F3C7-B763-4A7E-9E600DEC9E8A}"/>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19" name="文本框 18">
            <a:extLst>
              <a:ext uri="{FF2B5EF4-FFF2-40B4-BE49-F238E27FC236}">
                <a16:creationId xmlns:a16="http://schemas.microsoft.com/office/drawing/2014/main" id="{9FB6472D-B96F-9466-1696-BB56D11060B4}"/>
              </a:ext>
            </a:extLst>
          </p:cNvPr>
          <p:cNvSpPr txBox="1"/>
          <p:nvPr/>
        </p:nvSpPr>
        <p:spPr>
          <a:xfrm>
            <a:off x="137926" y="6553002"/>
            <a:ext cx="1175220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Jospin L V, Laga H, Boussaid F, et al. Hands-on Bayesian neural networks—A tutorial for deep learning users[J]. IEEE Computational Intelligence Magazine,  2022, 17(2): 29-48.</a:t>
            </a:r>
          </a:p>
        </p:txBody>
      </p:sp>
    </p:spTree>
    <p:custDataLst>
      <p:tags r:id="rId1"/>
    </p:custDataLst>
    <p:extLst>
      <p:ext uri="{BB962C8B-B14F-4D97-AF65-F5344CB8AC3E}">
        <p14:creationId xmlns:p14="http://schemas.microsoft.com/office/powerpoint/2010/main" val="317554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3" grpId="0"/>
      <p:bldP spid="6" grpId="0"/>
      <p:bldP spid="7"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143853" y="1039778"/>
            <a:ext cx="11792965" cy="707886"/>
          </a:xfrm>
          <a:prstGeom prst="rect">
            <a:avLst/>
          </a:prstGeom>
          <a:noFill/>
        </p:spPr>
        <p:txBody>
          <a:bodyPr wrap="square">
            <a:spAutoFit/>
          </a:bodyPr>
          <a:lstStyle/>
          <a:p>
            <a:pPr algn="l"/>
            <a:r>
              <a:rPr lang="en-US" altLang="zh-CN" sz="2200" dirty="0">
                <a:solidFill>
                  <a:srgbClr val="374151"/>
                </a:solidFill>
                <a:latin typeface="MicrosoftYaHeiUI"/>
                <a:cs typeface="Times New Roman" panose="02020603050405020304" pitchFamily="18" charset="0"/>
              </a:rPr>
              <a:t>Monte Carlo Dropout </a:t>
            </a:r>
          </a:p>
          <a:p>
            <a:pPr algn="l"/>
            <a:r>
              <a:rPr lang="en-US" altLang="zh-CN" dirty="0">
                <a:solidFill>
                  <a:srgbClr val="374151"/>
                </a:solidFill>
                <a:latin typeface="MicrosoftYaHeiUI"/>
                <a:cs typeface="Times New Roman" panose="02020603050405020304" pitchFamily="18" charset="0"/>
              </a:rPr>
              <a:t>MC dropout is a convenient surrogate of Bayesian deep learning. It uses dropout layers to create variation in outputs. </a:t>
            </a:r>
          </a:p>
        </p:txBody>
      </p:sp>
      <p:sp>
        <p:nvSpPr>
          <p:cNvPr id="1123" name="矩形 1122">
            <a:extLst>
              <a:ext uri="{FF2B5EF4-FFF2-40B4-BE49-F238E27FC236}">
                <a16:creationId xmlns:a16="http://schemas.microsoft.com/office/drawing/2014/main" id="{4BCCB81D-6A3E-0753-7DB3-87D89D599561}"/>
              </a:ext>
            </a:extLst>
          </p:cNvPr>
          <p:cNvSpPr/>
          <p:nvPr/>
        </p:nvSpPr>
        <p:spPr>
          <a:xfrm>
            <a:off x="208598" y="1812860"/>
            <a:ext cx="11717052" cy="16491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5B964FB1-E765-755A-87B0-E10935E272BD}"/>
              </a:ext>
            </a:extLst>
          </p:cNvPr>
          <p:cNvSpPr txBox="1"/>
          <p:nvPr/>
        </p:nvSpPr>
        <p:spPr>
          <a:xfrm>
            <a:off x="208597" y="1835444"/>
            <a:ext cx="11717053" cy="923330"/>
          </a:xfrm>
          <a:prstGeom prst="rect">
            <a:avLst/>
          </a:prstGeom>
          <a:noFill/>
        </p:spPr>
        <p:txBody>
          <a:bodyPr wrap="square">
            <a:spAutoFit/>
          </a:bodyPr>
          <a:lstStyle/>
          <a:p>
            <a:r>
              <a:rPr lang="en-US" altLang="zh-CN" b="0" i="0" dirty="0">
                <a:solidFill>
                  <a:srgbClr val="374151"/>
                </a:solidFill>
                <a:effectLst/>
                <a:latin typeface="MicrosoftYaHeiUI"/>
                <a:cs typeface="Times New Roman" panose="02020603050405020304" pitchFamily="18" charset="0"/>
              </a:rPr>
              <a:t>Some other ensemble methods:</a:t>
            </a:r>
          </a:p>
          <a:p>
            <a:r>
              <a:rPr lang="en-US" altLang="zh-CN" b="1" i="0" dirty="0">
                <a:solidFill>
                  <a:srgbClr val="374151"/>
                </a:solidFill>
                <a:effectLst/>
                <a:latin typeface="MicrosoftYaHeiUI"/>
                <a:cs typeface="Times New Roman" panose="02020603050405020304" pitchFamily="18" charset="0"/>
              </a:rPr>
              <a:t>Bootstrap</a:t>
            </a:r>
            <a:r>
              <a:rPr lang="en-US" altLang="zh-CN" b="0" i="0" dirty="0">
                <a:solidFill>
                  <a:srgbClr val="374151"/>
                </a:solidFill>
                <a:effectLst/>
                <a:latin typeface="MicrosoftYaHeiUI"/>
                <a:cs typeface="Times New Roman" panose="02020603050405020304" pitchFamily="18" charset="0"/>
              </a:rPr>
              <a:t> trains multiple models on different parts of the training data (i.e. feature selection) and then analyzes the variance in predictions across these models.</a:t>
            </a:r>
          </a:p>
        </p:txBody>
      </p:sp>
      <p:grpSp>
        <p:nvGrpSpPr>
          <p:cNvPr id="27" name="组合 26">
            <a:extLst>
              <a:ext uri="{FF2B5EF4-FFF2-40B4-BE49-F238E27FC236}">
                <a16:creationId xmlns:a16="http://schemas.microsoft.com/office/drawing/2014/main" id="{FBFF32E3-16AF-ECA0-67FA-0D958CCAF815}"/>
              </a:ext>
            </a:extLst>
          </p:cNvPr>
          <p:cNvGrpSpPr/>
          <p:nvPr/>
        </p:nvGrpSpPr>
        <p:grpSpPr>
          <a:xfrm>
            <a:off x="1262130" y="3609202"/>
            <a:ext cx="2958222" cy="2247238"/>
            <a:chOff x="1262130" y="3609202"/>
            <a:chExt cx="2958222" cy="2247238"/>
          </a:xfrm>
        </p:grpSpPr>
        <p:grpSp>
          <p:nvGrpSpPr>
            <p:cNvPr id="21" name="组合 20">
              <a:extLst>
                <a:ext uri="{FF2B5EF4-FFF2-40B4-BE49-F238E27FC236}">
                  <a16:creationId xmlns:a16="http://schemas.microsoft.com/office/drawing/2014/main" id="{2AE95BA4-8616-BBDD-DE4D-EBF09D0B0570}"/>
                </a:ext>
              </a:extLst>
            </p:cNvPr>
            <p:cNvGrpSpPr/>
            <p:nvPr/>
          </p:nvGrpSpPr>
          <p:grpSpPr>
            <a:xfrm>
              <a:off x="1262130" y="3609202"/>
              <a:ext cx="2958222" cy="2247238"/>
              <a:chOff x="8392817" y="1372464"/>
              <a:chExt cx="3109560" cy="2585785"/>
            </a:xfrm>
          </p:grpSpPr>
          <p:grpSp>
            <p:nvGrpSpPr>
              <p:cNvPr id="18" name="组合 17">
                <a:extLst>
                  <a:ext uri="{FF2B5EF4-FFF2-40B4-BE49-F238E27FC236}">
                    <a16:creationId xmlns:a16="http://schemas.microsoft.com/office/drawing/2014/main" id="{EF6398BB-E964-B346-E05C-F18F17CDFA9A}"/>
                  </a:ext>
                </a:extLst>
              </p:cNvPr>
              <p:cNvGrpSpPr/>
              <p:nvPr/>
            </p:nvGrpSpPr>
            <p:grpSpPr>
              <a:xfrm>
                <a:off x="8392817" y="1372464"/>
                <a:ext cx="3109560" cy="2288274"/>
                <a:chOff x="8392817" y="1372464"/>
                <a:chExt cx="3109560" cy="2288274"/>
              </a:xfrm>
            </p:grpSpPr>
            <p:pic>
              <p:nvPicPr>
                <p:cNvPr id="3" name="图片 2">
                  <a:extLst>
                    <a:ext uri="{FF2B5EF4-FFF2-40B4-BE49-F238E27FC236}">
                      <a16:creationId xmlns:a16="http://schemas.microsoft.com/office/drawing/2014/main" id="{AEEF9956-7DE3-5E82-5ACA-02315634D8A4}"/>
                    </a:ext>
                  </a:extLst>
                </p:cNvPr>
                <p:cNvPicPr>
                  <a:picLocks noChangeAspect="1"/>
                </p:cNvPicPr>
                <p:nvPr/>
              </p:nvPicPr>
              <p:blipFill>
                <a:blip r:embed="rId4"/>
                <a:srcRect t="2886"/>
                <a:stretch/>
              </p:blipFill>
              <p:spPr>
                <a:xfrm>
                  <a:off x="9370828" y="1372464"/>
                  <a:ext cx="2131549" cy="1957733"/>
                </a:xfrm>
                <a:prstGeom prst="rect">
                  <a:avLst/>
                </a:prstGeom>
              </p:spPr>
            </p:pic>
            <p:cxnSp>
              <p:nvCxnSpPr>
                <p:cNvPr id="8" name="直接连接符 7">
                  <a:extLst>
                    <a:ext uri="{FF2B5EF4-FFF2-40B4-BE49-F238E27FC236}">
                      <a16:creationId xmlns:a16="http://schemas.microsoft.com/office/drawing/2014/main" id="{7D68620C-F1D9-3C71-32FA-845D707FEC95}"/>
                    </a:ext>
                  </a:extLst>
                </p:cNvPr>
                <p:cNvCxnSpPr>
                  <a:cxnSpLocks/>
                  <a:endCxn id="3" idx="3"/>
                </p:cNvCxnSpPr>
                <p:nvPr/>
              </p:nvCxnSpPr>
              <p:spPr>
                <a:xfrm>
                  <a:off x="8440495" y="2351331"/>
                  <a:ext cx="306188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63BBEEE4-014D-BC9F-06EE-6EE4971A9308}"/>
                    </a:ext>
                  </a:extLst>
                </p:cNvPr>
                <p:cNvSpPr txBox="1"/>
                <p:nvPr/>
              </p:nvSpPr>
              <p:spPr>
                <a:xfrm>
                  <a:off x="8392817" y="1668152"/>
                  <a:ext cx="1072858"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Iteration 1</a:t>
                  </a:r>
                  <a:endParaRPr lang="zh-CN" altLang="en-US" sz="1400"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1A226436-729F-6450-4DDF-AC562F8534F6}"/>
                    </a:ext>
                  </a:extLst>
                </p:cNvPr>
                <p:cNvSpPr txBox="1"/>
                <p:nvPr/>
              </p:nvSpPr>
              <p:spPr>
                <a:xfrm>
                  <a:off x="8392817" y="2686876"/>
                  <a:ext cx="1072858"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Iteration 2</a:t>
                  </a:r>
                  <a:endParaRPr lang="zh-CN" altLang="en-US" sz="14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52B5B3EA-0D26-2854-ADF1-5EBA69E7C869}"/>
                    </a:ext>
                  </a:extLst>
                </p:cNvPr>
                <p:cNvSpPr txBox="1"/>
                <p:nvPr/>
              </p:nvSpPr>
              <p:spPr>
                <a:xfrm rot="5400000">
                  <a:off x="10233763" y="3341579"/>
                  <a:ext cx="330540"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6E3CFCE1-D4FC-A19B-4DC1-D187B33D6D5F}"/>
                    </a:ext>
                  </a:extLst>
                </p:cNvPr>
                <p:cNvSpPr txBox="1"/>
                <p:nvPr/>
              </p:nvSpPr>
              <p:spPr>
                <a:xfrm rot="5400000">
                  <a:off x="8802473" y="3341579"/>
                  <a:ext cx="330540"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grpSp>
          <p:sp>
            <p:nvSpPr>
              <p:cNvPr id="20" name="文本框 19">
                <a:extLst>
                  <a:ext uri="{FF2B5EF4-FFF2-40B4-BE49-F238E27FC236}">
                    <a16:creationId xmlns:a16="http://schemas.microsoft.com/office/drawing/2014/main" id="{30E3A35E-A53F-C32B-2DB6-1967B84C5C64}"/>
                  </a:ext>
                </a:extLst>
              </p:cNvPr>
              <p:cNvSpPr txBox="1"/>
              <p:nvPr/>
            </p:nvSpPr>
            <p:spPr>
              <a:xfrm>
                <a:off x="8831289" y="3604105"/>
                <a:ext cx="2358377" cy="354144"/>
              </a:xfrm>
              <a:prstGeom prst="rect">
                <a:avLst/>
              </a:prstGeom>
              <a:noFill/>
            </p:spPr>
            <p:txBody>
              <a:bodyPr wrap="square">
                <a:spAutoFit/>
              </a:bodyPr>
              <a:lstStyle/>
              <a:p>
                <a:pPr algn="ctr"/>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Monte Carlo Dropout </a:t>
                </a:r>
                <a:endParaRPr lang="zh-CN" altLang="en-US" sz="1400" dirty="0">
                  <a:latin typeface="微软雅黑" panose="020B0503020204020204" pitchFamily="34" charset="-122"/>
                  <a:ea typeface="微软雅黑" panose="020B0503020204020204" pitchFamily="34" charset="-122"/>
                </a:endParaRPr>
              </a:p>
            </p:txBody>
          </p:sp>
        </p:grpSp>
        <p:cxnSp>
          <p:nvCxnSpPr>
            <p:cNvPr id="32" name="直接连接符 31">
              <a:extLst>
                <a:ext uri="{FF2B5EF4-FFF2-40B4-BE49-F238E27FC236}">
                  <a16:creationId xmlns:a16="http://schemas.microsoft.com/office/drawing/2014/main" id="{18C62D83-82D0-796F-BE8A-90BEDFA54ECB}"/>
                </a:ext>
              </a:extLst>
            </p:cNvPr>
            <p:cNvCxnSpPr>
              <a:cxnSpLocks/>
            </p:cNvCxnSpPr>
            <p:nvPr/>
          </p:nvCxnSpPr>
          <p:spPr>
            <a:xfrm>
              <a:off x="1339410" y="5337342"/>
              <a:ext cx="287361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5" name="组合 24">
            <a:extLst>
              <a:ext uri="{FF2B5EF4-FFF2-40B4-BE49-F238E27FC236}">
                <a16:creationId xmlns:a16="http://schemas.microsoft.com/office/drawing/2014/main" id="{0F86C081-B321-167D-3D2A-A0602864FED5}"/>
              </a:ext>
            </a:extLst>
          </p:cNvPr>
          <p:cNvGrpSpPr/>
          <p:nvPr/>
        </p:nvGrpSpPr>
        <p:grpSpPr>
          <a:xfrm>
            <a:off x="4694625" y="3549815"/>
            <a:ext cx="3001541" cy="2268409"/>
            <a:chOff x="4694625" y="3549815"/>
            <a:chExt cx="3001541" cy="2268409"/>
          </a:xfrm>
        </p:grpSpPr>
        <p:pic>
          <p:nvPicPr>
            <p:cNvPr id="26" name="图片 25">
              <a:extLst>
                <a:ext uri="{FF2B5EF4-FFF2-40B4-BE49-F238E27FC236}">
                  <a16:creationId xmlns:a16="http://schemas.microsoft.com/office/drawing/2014/main" id="{D26BD4EA-7923-0614-833E-5DB886ADE7CF}"/>
                </a:ext>
              </a:extLst>
            </p:cNvPr>
            <p:cNvPicPr>
              <a:picLocks noChangeAspect="1"/>
            </p:cNvPicPr>
            <p:nvPr/>
          </p:nvPicPr>
          <p:blipFill>
            <a:blip r:embed="rId5"/>
            <a:srcRect t="1697"/>
            <a:stretch/>
          </p:blipFill>
          <p:spPr>
            <a:xfrm>
              <a:off x="5681367" y="3549815"/>
              <a:ext cx="1975841" cy="1760802"/>
            </a:xfrm>
            <a:prstGeom prst="rect">
              <a:avLst/>
            </a:prstGeom>
          </p:spPr>
        </p:pic>
        <p:sp>
          <p:nvSpPr>
            <p:cNvPr id="28" name="文本框 27">
              <a:extLst>
                <a:ext uri="{FF2B5EF4-FFF2-40B4-BE49-F238E27FC236}">
                  <a16:creationId xmlns:a16="http://schemas.microsoft.com/office/drawing/2014/main" id="{5A3BB0ED-DB54-8ADE-2E1B-A0F0C1F2FCAC}"/>
                </a:ext>
              </a:extLst>
            </p:cNvPr>
            <p:cNvSpPr txBox="1"/>
            <p:nvPr/>
          </p:nvSpPr>
          <p:spPr>
            <a:xfrm rot="5400000">
              <a:off x="6525655" y="5317154"/>
              <a:ext cx="287264" cy="292798"/>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F75FF1EA-F4AB-9929-E259-1289E32CD0AE}"/>
                </a:ext>
              </a:extLst>
            </p:cNvPr>
            <p:cNvSpPr txBox="1"/>
            <p:nvPr/>
          </p:nvSpPr>
          <p:spPr>
            <a:xfrm>
              <a:off x="4724093" y="3770624"/>
              <a:ext cx="1075421" cy="454717"/>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Feature</a:t>
              </a:r>
            </a:p>
            <a:p>
              <a:r>
                <a:rPr lang="en-US" altLang="zh-CN" sz="1400" dirty="0">
                  <a:latin typeface="微软雅黑" panose="020B0503020204020204" pitchFamily="34" charset="-122"/>
                  <a:ea typeface="微软雅黑" panose="020B0503020204020204" pitchFamily="34" charset="-122"/>
                </a:rPr>
                <a:t>Selection 1</a:t>
              </a:r>
              <a:endParaRPr lang="zh-CN" altLang="en-US" sz="1400" dirty="0">
                <a:latin typeface="微软雅黑" panose="020B0503020204020204" pitchFamily="34" charset="-122"/>
                <a:ea typeface="微软雅黑" panose="020B0503020204020204" pitchFamily="34" charset="-122"/>
              </a:endParaRPr>
            </a:p>
          </p:txBody>
        </p:sp>
        <p:cxnSp>
          <p:nvCxnSpPr>
            <p:cNvPr id="39" name="直接连接符 38">
              <a:extLst>
                <a:ext uri="{FF2B5EF4-FFF2-40B4-BE49-F238E27FC236}">
                  <a16:creationId xmlns:a16="http://schemas.microsoft.com/office/drawing/2014/main" id="{509C613A-ECCE-2522-582E-101C522C8CA4}"/>
                </a:ext>
              </a:extLst>
            </p:cNvPr>
            <p:cNvCxnSpPr>
              <a:cxnSpLocks/>
            </p:cNvCxnSpPr>
            <p:nvPr/>
          </p:nvCxnSpPr>
          <p:spPr>
            <a:xfrm>
              <a:off x="4783302" y="4430215"/>
              <a:ext cx="29128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C46DBC0-ABB7-47A4-423D-2D19D477C557}"/>
                </a:ext>
              </a:extLst>
            </p:cNvPr>
            <p:cNvCxnSpPr>
              <a:cxnSpLocks/>
            </p:cNvCxnSpPr>
            <p:nvPr/>
          </p:nvCxnSpPr>
          <p:spPr>
            <a:xfrm>
              <a:off x="4783302" y="5343425"/>
              <a:ext cx="29128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2AEA6727-7E90-FA6B-211F-E6DB41D3C71D}"/>
                </a:ext>
              </a:extLst>
            </p:cNvPr>
            <p:cNvSpPr txBox="1"/>
            <p:nvPr/>
          </p:nvSpPr>
          <p:spPr>
            <a:xfrm rot="5400000">
              <a:off x="5269064" y="5334517"/>
              <a:ext cx="287264" cy="292798"/>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B030175B-DFC7-E5D3-83EF-7745D9C36866}"/>
                </a:ext>
              </a:extLst>
            </p:cNvPr>
            <p:cNvSpPr txBox="1"/>
            <p:nvPr/>
          </p:nvSpPr>
          <p:spPr>
            <a:xfrm>
              <a:off x="5681367" y="5550743"/>
              <a:ext cx="1208190" cy="267481"/>
            </a:xfrm>
            <a:prstGeom prst="rect">
              <a:avLst/>
            </a:prstGeom>
            <a:noFill/>
          </p:spPr>
          <p:txBody>
            <a:bodyPr wrap="square">
              <a:spAutoFit/>
            </a:bodyPr>
            <a:lstStyle/>
            <a:p>
              <a:r>
                <a:rPr lang="en-US" altLang="zh-CN" sz="1400" i="0" dirty="0">
                  <a:solidFill>
                    <a:srgbClr val="374151"/>
                  </a:solidFill>
                  <a:effectLst/>
                  <a:latin typeface="微软雅黑" panose="020B0503020204020204" pitchFamily="34" charset="-122"/>
                  <a:ea typeface="微软雅黑" panose="020B0503020204020204" pitchFamily="34" charset="-122"/>
                  <a:cs typeface="Times New Roman" panose="02020603050405020304" pitchFamily="18" charset="0"/>
                </a:rPr>
                <a:t>Bootstrap</a:t>
              </a:r>
              <a:endParaRPr lang="zh-CN" altLang="en-US" sz="1400" dirty="0">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FD7E9954-7650-89FF-EC3A-092771E33778}"/>
                </a:ext>
              </a:extLst>
            </p:cNvPr>
            <p:cNvSpPr txBox="1"/>
            <p:nvPr/>
          </p:nvSpPr>
          <p:spPr>
            <a:xfrm>
              <a:off x="4694625" y="4638805"/>
              <a:ext cx="1075421" cy="454717"/>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Feature</a:t>
              </a:r>
            </a:p>
            <a:p>
              <a:r>
                <a:rPr lang="en-US" altLang="zh-CN" sz="1400" dirty="0">
                  <a:latin typeface="微软雅黑" panose="020B0503020204020204" pitchFamily="34" charset="-122"/>
                  <a:ea typeface="微软雅黑" panose="020B0503020204020204" pitchFamily="34" charset="-122"/>
                </a:rPr>
                <a:t>Selection 2</a:t>
              </a:r>
              <a:endParaRPr lang="zh-CN" altLang="en-US" sz="1400" dirty="0">
                <a:latin typeface="微软雅黑" panose="020B0503020204020204" pitchFamily="34" charset="-122"/>
                <a:ea typeface="微软雅黑" panose="020B0503020204020204" pitchFamily="34" charset="-122"/>
              </a:endParaRPr>
            </a:p>
          </p:txBody>
        </p:sp>
      </p:grpSp>
      <p:grpSp>
        <p:nvGrpSpPr>
          <p:cNvPr id="23" name="组合 22">
            <a:extLst>
              <a:ext uri="{FF2B5EF4-FFF2-40B4-BE49-F238E27FC236}">
                <a16:creationId xmlns:a16="http://schemas.microsoft.com/office/drawing/2014/main" id="{9714FB35-EAC4-FE90-C86D-5F702BBF454C}"/>
              </a:ext>
            </a:extLst>
          </p:cNvPr>
          <p:cNvGrpSpPr/>
          <p:nvPr/>
        </p:nvGrpSpPr>
        <p:grpSpPr>
          <a:xfrm>
            <a:off x="7892513" y="3549814"/>
            <a:ext cx="3332369" cy="2308705"/>
            <a:chOff x="7892513" y="3549814"/>
            <a:chExt cx="3332369" cy="2308705"/>
          </a:xfrm>
        </p:grpSpPr>
        <p:sp>
          <p:nvSpPr>
            <p:cNvPr id="54" name="文本框 53">
              <a:extLst>
                <a:ext uri="{FF2B5EF4-FFF2-40B4-BE49-F238E27FC236}">
                  <a16:creationId xmlns:a16="http://schemas.microsoft.com/office/drawing/2014/main" id="{5E213D5E-F0ED-2D75-1E8E-2266665132C4}"/>
                </a:ext>
              </a:extLst>
            </p:cNvPr>
            <p:cNvSpPr txBox="1"/>
            <p:nvPr/>
          </p:nvSpPr>
          <p:spPr>
            <a:xfrm rot="5400000">
              <a:off x="10054371" y="5317153"/>
              <a:ext cx="287264" cy="292798"/>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55" name="文本框 54">
              <a:extLst>
                <a:ext uri="{FF2B5EF4-FFF2-40B4-BE49-F238E27FC236}">
                  <a16:creationId xmlns:a16="http://schemas.microsoft.com/office/drawing/2014/main" id="{DCEED487-F8B5-AE1C-E965-6361E8DC780A}"/>
                </a:ext>
              </a:extLst>
            </p:cNvPr>
            <p:cNvSpPr txBox="1"/>
            <p:nvPr/>
          </p:nvSpPr>
          <p:spPr>
            <a:xfrm>
              <a:off x="7892513" y="3839870"/>
              <a:ext cx="1325519" cy="267481"/>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Initialization 1</a:t>
              </a:r>
              <a:endParaRPr lang="zh-CN" altLang="en-US" sz="1400" dirty="0">
                <a:latin typeface="微软雅黑" panose="020B0503020204020204" pitchFamily="34" charset="-122"/>
                <a:ea typeface="微软雅黑" panose="020B0503020204020204" pitchFamily="34" charset="-122"/>
              </a:endParaRPr>
            </a:p>
          </p:txBody>
        </p:sp>
        <p:cxnSp>
          <p:nvCxnSpPr>
            <p:cNvPr id="56" name="直接连接符 55">
              <a:extLst>
                <a:ext uri="{FF2B5EF4-FFF2-40B4-BE49-F238E27FC236}">
                  <a16:creationId xmlns:a16="http://schemas.microsoft.com/office/drawing/2014/main" id="{4F06B44E-FFD6-889C-6368-BB75BCD1364E}"/>
                </a:ext>
              </a:extLst>
            </p:cNvPr>
            <p:cNvCxnSpPr>
              <a:cxnSpLocks/>
            </p:cNvCxnSpPr>
            <p:nvPr/>
          </p:nvCxnSpPr>
          <p:spPr>
            <a:xfrm>
              <a:off x="8312018" y="4430214"/>
              <a:ext cx="29128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0FC40B1F-01B0-0211-127D-38892CB2A60B}"/>
                </a:ext>
              </a:extLst>
            </p:cNvPr>
            <p:cNvCxnSpPr>
              <a:cxnSpLocks/>
            </p:cNvCxnSpPr>
            <p:nvPr/>
          </p:nvCxnSpPr>
          <p:spPr>
            <a:xfrm>
              <a:off x="8312018" y="5343424"/>
              <a:ext cx="29128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99CF7295-5E81-A7E4-2CBC-9E603DEB4D9E}"/>
                </a:ext>
              </a:extLst>
            </p:cNvPr>
            <p:cNvSpPr txBox="1"/>
            <p:nvPr/>
          </p:nvSpPr>
          <p:spPr>
            <a:xfrm rot="5400000">
              <a:off x="8797780" y="5334517"/>
              <a:ext cx="287264" cy="292798"/>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59" name="文本框 58">
              <a:extLst>
                <a:ext uri="{FF2B5EF4-FFF2-40B4-BE49-F238E27FC236}">
                  <a16:creationId xmlns:a16="http://schemas.microsoft.com/office/drawing/2014/main" id="{74E2BCA3-5834-6F45-4472-5B7F3E535158}"/>
                </a:ext>
              </a:extLst>
            </p:cNvPr>
            <p:cNvSpPr txBox="1"/>
            <p:nvPr/>
          </p:nvSpPr>
          <p:spPr>
            <a:xfrm>
              <a:off x="9210083" y="5550742"/>
              <a:ext cx="1775681" cy="307777"/>
            </a:xfrm>
            <a:prstGeom prst="rect">
              <a:avLst/>
            </a:prstGeom>
            <a:noFill/>
          </p:spPr>
          <p:txBody>
            <a:bodyPr wrap="square">
              <a:spAutoFit/>
            </a:bodyPr>
            <a:lstStyle/>
            <a:p>
              <a:r>
                <a:rPr lang="en-US" altLang="zh-CN" sz="1400" i="0" dirty="0">
                  <a:solidFill>
                    <a:srgbClr val="374151"/>
                  </a:solidFill>
                  <a:effectLst/>
                  <a:latin typeface="微软雅黑" panose="020B0503020204020204" pitchFamily="34" charset="-122"/>
                  <a:ea typeface="微软雅黑" panose="020B0503020204020204" pitchFamily="34" charset="-122"/>
                  <a:cs typeface="Times New Roman" panose="02020603050405020304" pitchFamily="18" charset="0"/>
                </a:rPr>
                <a:t>Deep Ensemble</a:t>
              </a:r>
              <a:endParaRPr lang="zh-CN" altLang="en-US" sz="1400" dirty="0">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59FA9CE1-43EC-E030-DAAF-C0C2E6121908}"/>
                </a:ext>
              </a:extLst>
            </p:cNvPr>
            <p:cNvSpPr txBox="1"/>
            <p:nvPr/>
          </p:nvSpPr>
          <p:spPr>
            <a:xfrm>
              <a:off x="7951722" y="4749288"/>
              <a:ext cx="1325519" cy="267481"/>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Initialization 2</a:t>
              </a:r>
              <a:endParaRPr lang="zh-CN" altLang="en-US" sz="1400" dirty="0">
                <a:latin typeface="微软雅黑" panose="020B0503020204020204" pitchFamily="34" charset="-122"/>
                <a:ea typeface="微软雅黑" panose="020B0503020204020204" pitchFamily="34" charset="-122"/>
              </a:endParaRPr>
            </a:p>
          </p:txBody>
        </p:sp>
        <p:grpSp>
          <p:nvGrpSpPr>
            <p:cNvPr id="1094" name="组合 1093">
              <a:extLst>
                <a:ext uri="{FF2B5EF4-FFF2-40B4-BE49-F238E27FC236}">
                  <a16:creationId xmlns:a16="http://schemas.microsoft.com/office/drawing/2014/main" id="{779653EF-DC4D-4676-F890-8687368F936A}"/>
                </a:ext>
              </a:extLst>
            </p:cNvPr>
            <p:cNvGrpSpPr/>
            <p:nvPr/>
          </p:nvGrpSpPr>
          <p:grpSpPr>
            <a:xfrm>
              <a:off x="9249096" y="3583749"/>
              <a:ext cx="1920462" cy="776869"/>
              <a:chOff x="9388125" y="4225346"/>
              <a:chExt cx="2018710" cy="893905"/>
            </a:xfrm>
          </p:grpSpPr>
          <p:sp>
            <p:nvSpPr>
              <p:cNvPr id="62" name="椭圆 61">
                <a:extLst>
                  <a:ext uri="{FF2B5EF4-FFF2-40B4-BE49-F238E27FC236}">
                    <a16:creationId xmlns:a16="http://schemas.microsoft.com/office/drawing/2014/main" id="{1F1B6AA6-9279-49C6-87EC-68045F7D4F5C}"/>
                  </a:ext>
                </a:extLst>
              </p:cNvPr>
              <p:cNvSpPr/>
              <p:nvPr/>
            </p:nvSpPr>
            <p:spPr>
              <a:xfrm>
                <a:off x="9388125" y="4225346"/>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24" name="椭圆 1023">
                <a:extLst>
                  <a:ext uri="{FF2B5EF4-FFF2-40B4-BE49-F238E27FC236}">
                    <a16:creationId xmlns:a16="http://schemas.microsoft.com/office/drawing/2014/main" id="{C3DEC798-95C0-798D-765D-500309ED61BD}"/>
                  </a:ext>
                </a:extLst>
              </p:cNvPr>
              <p:cNvSpPr/>
              <p:nvPr/>
            </p:nvSpPr>
            <p:spPr>
              <a:xfrm>
                <a:off x="9388125" y="4573506"/>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25" name="椭圆 1024">
                <a:extLst>
                  <a:ext uri="{FF2B5EF4-FFF2-40B4-BE49-F238E27FC236}">
                    <a16:creationId xmlns:a16="http://schemas.microsoft.com/office/drawing/2014/main" id="{5314377B-024C-EA26-1587-500BDA47A6F0}"/>
                  </a:ext>
                </a:extLst>
              </p:cNvPr>
              <p:cNvSpPr/>
              <p:nvPr/>
            </p:nvSpPr>
            <p:spPr>
              <a:xfrm>
                <a:off x="9393923" y="4921913"/>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7CBFAF63-B4E9-3E79-8DDE-043259E4EA2C}"/>
                  </a:ext>
                </a:extLst>
              </p:cNvPr>
              <p:cNvSpPr/>
              <p:nvPr/>
            </p:nvSpPr>
            <p:spPr>
              <a:xfrm>
                <a:off x="9890878" y="4370292"/>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27" name="椭圆 1026">
                <a:extLst>
                  <a:ext uri="{FF2B5EF4-FFF2-40B4-BE49-F238E27FC236}">
                    <a16:creationId xmlns:a16="http://schemas.microsoft.com/office/drawing/2014/main" id="{79F1097F-AC3E-CC3D-90E4-69EE2299966B}"/>
                  </a:ext>
                </a:extLst>
              </p:cNvPr>
              <p:cNvSpPr/>
              <p:nvPr/>
            </p:nvSpPr>
            <p:spPr>
              <a:xfrm>
                <a:off x="9890879" y="4745494"/>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28" name="椭圆 1027">
                <a:extLst>
                  <a:ext uri="{FF2B5EF4-FFF2-40B4-BE49-F238E27FC236}">
                    <a16:creationId xmlns:a16="http://schemas.microsoft.com/office/drawing/2014/main" id="{40E3F333-4985-DEC6-E6FC-D0926AD99828}"/>
                  </a:ext>
                </a:extLst>
              </p:cNvPr>
              <p:cNvSpPr/>
              <p:nvPr/>
            </p:nvSpPr>
            <p:spPr>
              <a:xfrm>
                <a:off x="10565084" y="4227003"/>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29" name="椭圆 1028">
                <a:extLst>
                  <a:ext uri="{FF2B5EF4-FFF2-40B4-BE49-F238E27FC236}">
                    <a16:creationId xmlns:a16="http://schemas.microsoft.com/office/drawing/2014/main" id="{EE4FEFC7-0B5A-183B-A700-C2B4443813F7}"/>
                  </a:ext>
                </a:extLst>
              </p:cNvPr>
              <p:cNvSpPr/>
              <p:nvPr/>
            </p:nvSpPr>
            <p:spPr>
              <a:xfrm>
                <a:off x="10565913" y="4580670"/>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30" name="椭圆 1029">
                <a:extLst>
                  <a:ext uri="{FF2B5EF4-FFF2-40B4-BE49-F238E27FC236}">
                    <a16:creationId xmlns:a16="http://schemas.microsoft.com/office/drawing/2014/main" id="{A3ABF9F0-F260-8E74-448C-99A3DB6BF6FE}"/>
                  </a:ext>
                </a:extLst>
              </p:cNvPr>
              <p:cNvSpPr/>
              <p:nvPr/>
            </p:nvSpPr>
            <p:spPr>
              <a:xfrm>
                <a:off x="10568397" y="4926055"/>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2E39F16F-E118-F5DD-DCE6-05C2BF92E1EC}"/>
                  </a:ext>
                </a:extLst>
              </p:cNvPr>
              <p:cNvSpPr/>
              <p:nvPr/>
            </p:nvSpPr>
            <p:spPr>
              <a:xfrm>
                <a:off x="11213639" y="4573506"/>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1033" name="直接箭头连接符 1032">
                <a:extLst>
                  <a:ext uri="{FF2B5EF4-FFF2-40B4-BE49-F238E27FC236}">
                    <a16:creationId xmlns:a16="http://schemas.microsoft.com/office/drawing/2014/main" id="{5D260457-03A5-9544-185B-70F193427AFD}"/>
                  </a:ext>
                </a:extLst>
              </p:cNvPr>
              <p:cNvCxnSpPr>
                <a:stCxn id="62" idx="6"/>
                <a:endCxn id="1026" idx="2"/>
              </p:cNvCxnSpPr>
              <p:nvPr/>
            </p:nvCxnSpPr>
            <p:spPr>
              <a:xfrm>
                <a:off x="9581321" y="4321944"/>
                <a:ext cx="309557" cy="144946"/>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34" name="直接箭头连接符 1033">
                <a:extLst>
                  <a:ext uri="{FF2B5EF4-FFF2-40B4-BE49-F238E27FC236}">
                    <a16:creationId xmlns:a16="http://schemas.microsoft.com/office/drawing/2014/main" id="{EBDB83AA-2B20-5A89-BA68-2ABCC2ED1A40}"/>
                  </a:ext>
                </a:extLst>
              </p:cNvPr>
              <p:cNvCxnSpPr>
                <a:cxnSpLocks/>
                <a:stCxn id="1024" idx="6"/>
              </p:cNvCxnSpPr>
              <p:nvPr/>
            </p:nvCxnSpPr>
            <p:spPr>
              <a:xfrm flipV="1">
                <a:off x="9581321" y="4466890"/>
                <a:ext cx="309557" cy="203214"/>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37" name="直接箭头连接符 1036">
                <a:extLst>
                  <a:ext uri="{FF2B5EF4-FFF2-40B4-BE49-F238E27FC236}">
                    <a16:creationId xmlns:a16="http://schemas.microsoft.com/office/drawing/2014/main" id="{8610C0FA-FE0B-60D7-79FE-0B7410E84A8E}"/>
                  </a:ext>
                </a:extLst>
              </p:cNvPr>
              <p:cNvCxnSpPr>
                <a:cxnSpLocks/>
                <a:stCxn id="1025" idx="6"/>
                <a:endCxn id="1026" idx="2"/>
              </p:cNvCxnSpPr>
              <p:nvPr/>
            </p:nvCxnSpPr>
            <p:spPr>
              <a:xfrm flipV="1">
                <a:off x="9587119" y="4466890"/>
                <a:ext cx="303759" cy="551621"/>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40" name="直接箭头连接符 1039">
                <a:extLst>
                  <a:ext uri="{FF2B5EF4-FFF2-40B4-BE49-F238E27FC236}">
                    <a16:creationId xmlns:a16="http://schemas.microsoft.com/office/drawing/2014/main" id="{43139495-7818-D628-8F51-E27A157CD701}"/>
                  </a:ext>
                </a:extLst>
              </p:cNvPr>
              <p:cNvCxnSpPr>
                <a:cxnSpLocks/>
                <a:stCxn id="1024" idx="6"/>
                <a:endCxn id="1027" idx="2"/>
              </p:cNvCxnSpPr>
              <p:nvPr/>
            </p:nvCxnSpPr>
            <p:spPr>
              <a:xfrm>
                <a:off x="9581321" y="4670104"/>
                <a:ext cx="309558" cy="171988"/>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49" name="直接箭头连接符 1048">
                <a:extLst>
                  <a:ext uri="{FF2B5EF4-FFF2-40B4-BE49-F238E27FC236}">
                    <a16:creationId xmlns:a16="http://schemas.microsoft.com/office/drawing/2014/main" id="{9219D67C-D738-F99F-23D1-15E7E3D5A7D9}"/>
                  </a:ext>
                </a:extLst>
              </p:cNvPr>
              <p:cNvCxnSpPr>
                <a:cxnSpLocks/>
                <a:stCxn id="1025" idx="6"/>
                <a:endCxn id="1027" idx="2"/>
              </p:cNvCxnSpPr>
              <p:nvPr/>
            </p:nvCxnSpPr>
            <p:spPr>
              <a:xfrm flipV="1">
                <a:off x="9587119" y="4842092"/>
                <a:ext cx="303760" cy="176419"/>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57" name="直接箭头连接符 1056">
                <a:extLst>
                  <a:ext uri="{FF2B5EF4-FFF2-40B4-BE49-F238E27FC236}">
                    <a16:creationId xmlns:a16="http://schemas.microsoft.com/office/drawing/2014/main" id="{AE391D6B-A743-BB68-1801-F6AEDE6A8950}"/>
                  </a:ext>
                </a:extLst>
              </p:cNvPr>
              <p:cNvCxnSpPr>
                <a:cxnSpLocks/>
                <a:stCxn id="62" idx="6"/>
                <a:endCxn id="1027" idx="2"/>
              </p:cNvCxnSpPr>
              <p:nvPr/>
            </p:nvCxnSpPr>
            <p:spPr>
              <a:xfrm>
                <a:off x="9581321" y="4321944"/>
                <a:ext cx="309558" cy="520148"/>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67" name="直接箭头连接符 1066">
                <a:extLst>
                  <a:ext uri="{FF2B5EF4-FFF2-40B4-BE49-F238E27FC236}">
                    <a16:creationId xmlns:a16="http://schemas.microsoft.com/office/drawing/2014/main" id="{453CFAB7-F880-8BA4-89F3-D77A1CBEF323}"/>
                  </a:ext>
                </a:extLst>
              </p:cNvPr>
              <p:cNvCxnSpPr>
                <a:cxnSpLocks/>
                <a:stCxn id="1026" idx="6"/>
                <a:endCxn id="1030" idx="2"/>
              </p:cNvCxnSpPr>
              <p:nvPr/>
            </p:nvCxnSpPr>
            <p:spPr>
              <a:xfrm>
                <a:off x="10084074" y="4466890"/>
                <a:ext cx="484323" cy="555763"/>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70" name="直接箭头连接符 1069">
                <a:extLst>
                  <a:ext uri="{FF2B5EF4-FFF2-40B4-BE49-F238E27FC236}">
                    <a16:creationId xmlns:a16="http://schemas.microsoft.com/office/drawing/2014/main" id="{B2F35527-FED1-C232-84C1-3C2521D7F316}"/>
                  </a:ext>
                </a:extLst>
              </p:cNvPr>
              <p:cNvCxnSpPr>
                <a:cxnSpLocks/>
                <a:stCxn id="1027" idx="6"/>
                <a:endCxn id="1028" idx="2"/>
              </p:cNvCxnSpPr>
              <p:nvPr/>
            </p:nvCxnSpPr>
            <p:spPr>
              <a:xfrm flipV="1">
                <a:off x="10084075" y="4323601"/>
                <a:ext cx="481009" cy="518491"/>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73" name="直接箭头连接符 1072">
                <a:extLst>
                  <a:ext uri="{FF2B5EF4-FFF2-40B4-BE49-F238E27FC236}">
                    <a16:creationId xmlns:a16="http://schemas.microsoft.com/office/drawing/2014/main" id="{7D5976E3-B0C3-407A-8451-78105F2D6ABB}"/>
                  </a:ext>
                </a:extLst>
              </p:cNvPr>
              <p:cNvCxnSpPr>
                <a:cxnSpLocks/>
                <a:stCxn id="1027" idx="6"/>
              </p:cNvCxnSpPr>
              <p:nvPr/>
            </p:nvCxnSpPr>
            <p:spPr>
              <a:xfrm flipV="1">
                <a:off x="10084075" y="4677268"/>
                <a:ext cx="481009" cy="164824"/>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76" name="直接箭头连接符 1075">
                <a:extLst>
                  <a:ext uri="{FF2B5EF4-FFF2-40B4-BE49-F238E27FC236}">
                    <a16:creationId xmlns:a16="http://schemas.microsoft.com/office/drawing/2014/main" id="{60B421E2-95AB-D524-7417-8DF45A9B6A33}"/>
                  </a:ext>
                </a:extLst>
              </p:cNvPr>
              <p:cNvCxnSpPr>
                <a:cxnSpLocks/>
                <a:stCxn id="1027" idx="6"/>
                <a:endCxn id="1030" idx="2"/>
              </p:cNvCxnSpPr>
              <p:nvPr/>
            </p:nvCxnSpPr>
            <p:spPr>
              <a:xfrm>
                <a:off x="10084075" y="4842092"/>
                <a:ext cx="484322" cy="180561"/>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79" name="直接箭头连接符 1078">
                <a:extLst>
                  <a:ext uri="{FF2B5EF4-FFF2-40B4-BE49-F238E27FC236}">
                    <a16:creationId xmlns:a16="http://schemas.microsoft.com/office/drawing/2014/main" id="{CC10A3C5-45B1-2F4B-C62B-51C99277C5F9}"/>
                  </a:ext>
                </a:extLst>
              </p:cNvPr>
              <p:cNvCxnSpPr>
                <a:cxnSpLocks/>
                <a:stCxn id="1026" idx="6"/>
                <a:endCxn id="1029" idx="2"/>
              </p:cNvCxnSpPr>
              <p:nvPr/>
            </p:nvCxnSpPr>
            <p:spPr>
              <a:xfrm>
                <a:off x="10084074" y="4466890"/>
                <a:ext cx="481839" cy="210378"/>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82" name="直接箭头连接符 1081">
                <a:extLst>
                  <a:ext uri="{FF2B5EF4-FFF2-40B4-BE49-F238E27FC236}">
                    <a16:creationId xmlns:a16="http://schemas.microsoft.com/office/drawing/2014/main" id="{A8681092-292B-771F-3983-A028594D252D}"/>
                  </a:ext>
                </a:extLst>
              </p:cNvPr>
              <p:cNvCxnSpPr>
                <a:cxnSpLocks/>
                <a:stCxn id="1026" idx="6"/>
                <a:endCxn id="1028" idx="2"/>
              </p:cNvCxnSpPr>
              <p:nvPr/>
            </p:nvCxnSpPr>
            <p:spPr>
              <a:xfrm flipV="1">
                <a:off x="10084074" y="4323601"/>
                <a:ext cx="481010" cy="143289"/>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85" name="直接箭头连接符 1084">
                <a:extLst>
                  <a:ext uri="{FF2B5EF4-FFF2-40B4-BE49-F238E27FC236}">
                    <a16:creationId xmlns:a16="http://schemas.microsoft.com/office/drawing/2014/main" id="{38F8D9A4-22E3-F90E-EFAD-5E659463C4E0}"/>
                  </a:ext>
                </a:extLst>
              </p:cNvPr>
              <p:cNvCxnSpPr>
                <a:cxnSpLocks/>
                <a:stCxn id="1028" idx="6"/>
                <a:endCxn id="1031" idx="2"/>
              </p:cNvCxnSpPr>
              <p:nvPr/>
            </p:nvCxnSpPr>
            <p:spPr>
              <a:xfrm>
                <a:off x="10758280" y="4323601"/>
                <a:ext cx="455359" cy="346503"/>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88" name="直接箭头连接符 1087">
                <a:extLst>
                  <a:ext uri="{FF2B5EF4-FFF2-40B4-BE49-F238E27FC236}">
                    <a16:creationId xmlns:a16="http://schemas.microsoft.com/office/drawing/2014/main" id="{22AF3775-B0F3-CFE2-34BA-F00C8BC1796B}"/>
                  </a:ext>
                </a:extLst>
              </p:cNvPr>
              <p:cNvCxnSpPr>
                <a:cxnSpLocks/>
                <a:stCxn id="1029" idx="6"/>
                <a:endCxn id="1031" idx="2"/>
              </p:cNvCxnSpPr>
              <p:nvPr/>
            </p:nvCxnSpPr>
            <p:spPr>
              <a:xfrm flipV="1">
                <a:off x="10759109" y="4670104"/>
                <a:ext cx="454530" cy="7164"/>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091" name="直接箭头连接符 1090">
                <a:extLst>
                  <a:ext uri="{FF2B5EF4-FFF2-40B4-BE49-F238E27FC236}">
                    <a16:creationId xmlns:a16="http://schemas.microsoft.com/office/drawing/2014/main" id="{F29BFDAD-A423-E5A9-9AD7-DF81E65FD877}"/>
                  </a:ext>
                </a:extLst>
              </p:cNvPr>
              <p:cNvCxnSpPr>
                <a:cxnSpLocks/>
                <a:stCxn id="1030" idx="6"/>
                <a:endCxn id="1031" idx="2"/>
              </p:cNvCxnSpPr>
              <p:nvPr/>
            </p:nvCxnSpPr>
            <p:spPr>
              <a:xfrm flipV="1">
                <a:off x="10761593" y="4670104"/>
                <a:ext cx="452046" cy="352549"/>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grpSp>
        <p:cxnSp>
          <p:nvCxnSpPr>
            <p:cNvPr id="1096" name="直接连接符 1095">
              <a:extLst>
                <a:ext uri="{FF2B5EF4-FFF2-40B4-BE49-F238E27FC236}">
                  <a16:creationId xmlns:a16="http://schemas.microsoft.com/office/drawing/2014/main" id="{AE9AACBF-6FD1-E635-3D5D-F5F069BE8F61}"/>
                </a:ext>
              </a:extLst>
            </p:cNvPr>
            <p:cNvCxnSpPr/>
            <p:nvPr/>
          </p:nvCxnSpPr>
          <p:spPr>
            <a:xfrm>
              <a:off x="9520353" y="3549814"/>
              <a:ext cx="0" cy="179361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097" name="直接连接符 1096">
              <a:extLst>
                <a:ext uri="{FF2B5EF4-FFF2-40B4-BE49-F238E27FC236}">
                  <a16:creationId xmlns:a16="http://schemas.microsoft.com/office/drawing/2014/main" id="{6516F659-52F3-FD50-52E8-EFD0C2D23A93}"/>
                </a:ext>
              </a:extLst>
            </p:cNvPr>
            <p:cNvCxnSpPr/>
            <p:nvPr/>
          </p:nvCxnSpPr>
          <p:spPr>
            <a:xfrm>
              <a:off x="10736161" y="3549814"/>
              <a:ext cx="0" cy="1793610"/>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1098" name="组合 1097">
              <a:extLst>
                <a:ext uri="{FF2B5EF4-FFF2-40B4-BE49-F238E27FC236}">
                  <a16:creationId xmlns:a16="http://schemas.microsoft.com/office/drawing/2014/main" id="{F59B7D9D-5481-DA26-9ED7-1FB3AD413D12}"/>
                </a:ext>
              </a:extLst>
            </p:cNvPr>
            <p:cNvGrpSpPr/>
            <p:nvPr/>
          </p:nvGrpSpPr>
          <p:grpSpPr>
            <a:xfrm>
              <a:off x="9249096" y="4510566"/>
              <a:ext cx="1920462" cy="776869"/>
              <a:chOff x="9388125" y="4225346"/>
              <a:chExt cx="2018710" cy="893905"/>
            </a:xfrm>
          </p:grpSpPr>
          <p:sp>
            <p:nvSpPr>
              <p:cNvPr id="1099" name="椭圆 1098">
                <a:extLst>
                  <a:ext uri="{FF2B5EF4-FFF2-40B4-BE49-F238E27FC236}">
                    <a16:creationId xmlns:a16="http://schemas.microsoft.com/office/drawing/2014/main" id="{84794F29-9A1B-641B-BF68-078C73228BB4}"/>
                  </a:ext>
                </a:extLst>
              </p:cNvPr>
              <p:cNvSpPr/>
              <p:nvPr/>
            </p:nvSpPr>
            <p:spPr>
              <a:xfrm>
                <a:off x="9388125" y="4225346"/>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0" name="椭圆 1099">
                <a:extLst>
                  <a:ext uri="{FF2B5EF4-FFF2-40B4-BE49-F238E27FC236}">
                    <a16:creationId xmlns:a16="http://schemas.microsoft.com/office/drawing/2014/main" id="{9A72A9ED-1147-2EDE-78D9-10FAB54DA155}"/>
                  </a:ext>
                </a:extLst>
              </p:cNvPr>
              <p:cNvSpPr/>
              <p:nvPr/>
            </p:nvSpPr>
            <p:spPr>
              <a:xfrm>
                <a:off x="9388125" y="4573506"/>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1" name="椭圆 1100">
                <a:extLst>
                  <a:ext uri="{FF2B5EF4-FFF2-40B4-BE49-F238E27FC236}">
                    <a16:creationId xmlns:a16="http://schemas.microsoft.com/office/drawing/2014/main" id="{0AFBE232-1A36-ADC7-B509-D4A1F1492A5D}"/>
                  </a:ext>
                </a:extLst>
              </p:cNvPr>
              <p:cNvSpPr/>
              <p:nvPr/>
            </p:nvSpPr>
            <p:spPr>
              <a:xfrm>
                <a:off x="9393923" y="4921913"/>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2" name="椭圆 1101">
                <a:extLst>
                  <a:ext uri="{FF2B5EF4-FFF2-40B4-BE49-F238E27FC236}">
                    <a16:creationId xmlns:a16="http://schemas.microsoft.com/office/drawing/2014/main" id="{8982ECA8-5547-216B-EF1A-5E41CC9F08DC}"/>
                  </a:ext>
                </a:extLst>
              </p:cNvPr>
              <p:cNvSpPr/>
              <p:nvPr/>
            </p:nvSpPr>
            <p:spPr>
              <a:xfrm>
                <a:off x="9890878" y="4370292"/>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3" name="椭圆 1102">
                <a:extLst>
                  <a:ext uri="{FF2B5EF4-FFF2-40B4-BE49-F238E27FC236}">
                    <a16:creationId xmlns:a16="http://schemas.microsoft.com/office/drawing/2014/main" id="{5384D096-1F1F-A2A1-E00E-6F2E78C07700}"/>
                  </a:ext>
                </a:extLst>
              </p:cNvPr>
              <p:cNvSpPr/>
              <p:nvPr/>
            </p:nvSpPr>
            <p:spPr>
              <a:xfrm>
                <a:off x="9890879" y="4745494"/>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4" name="椭圆 1103">
                <a:extLst>
                  <a:ext uri="{FF2B5EF4-FFF2-40B4-BE49-F238E27FC236}">
                    <a16:creationId xmlns:a16="http://schemas.microsoft.com/office/drawing/2014/main" id="{D399A0DE-8356-6954-83FF-268702CEDF14}"/>
                  </a:ext>
                </a:extLst>
              </p:cNvPr>
              <p:cNvSpPr/>
              <p:nvPr/>
            </p:nvSpPr>
            <p:spPr>
              <a:xfrm>
                <a:off x="10565084" y="4227003"/>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5" name="椭圆 1104">
                <a:extLst>
                  <a:ext uri="{FF2B5EF4-FFF2-40B4-BE49-F238E27FC236}">
                    <a16:creationId xmlns:a16="http://schemas.microsoft.com/office/drawing/2014/main" id="{EAD6DEF1-718B-62CE-0AEB-A44DFA21232B}"/>
                  </a:ext>
                </a:extLst>
              </p:cNvPr>
              <p:cNvSpPr/>
              <p:nvPr/>
            </p:nvSpPr>
            <p:spPr>
              <a:xfrm>
                <a:off x="10565913" y="4580670"/>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6" name="椭圆 1105">
                <a:extLst>
                  <a:ext uri="{FF2B5EF4-FFF2-40B4-BE49-F238E27FC236}">
                    <a16:creationId xmlns:a16="http://schemas.microsoft.com/office/drawing/2014/main" id="{1579FC02-C77D-B484-6AD7-36F8666F017C}"/>
                  </a:ext>
                </a:extLst>
              </p:cNvPr>
              <p:cNvSpPr/>
              <p:nvPr/>
            </p:nvSpPr>
            <p:spPr>
              <a:xfrm>
                <a:off x="10568397" y="4926055"/>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7" name="椭圆 1106">
                <a:extLst>
                  <a:ext uri="{FF2B5EF4-FFF2-40B4-BE49-F238E27FC236}">
                    <a16:creationId xmlns:a16="http://schemas.microsoft.com/office/drawing/2014/main" id="{4BDCDA37-7314-E6F7-AC8C-FBFAA9CBADD1}"/>
                  </a:ext>
                </a:extLst>
              </p:cNvPr>
              <p:cNvSpPr/>
              <p:nvPr/>
            </p:nvSpPr>
            <p:spPr>
              <a:xfrm>
                <a:off x="11213639" y="4573506"/>
                <a:ext cx="193196" cy="193196"/>
              </a:xfrm>
              <a:prstGeom prst="ellipse">
                <a:avLst/>
              </a:prstGeom>
              <a:ln w="6350"/>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1108" name="直接箭头连接符 1107">
                <a:extLst>
                  <a:ext uri="{FF2B5EF4-FFF2-40B4-BE49-F238E27FC236}">
                    <a16:creationId xmlns:a16="http://schemas.microsoft.com/office/drawing/2014/main" id="{9A46DC7A-DF55-6756-4463-1A5BF5AD5FFA}"/>
                  </a:ext>
                </a:extLst>
              </p:cNvPr>
              <p:cNvCxnSpPr>
                <a:stCxn id="1099" idx="6"/>
                <a:endCxn id="1102" idx="2"/>
              </p:cNvCxnSpPr>
              <p:nvPr/>
            </p:nvCxnSpPr>
            <p:spPr>
              <a:xfrm>
                <a:off x="9581321" y="4321944"/>
                <a:ext cx="309557" cy="144946"/>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09" name="直接箭头连接符 1108">
                <a:extLst>
                  <a:ext uri="{FF2B5EF4-FFF2-40B4-BE49-F238E27FC236}">
                    <a16:creationId xmlns:a16="http://schemas.microsoft.com/office/drawing/2014/main" id="{A6F82F2D-BA7E-E862-C2C9-8502ED529548}"/>
                  </a:ext>
                </a:extLst>
              </p:cNvPr>
              <p:cNvCxnSpPr>
                <a:cxnSpLocks/>
                <a:stCxn id="1100" idx="6"/>
              </p:cNvCxnSpPr>
              <p:nvPr/>
            </p:nvCxnSpPr>
            <p:spPr>
              <a:xfrm flipV="1">
                <a:off x="9581321" y="4466890"/>
                <a:ext cx="309557" cy="203214"/>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0" name="直接箭头连接符 1109">
                <a:extLst>
                  <a:ext uri="{FF2B5EF4-FFF2-40B4-BE49-F238E27FC236}">
                    <a16:creationId xmlns:a16="http://schemas.microsoft.com/office/drawing/2014/main" id="{60FFAE47-7CA2-ABA1-0D72-446F04D2E69A}"/>
                  </a:ext>
                </a:extLst>
              </p:cNvPr>
              <p:cNvCxnSpPr>
                <a:cxnSpLocks/>
                <a:stCxn id="1101" idx="6"/>
                <a:endCxn id="1102" idx="2"/>
              </p:cNvCxnSpPr>
              <p:nvPr/>
            </p:nvCxnSpPr>
            <p:spPr>
              <a:xfrm flipV="1">
                <a:off x="9587119" y="4466890"/>
                <a:ext cx="303759" cy="551621"/>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1" name="直接箭头连接符 1110">
                <a:extLst>
                  <a:ext uri="{FF2B5EF4-FFF2-40B4-BE49-F238E27FC236}">
                    <a16:creationId xmlns:a16="http://schemas.microsoft.com/office/drawing/2014/main" id="{E0A21172-8642-7CDE-05B3-51B22C9C9DBC}"/>
                  </a:ext>
                </a:extLst>
              </p:cNvPr>
              <p:cNvCxnSpPr>
                <a:cxnSpLocks/>
                <a:stCxn id="1100" idx="6"/>
                <a:endCxn id="1103" idx="2"/>
              </p:cNvCxnSpPr>
              <p:nvPr/>
            </p:nvCxnSpPr>
            <p:spPr>
              <a:xfrm>
                <a:off x="9581321" y="4670104"/>
                <a:ext cx="309558" cy="171988"/>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2" name="直接箭头连接符 1111">
                <a:extLst>
                  <a:ext uri="{FF2B5EF4-FFF2-40B4-BE49-F238E27FC236}">
                    <a16:creationId xmlns:a16="http://schemas.microsoft.com/office/drawing/2014/main" id="{FB21F31E-C2A3-694B-5F47-95F81E6082F3}"/>
                  </a:ext>
                </a:extLst>
              </p:cNvPr>
              <p:cNvCxnSpPr>
                <a:cxnSpLocks/>
                <a:stCxn id="1101" idx="6"/>
                <a:endCxn id="1103" idx="2"/>
              </p:cNvCxnSpPr>
              <p:nvPr/>
            </p:nvCxnSpPr>
            <p:spPr>
              <a:xfrm flipV="1">
                <a:off x="9587119" y="4842092"/>
                <a:ext cx="303760" cy="176419"/>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3" name="直接箭头连接符 1112">
                <a:extLst>
                  <a:ext uri="{FF2B5EF4-FFF2-40B4-BE49-F238E27FC236}">
                    <a16:creationId xmlns:a16="http://schemas.microsoft.com/office/drawing/2014/main" id="{C17B35D4-D269-A3C1-78DE-34A63ED4E65A}"/>
                  </a:ext>
                </a:extLst>
              </p:cNvPr>
              <p:cNvCxnSpPr>
                <a:cxnSpLocks/>
                <a:stCxn id="1099" idx="6"/>
                <a:endCxn id="1103" idx="2"/>
              </p:cNvCxnSpPr>
              <p:nvPr/>
            </p:nvCxnSpPr>
            <p:spPr>
              <a:xfrm>
                <a:off x="9581321" y="4321944"/>
                <a:ext cx="309558" cy="520148"/>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4" name="直接箭头连接符 1113">
                <a:extLst>
                  <a:ext uri="{FF2B5EF4-FFF2-40B4-BE49-F238E27FC236}">
                    <a16:creationId xmlns:a16="http://schemas.microsoft.com/office/drawing/2014/main" id="{F42F8D7E-78B1-DEC8-EA2C-C7B2C5FA78BF}"/>
                  </a:ext>
                </a:extLst>
              </p:cNvPr>
              <p:cNvCxnSpPr>
                <a:cxnSpLocks/>
                <a:stCxn id="1102" idx="6"/>
                <a:endCxn id="1106" idx="2"/>
              </p:cNvCxnSpPr>
              <p:nvPr/>
            </p:nvCxnSpPr>
            <p:spPr>
              <a:xfrm>
                <a:off x="10084074" y="4466890"/>
                <a:ext cx="484323" cy="555763"/>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5" name="直接箭头连接符 1114">
                <a:extLst>
                  <a:ext uri="{FF2B5EF4-FFF2-40B4-BE49-F238E27FC236}">
                    <a16:creationId xmlns:a16="http://schemas.microsoft.com/office/drawing/2014/main" id="{57107755-B40B-AC5B-85CF-64BC0E4C7059}"/>
                  </a:ext>
                </a:extLst>
              </p:cNvPr>
              <p:cNvCxnSpPr>
                <a:cxnSpLocks/>
                <a:stCxn id="1103" idx="6"/>
                <a:endCxn id="1104" idx="2"/>
              </p:cNvCxnSpPr>
              <p:nvPr/>
            </p:nvCxnSpPr>
            <p:spPr>
              <a:xfrm flipV="1">
                <a:off x="10084075" y="4323601"/>
                <a:ext cx="481009" cy="518491"/>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6" name="直接箭头连接符 1115">
                <a:extLst>
                  <a:ext uri="{FF2B5EF4-FFF2-40B4-BE49-F238E27FC236}">
                    <a16:creationId xmlns:a16="http://schemas.microsoft.com/office/drawing/2014/main" id="{A33651A7-DE36-C432-3D0D-125987CA22CD}"/>
                  </a:ext>
                </a:extLst>
              </p:cNvPr>
              <p:cNvCxnSpPr>
                <a:cxnSpLocks/>
                <a:stCxn id="1103" idx="6"/>
              </p:cNvCxnSpPr>
              <p:nvPr/>
            </p:nvCxnSpPr>
            <p:spPr>
              <a:xfrm flipV="1">
                <a:off x="10084075" y="4677268"/>
                <a:ext cx="481009" cy="164824"/>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7" name="直接箭头连接符 1116">
                <a:extLst>
                  <a:ext uri="{FF2B5EF4-FFF2-40B4-BE49-F238E27FC236}">
                    <a16:creationId xmlns:a16="http://schemas.microsoft.com/office/drawing/2014/main" id="{FBDD1861-F390-2DA9-BB4D-8C0B828F7072}"/>
                  </a:ext>
                </a:extLst>
              </p:cNvPr>
              <p:cNvCxnSpPr>
                <a:cxnSpLocks/>
                <a:stCxn id="1103" idx="6"/>
                <a:endCxn id="1106" idx="2"/>
              </p:cNvCxnSpPr>
              <p:nvPr/>
            </p:nvCxnSpPr>
            <p:spPr>
              <a:xfrm>
                <a:off x="10084075" y="4842092"/>
                <a:ext cx="484322" cy="180561"/>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8" name="直接箭头连接符 1117">
                <a:extLst>
                  <a:ext uri="{FF2B5EF4-FFF2-40B4-BE49-F238E27FC236}">
                    <a16:creationId xmlns:a16="http://schemas.microsoft.com/office/drawing/2014/main" id="{4E207FFC-663F-129E-AFD2-0F5A211BE0E9}"/>
                  </a:ext>
                </a:extLst>
              </p:cNvPr>
              <p:cNvCxnSpPr>
                <a:cxnSpLocks/>
                <a:stCxn id="1102" idx="6"/>
                <a:endCxn id="1105" idx="2"/>
              </p:cNvCxnSpPr>
              <p:nvPr/>
            </p:nvCxnSpPr>
            <p:spPr>
              <a:xfrm>
                <a:off x="10084074" y="4466890"/>
                <a:ext cx="481839" cy="210378"/>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19" name="直接箭头连接符 1118">
                <a:extLst>
                  <a:ext uri="{FF2B5EF4-FFF2-40B4-BE49-F238E27FC236}">
                    <a16:creationId xmlns:a16="http://schemas.microsoft.com/office/drawing/2014/main" id="{6B3DFCCB-43F7-D164-A9C3-972F0115A564}"/>
                  </a:ext>
                </a:extLst>
              </p:cNvPr>
              <p:cNvCxnSpPr>
                <a:cxnSpLocks/>
                <a:stCxn id="1102" idx="6"/>
                <a:endCxn id="1104" idx="2"/>
              </p:cNvCxnSpPr>
              <p:nvPr/>
            </p:nvCxnSpPr>
            <p:spPr>
              <a:xfrm flipV="1">
                <a:off x="10084074" y="4323601"/>
                <a:ext cx="481010" cy="143289"/>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20" name="直接箭头连接符 1119">
                <a:extLst>
                  <a:ext uri="{FF2B5EF4-FFF2-40B4-BE49-F238E27FC236}">
                    <a16:creationId xmlns:a16="http://schemas.microsoft.com/office/drawing/2014/main" id="{2517EF54-F705-BD2A-EEB5-B3105344AA23}"/>
                  </a:ext>
                </a:extLst>
              </p:cNvPr>
              <p:cNvCxnSpPr>
                <a:cxnSpLocks/>
                <a:stCxn id="1104" idx="6"/>
                <a:endCxn id="1107" idx="2"/>
              </p:cNvCxnSpPr>
              <p:nvPr/>
            </p:nvCxnSpPr>
            <p:spPr>
              <a:xfrm>
                <a:off x="10758280" y="4323601"/>
                <a:ext cx="455359" cy="346503"/>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21" name="直接箭头连接符 1120">
                <a:extLst>
                  <a:ext uri="{FF2B5EF4-FFF2-40B4-BE49-F238E27FC236}">
                    <a16:creationId xmlns:a16="http://schemas.microsoft.com/office/drawing/2014/main" id="{B7304BC3-F843-E073-DA7E-98DE95A61314}"/>
                  </a:ext>
                </a:extLst>
              </p:cNvPr>
              <p:cNvCxnSpPr>
                <a:cxnSpLocks/>
                <a:stCxn id="1105" idx="6"/>
                <a:endCxn id="1107" idx="2"/>
              </p:cNvCxnSpPr>
              <p:nvPr/>
            </p:nvCxnSpPr>
            <p:spPr>
              <a:xfrm flipV="1">
                <a:off x="10759109" y="4670104"/>
                <a:ext cx="454530" cy="7164"/>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cxnSp>
            <p:nvCxnSpPr>
              <p:cNvPr id="1122" name="直接箭头连接符 1121">
                <a:extLst>
                  <a:ext uri="{FF2B5EF4-FFF2-40B4-BE49-F238E27FC236}">
                    <a16:creationId xmlns:a16="http://schemas.microsoft.com/office/drawing/2014/main" id="{180FD028-7CD6-8FBA-583A-01A23F23AFB0}"/>
                  </a:ext>
                </a:extLst>
              </p:cNvPr>
              <p:cNvCxnSpPr>
                <a:cxnSpLocks/>
                <a:stCxn id="1106" idx="6"/>
                <a:endCxn id="1107" idx="2"/>
              </p:cNvCxnSpPr>
              <p:nvPr/>
            </p:nvCxnSpPr>
            <p:spPr>
              <a:xfrm flipV="1">
                <a:off x="10761593" y="4670104"/>
                <a:ext cx="452046" cy="352549"/>
              </a:xfrm>
              <a:prstGeom prst="straightConnector1">
                <a:avLst/>
              </a:prstGeom>
              <a:ln>
                <a:tailEnd type="stealth" w="sm" len="sm"/>
              </a:ln>
            </p:spPr>
            <p:style>
              <a:lnRef idx="1">
                <a:schemeClr val="accent6"/>
              </a:lnRef>
              <a:fillRef idx="0">
                <a:schemeClr val="accent6"/>
              </a:fillRef>
              <a:effectRef idx="0">
                <a:schemeClr val="accent6"/>
              </a:effectRef>
              <a:fontRef idx="minor">
                <a:schemeClr val="tx1"/>
              </a:fontRef>
            </p:style>
          </p:cxnSp>
        </p:grpSp>
      </p:grpSp>
      <p:sp>
        <p:nvSpPr>
          <p:cNvPr id="7" name="文本框 6">
            <a:extLst>
              <a:ext uri="{FF2B5EF4-FFF2-40B4-BE49-F238E27FC236}">
                <a16:creationId xmlns:a16="http://schemas.microsoft.com/office/drawing/2014/main" id="{2483ADFF-5892-D7A7-BB9E-D7478664707D}"/>
              </a:ext>
            </a:extLst>
          </p:cNvPr>
          <p:cNvSpPr txBox="1"/>
          <p:nvPr/>
        </p:nvSpPr>
        <p:spPr>
          <a:xfrm>
            <a:off x="208597" y="5914980"/>
            <a:ext cx="11884666" cy="646331"/>
          </a:xfrm>
          <a:prstGeom prst="rect">
            <a:avLst/>
          </a:prstGeom>
          <a:noFill/>
        </p:spPr>
        <p:txBody>
          <a:bodyPr wrap="square">
            <a:spAutoFit/>
          </a:bodyPr>
          <a:lstStyle/>
          <a:p>
            <a:r>
              <a:rPr lang="en-US" altLang="zh-CN" b="1" dirty="0">
                <a:solidFill>
                  <a:srgbClr val="374151"/>
                </a:solidFill>
                <a:latin typeface="MicrosoftYaHeiUI"/>
                <a:ea typeface="微软雅黑" panose="020B0503020204020204" pitchFamily="34" charset="-122"/>
                <a:cs typeface="Times New Roman" panose="02020603050405020304" pitchFamily="18" charset="0"/>
              </a:rPr>
              <a:t>Advantage:</a:t>
            </a:r>
            <a:r>
              <a:rPr lang="en-US" altLang="zh-CN" dirty="0">
                <a:solidFill>
                  <a:srgbClr val="374151"/>
                </a:solidFill>
                <a:latin typeface="MicrosoftYaHeiUI"/>
                <a:ea typeface="微软雅黑" panose="020B0503020204020204" pitchFamily="34" charset="-122"/>
                <a:cs typeface="Times New Roman" panose="02020603050405020304" pitchFamily="18" charset="0"/>
              </a:rPr>
              <a:t> </a:t>
            </a:r>
            <a:r>
              <a:rPr lang="en-US" altLang="zh-CN" b="0" i="0" dirty="0">
                <a:solidFill>
                  <a:srgbClr val="374151"/>
                </a:solidFill>
                <a:effectLst/>
                <a:latin typeface="MicrosoftYaHeiUI"/>
              </a:rPr>
              <a:t>Simple implementation</a:t>
            </a:r>
            <a:r>
              <a:rPr lang="en-US" altLang="zh-CN" b="0" i="0" dirty="0">
                <a:solidFill>
                  <a:srgbClr val="374151"/>
                </a:solidFill>
                <a:effectLst/>
                <a:latin typeface="MicrosoftYaHeiUI"/>
                <a:ea typeface="微软雅黑" panose="020B0503020204020204" pitchFamily="34" charset="-122"/>
                <a:cs typeface="Times New Roman" panose="02020603050405020304" pitchFamily="18" charset="0"/>
              </a:rPr>
              <a:t>.</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a:p>
            <a:r>
              <a:rPr lang="en-US" altLang="zh-CN" b="1" dirty="0">
                <a:solidFill>
                  <a:srgbClr val="374151"/>
                </a:solidFill>
                <a:latin typeface="MicrosoftYaHeiUI"/>
                <a:ea typeface="微软雅黑" panose="020B0503020204020204" pitchFamily="34" charset="-122"/>
                <a:cs typeface="Times New Roman" panose="02020603050405020304" pitchFamily="18" charset="0"/>
              </a:rPr>
              <a:t>Disadvantage: </a:t>
            </a:r>
            <a:r>
              <a:rPr lang="en-US" altLang="zh-CN" b="0" i="0" dirty="0">
                <a:solidFill>
                  <a:srgbClr val="374151"/>
                </a:solidFill>
                <a:effectLst/>
                <a:latin typeface="MicrosoftYaHeiUI"/>
              </a:rPr>
              <a:t>Limited flexibility with single source of stochasticity. Lack of theoretical guarantees.</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290FBF3F-1C21-80B9-61F2-B2B8D6EC2C8C}"/>
              </a:ext>
            </a:extLst>
          </p:cNvPr>
          <p:cNvSpPr txBox="1"/>
          <p:nvPr/>
        </p:nvSpPr>
        <p:spPr>
          <a:xfrm>
            <a:off x="208596" y="2685538"/>
            <a:ext cx="11717052" cy="646331"/>
          </a:xfrm>
          <a:prstGeom prst="rect">
            <a:avLst/>
          </a:prstGeom>
          <a:noFill/>
        </p:spPr>
        <p:txBody>
          <a:bodyPr wrap="square">
            <a:spAutoFit/>
          </a:bodyPr>
          <a:lstStyle/>
          <a:p>
            <a:r>
              <a:rPr lang="en-US" altLang="zh-CN" b="1" i="0" dirty="0">
                <a:solidFill>
                  <a:srgbClr val="374151"/>
                </a:solidFill>
                <a:effectLst/>
                <a:latin typeface="MicrosoftYaHeiUI"/>
                <a:cs typeface="Times New Roman" panose="02020603050405020304" pitchFamily="18" charset="0"/>
              </a:rPr>
              <a:t>Deep ensemble</a:t>
            </a:r>
            <a:r>
              <a:rPr lang="en-US" altLang="zh-CN" b="0" i="0" dirty="0">
                <a:solidFill>
                  <a:srgbClr val="374151"/>
                </a:solidFill>
                <a:effectLst/>
                <a:latin typeface="MicrosoftYaHeiUI"/>
                <a:cs typeface="Times New Roman" panose="02020603050405020304" pitchFamily="18" charset="0"/>
              </a:rPr>
              <a:t> </a:t>
            </a:r>
            <a:r>
              <a:rPr lang="en-US" altLang="zh-CN" dirty="0">
                <a:solidFill>
                  <a:srgbClr val="374151"/>
                </a:solidFill>
                <a:latin typeface="MicrosoftYaHeiUI"/>
                <a:cs typeface="Times New Roman" panose="02020603050405020304" pitchFamily="18" charset="0"/>
              </a:rPr>
              <a:t>trains multiple models with different random initializations independently on the same data and then aggregates their predictions.</a:t>
            </a:r>
            <a:endParaRPr lang="zh-CN" altLang="en-US" dirty="0">
              <a:solidFill>
                <a:srgbClr val="374151"/>
              </a:solidFill>
              <a:latin typeface="MicrosoftYaHeiUI"/>
              <a:cs typeface="Times New Roman" panose="02020603050405020304" pitchFamily="18" charset="0"/>
            </a:endParaRPr>
          </a:p>
        </p:txBody>
      </p:sp>
      <p:sp>
        <p:nvSpPr>
          <p:cNvPr id="2" name="文本框 1">
            <a:extLst>
              <a:ext uri="{FF2B5EF4-FFF2-40B4-BE49-F238E27FC236}">
                <a16:creationId xmlns:a16="http://schemas.microsoft.com/office/drawing/2014/main" id="{EC6D2668-3861-0C2D-B119-78D14F3CB5C4}"/>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6" name="文本框 5">
            <a:extLst>
              <a:ext uri="{FF2B5EF4-FFF2-40B4-BE49-F238E27FC236}">
                <a16:creationId xmlns:a16="http://schemas.microsoft.com/office/drawing/2014/main" id="{FE0EF919-B961-90BF-A4BB-37B91F074E91}"/>
              </a:ext>
            </a:extLst>
          </p:cNvPr>
          <p:cNvSpPr txBox="1"/>
          <p:nvPr/>
        </p:nvSpPr>
        <p:spPr>
          <a:xfrm>
            <a:off x="208596" y="6590133"/>
            <a:ext cx="1144867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Abdar M, </a:t>
            </a:r>
            <a:r>
              <a:rPr kumimoji="0" lang="en-US" altLang="zh-CN" sz="1200" b="0" i="0" u="none" strike="noStrike" kern="1200" cap="none" spc="0" normalizeH="0" baseline="0" noProof="0" dirty="0" err="1">
                <a:ln>
                  <a:noFill/>
                </a:ln>
                <a:solidFill>
                  <a:srgbClr val="222222"/>
                </a:solidFill>
                <a:effectLst/>
                <a:uLnTx/>
                <a:uFillTx/>
                <a:latin typeface="MicrosoftYaHeiUI"/>
                <a:ea typeface="微软雅黑" panose="020B0503020204020204" pitchFamily="34" charset="-122"/>
                <a:cs typeface="Times New Roman" panose="02020603050405020304" pitchFamily="18" charset="0"/>
              </a:rPr>
              <a:t>Pourpanah</a:t>
            </a: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 F, Hussain S, et al. A review of uncertainty quantification in deep learning: Techniques, applications and challenges[J]. Information fusion, 2021, 76: 243-297</a:t>
            </a:r>
            <a:endParaRPr lang="zh-CN" altLang="en-US" sz="2000" dirty="0"/>
          </a:p>
        </p:txBody>
      </p:sp>
    </p:spTree>
    <p:custDataLst>
      <p:tags r:id="rId1"/>
    </p:custDataLst>
    <p:extLst>
      <p:ext uri="{BB962C8B-B14F-4D97-AF65-F5344CB8AC3E}">
        <p14:creationId xmlns:p14="http://schemas.microsoft.com/office/powerpoint/2010/main" val="352181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123" grpId="0" animBg="1"/>
      <p:bldP spid="24"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179865" y="751165"/>
            <a:ext cx="11942130" cy="1154162"/>
          </a:xfrm>
          <a:prstGeom prst="rect">
            <a:avLst/>
          </a:prstGeom>
          <a:noFill/>
        </p:spPr>
        <p:txBody>
          <a:bodyPr wrap="square">
            <a:spAutoFit/>
          </a:bodyPr>
          <a:lstStyle/>
          <a:p>
            <a:pPr algn="l">
              <a:lnSpc>
                <a:spcPct val="150000"/>
              </a:lnSpc>
            </a:pPr>
            <a:r>
              <a:rPr lang="en-US" altLang="zh-CN" sz="2200" dirty="0">
                <a:solidFill>
                  <a:srgbClr val="374151"/>
                </a:solidFill>
                <a:latin typeface="MicrosoftYaHeiUI"/>
                <a:cs typeface="Times New Roman" panose="02020603050405020304" pitchFamily="18" charset="0"/>
              </a:rPr>
              <a:t>Variational</a:t>
            </a:r>
            <a:r>
              <a:rPr lang="zh-CN" altLang="en-US" sz="2200" dirty="0">
                <a:solidFill>
                  <a:srgbClr val="374151"/>
                </a:solidFill>
                <a:latin typeface="MicrosoftYaHeiUI"/>
                <a:cs typeface="Times New Roman" panose="02020603050405020304" pitchFamily="18" charset="0"/>
              </a:rPr>
              <a:t> </a:t>
            </a:r>
            <a:r>
              <a:rPr lang="en-US" altLang="zh-CN" sz="2200" dirty="0">
                <a:solidFill>
                  <a:srgbClr val="374151"/>
                </a:solidFill>
                <a:latin typeface="MicrosoftYaHeiUI"/>
                <a:cs typeface="Times New Roman" panose="02020603050405020304" pitchFamily="18" charset="0"/>
              </a:rPr>
              <a:t>Autoencoders (VAEs) </a:t>
            </a:r>
          </a:p>
          <a:p>
            <a:pPr algn="l"/>
            <a:r>
              <a:rPr lang="en-US" altLang="zh-CN" dirty="0">
                <a:solidFill>
                  <a:srgbClr val="374151"/>
                </a:solidFill>
                <a:latin typeface="MicrosoftYaHeiUI"/>
                <a:cs typeface="Times New Roman" panose="02020603050405020304" pitchFamily="18" charset="0"/>
              </a:rPr>
              <a:t>VAEs are </a:t>
            </a:r>
            <a:r>
              <a:rPr lang="en-US" altLang="zh-CN" b="0" i="0" dirty="0">
                <a:solidFill>
                  <a:srgbClr val="374151"/>
                </a:solidFill>
                <a:effectLst/>
                <a:latin typeface="MicrosoftYaHeiUI"/>
                <a:cs typeface="Times New Roman" panose="02020603050405020304" pitchFamily="18" charset="0"/>
              </a:rPr>
              <a:t>generative models to learn the probability distribution of a given dataset. </a:t>
            </a:r>
            <a:endParaRPr lang="en-US" altLang="zh-CN" dirty="0">
              <a:solidFill>
                <a:srgbClr val="374151"/>
              </a:solidFill>
              <a:latin typeface="MicrosoftYaHeiUI"/>
              <a:cs typeface="Times New Roman" panose="02020603050405020304" pitchFamily="18" charset="0"/>
            </a:endParaRPr>
          </a:p>
          <a:p>
            <a:pPr algn="l"/>
            <a:r>
              <a:rPr lang="en-US" altLang="zh-CN" b="0" i="0" dirty="0">
                <a:solidFill>
                  <a:srgbClr val="374151"/>
                </a:solidFill>
                <a:effectLst/>
                <a:latin typeface="MicrosoftYaHeiUI"/>
                <a:cs typeface="Times New Roman" panose="02020603050405020304" pitchFamily="18" charset="0"/>
              </a:rPr>
              <a:t>A VAE model consists of an encoder and a decoder. </a:t>
            </a:r>
          </a:p>
        </p:txBody>
      </p:sp>
      <p:grpSp>
        <p:nvGrpSpPr>
          <p:cNvPr id="8" name="组合 7">
            <a:extLst>
              <a:ext uri="{FF2B5EF4-FFF2-40B4-BE49-F238E27FC236}">
                <a16:creationId xmlns:a16="http://schemas.microsoft.com/office/drawing/2014/main" id="{49BC0DBD-F815-B375-58A4-32F85B2C305B}"/>
              </a:ext>
            </a:extLst>
          </p:cNvPr>
          <p:cNvGrpSpPr/>
          <p:nvPr/>
        </p:nvGrpSpPr>
        <p:grpSpPr>
          <a:xfrm>
            <a:off x="3882016" y="3261627"/>
            <a:ext cx="3351514" cy="1848710"/>
            <a:chOff x="3882016" y="3261627"/>
            <a:chExt cx="3351514" cy="1848710"/>
          </a:xfrm>
        </p:grpSpPr>
        <p:pic>
          <p:nvPicPr>
            <p:cNvPr id="36" name="图片 35">
              <a:extLst>
                <a:ext uri="{FF2B5EF4-FFF2-40B4-BE49-F238E27FC236}">
                  <a16:creationId xmlns:a16="http://schemas.microsoft.com/office/drawing/2014/main" id="{C8E021A5-B502-DF2C-3550-3065A7297955}"/>
                </a:ext>
              </a:extLst>
            </p:cNvPr>
            <p:cNvPicPr>
              <a:picLocks noChangeAspect="1"/>
            </p:cNvPicPr>
            <p:nvPr/>
          </p:nvPicPr>
          <p:blipFill>
            <a:blip r:embed="rId4"/>
            <a:stretch>
              <a:fillRect/>
            </a:stretch>
          </p:blipFill>
          <p:spPr>
            <a:xfrm>
              <a:off x="4664878" y="3261627"/>
              <a:ext cx="2228964" cy="1344462"/>
            </a:xfrm>
            <a:prstGeom prst="rect">
              <a:avLst/>
            </a:prstGeom>
          </p:spPr>
        </p:pic>
        <p:sp>
          <p:nvSpPr>
            <p:cNvPr id="27" name="左大括号 26">
              <a:extLst>
                <a:ext uri="{FF2B5EF4-FFF2-40B4-BE49-F238E27FC236}">
                  <a16:creationId xmlns:a16="http://schemas.microsoft.com/office/drawing/2014/main" id="{DBE7E7E3-0828-FF56-E751-90E5FA2FA496}"/>
                </a:ext>
              </a:extLst>
            </p:cNvPr>
            <p:cNvSpPr/>
            <p:nvPr/>
          </p:nvSpPr>
          <p:spPr>
            <a:xfrm flipH="1">
              <a:off x="3882016" y="3393832"/>
              <a:ext cx="329418" cy="830925"/>
            </a:xfrm>
            <a:prstGeom prst="leftBrace">
              <a:avLst>
                <a:gd name="adj1" fmla="val 32470"/>
                <a:gd name="adj2" fmla="val 54417"/>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cxnSp>
          <p:nvCxnSpPr>
            <p:cNvPr id="29" name="直接箭头连接符 28">
              <a:extLst>
                <a:ext uri="{FF2B5EF4-FFF2-40B4-BE49-F238E27FC236}">
                  <a16:creationId xmlns:a16="http://schemas.microsoft.com/office/drawing/2014/main" id="{49B57BF1-D20E-C4D0-73C1-FE1614780DBD}"/>
                </a:ext>
              </a:extLst>
            </p:cNvPr>
            <p:cNvCxnSpPr>
              <a:cxnSpLocks/>
            </p:cNvCxnSpPr>
            <p:nvPr/>
          </p:nvCxnSpPr>
          <p:spPr>
            <a:xfrm>
              <a:off x="4285101" y="3865184"/>
              <a:ext cx="4949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3D96D3B0-C3BA-F4A5-B12F-DFEA87FC297E}"/>
                </a:ext>
              </a:extLst>
            </p:cNvPr>
            <p:cNvSpPr txBox="1"/>
            <p:nvPr/>
          </p:nvSpPr>
          <p:spPr>
            <a:xfrm>
              <a:off x="4664878" y="4617894"/>
              <a:ext cx="2568652" cy="492443"/>
            </a:xfrm>
            <a:prstGeom prst="rect">
              <a:avLst/>
            </a:prstGeom>
            <a:noFill/>
          </p:spPr>
          <p:txBody>
            <a:bodyPr wrap="none" lIns="0" tIns="0" rIns="0" bIns="0" rtlCol="0">
              <a:spAutoFit/>
            </a:bodyPr>
            <a:lstStyle/>
            <a:p>
              <a:pPr algn="ctr"/>
              <a:r>
                <a:rPr lang="en-US" altLang="zh-CN" sz="1600" dirty="0">
                  <a:solidFill>
                    <a:schemeClr val="tx1"/>
                  </a:solidFill>
                  <a:latin typeface="微软雅黑" panose="020B0503020204020204" pitchFamily="34" charset="-122"/>
                  <a:ea typeface="微软雅黑" panose="020B0503020204020204" pitchFamily="34" charset="-122"/>
                </a:rPr>
                <a:t>Latent Distribution</a:t>
              </a:r>
            </a:p>
            <a:p>
              <a:pPr algn="ctr"/>
              <a:r>
                <a:rPr lang="en-US" altLang="zh-CN" sz="1600" dirty="0">
                  <a:solidFill>
                    <a:schemeClr val="tx1"/>
                  </a:solidFill>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i.e. multivariate Gaussian)</a:t>
              </a:r>
              <a:endParaRPr lang="zh-CN" altLang="en-US" sz="1600" dirty="0">
                <a:latin typeface="微软雅黑" panose="020B0503020204020204" pitchFamily="34" charset="-122"/>
                <a:ea typeface="微软雅黑" panose="020B0503020204020204" pitchFamily="34" charset="-122"/>
              </a:endParaRPr>
            </a:p>
          </p:txBody>
        </p:sp>
      </p:grpSp>
      <p:grpSp>
        <p:nvGrpSpPr>
          <p:cNvPr id="11" name="组合 10">
            <a:extLst>
              <a:ext uri="{FF2B5EF4-FFF2-40B4-BE49-F238E27FC236}">
                <a16:creationId xmlns:a16="http://schemas.microsoft.com/office/drawing/2014/main" id="{DD48467F-12D8-5AEF-242D-FF865862BE7D}"/>
              </a:ext>
            </a:extLst>
          </p:cNvPr>
          <p:cNvGrpSpPr/>
          <p:nvPr/>
        </p:nvGrpSpPr>
        <p:grpSpPr>
          <a:xfrm>
            <a:off x="6348298" y="3680517"/>
            <a:ext cx="1925843" cy="338554"/>
            <a:chOff x="6348298" y="3680517"/>
            <a:chExt cx="1925843" cy="338554"/>
          </a:xfrm>
        </p:grpSpPr>
        <p:cxnSp>
          <p:nvCxnSpPr>
            <p:cNvPr id="45" name="直接箭头连接符 44">
              <a:extLst>
                <a:ext uri="{FF2B5EF4-FFF2-40B4-BE49-F238E27FC236}">
                  <a16:creationId xmlns:a16="http://schemas.microsoft.com/office/drawing/2014/main" id="{B350AF4A-7396-7313-BCDD-2385636BC979}"/>
                </a:ext>
              </a:extLst>
            </p:cNvPr>
            <p:cNvCxnSpPr>
              <a:cxnSpLocks/>
            </p:cNvCxnSpPr>
            <p:nvPr/>
          </p:nvCxnSpPr>
          <p:spPr>
            <a:xfrm>
              <a:off x="6348298" y="3865184"/>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CDABE692-180C-5EBA-EABA-8C2BABE54915}"/>
                    </a:ext>
                  </a:extLst>
                </p:cNvPr>
                <p:cNvSpPr txBox="1"/>
                <p:nvPr/>
              </p:nvSpPr>
              <p:spPr>
                <a:xfrm>
                  <a:off x="6905209" y="3680517"/>
                  <a:ext cx="1368932" cy="338554"/>
                </a:xfrm>
                <a:prstGeom prst="rect">
                  <a:avLst/>
                </a:prstGeom>
                <a:noFill/>
              </p:spPr>
              <p:txBody>
                <a:bodyPr wrap="square">
                  <a:spAutoFit/>
                </a:bodyPr>
                <a:lstStyle/>
                <a:p>
                  <a:pPr algn="ctr"/>
                  <a:r>
                    <a:rPr lang="en-US" altLang="zh-CN" sz="1600" b="0" dirty="0">
                      <a:solidFill>
                        <a:schemeClr val="tx1"/>
                      </a:solidFill>
                      <a:latin typeface="微软雅黑" panose="020B0503020204020204" pitchFamily="34" charset="-122"/>
                      <a:ea typeface="微软雅黑" panose="020B0503020204020204" pitchFamily="34" charset="-122"/>
                    </a:rPr>
                    <a:t>Sampled </a:t>
                  </a:r>
                  <a14:m>
                    <m:oMath xmlns:m="http://schemas.openxmlformats.org/officeDocument/2006/math">
                      <m:r>
                        <a:rPr lang="en-US" altLang="zh-CN" sz="1600" b="0" i="1" smtClean="0">
                          <a:solidFill>
                            <a:schemeClr val="tx1"/>
                          </a:solidFill>
                          <a:latin typeface="Cambria Math" panose="02040503050406030204" pitchFamily="18" charset="0"/>
                        </a:rPr>
                        <m:t>𝑧</m:t>
                      </m:r>
                    </m:oMath>
                  </a14:m>
                  <a:endParaRPr lang="zh-CN" altLang="en-US" sz="1600" i="1" dirty="0">
                    <a:solidFill>
                      <a:schemeClr val="tx1"/>
                    </a:solidFill>
                    <a:latin typeface="微软雅黑" panose="020B0503020204020204" pitchFamily="34" charset="-122"/>
                    <a:ea typeface="微软雅黑" panose="020B0503020204020204" pitchFamily="34" charset="-122"/>
                  </a:endParaRPr>
                </a:p>
              </p:txBody>
            </p:sp>
          </mc:Choice>
          <mc:Fallback xmlns="">
            <p:sp>
              <p:nvSpPr>
                <p:cNvPr id="47" name="文本框 46">
                  <a:extLst>
                    <a:ext uri="{FF2B5EF4-FFF2-40B4-BE49-F238E27FC236}">
                      <a16:creationId xmlns:a16="http://schemas.microsoft.com/office/drawing/2014/main" id="{CDABE692-180C-5EBA-EABA-8C2BABE54915}"/>
                    </a:ext>
                  </a:extLst>
                </p:cNvPr>
                <p:cNvSpPr txBox="1">
                  <a:spLocks noRot="1" noChangeAspect="1" noMove="1" noResize="1" noEditPoints="1" noAdjustHandles="1" noChangeArrowheads="1" noChangeShapeType="1" noTextEdit="1"/>
                </p:cNvSpPr>
                <p:nvPr/>
              </p:nvSpPr>
              <p:spPr>
                <a:xfrm>
                  <a:off x="6905209" y="3680517"/>
                  <a:ext cx="1368932" cy="338554"/>
                </a:xfrm>
                <a:prstGeom prst="rect">
                  <a:avLst/>
                </a:prstGeom>
                <a:blipFill>
                  <a:blip r:embed="rId5"/>
                  <a:stretch>
                    <a:fillRect t="-5455" b="-23636"/>
                  </a:stretch>
                </a:blipFill>
              </p:spPr>
              <p:txBody>
                <a:bodyPr/>
                <a:lstStyle/>
                <a:p>
                  <a:r>
                    <a:rPr lang="zh-CN" altLang="en-US">
                      <a:noFill/>
                    </a:rPr>
                    <a:t> </a:t>
                  </a:r>
                </a:p>
              </p:txBody>
            </p:sp>
          </mc:Fallback>
        </mc:AlternateContent>
      </p:grpSp>
      <p:grpSp>
        <p:nvGrpSpPr>
          <p:cNvPr id="5" name="组合 4">
            <a:extLst>
              <a:ext uri="{FF2B5EF4-FFF2-40B4-BE49-F238E27FC236}">
                <a16:creationId xmlns:a16="http://schemas.microsoft.com/office/drawing/2014/main" id="{0B874874-CAA3-AD7D-993A-448B42F57808}"/>
              </a:ext>
            </a:extLst>
          </p:cNvPr>
          <p:cNvGrpSpPr/>
          <p:nvPr/>
        </p:nvGrpSpPr>
        <p:grpSpPr>
          <a:xfrm>
            <a:off x="236396" y="2039180"/>
            <a:ext cx="4189321" cy="2994957"/>
            <a:chOff x="236396" y="2039180"/>
            <a:chExt cx="4189321" cy="2994957"/>
          </a:xfrm>
        </p:grpSpPr>
        <p:grpSp>
          <p:nvGrpSpPr>
            <p:cNvPr id="10" name="组合 9">
              <a:extLst>
                <a:ext uri="{FF2B5EF4-FFF2-40B4-BE49-F238E27FC236}">
                  <a16:creationId xmlns:a16="http://schemas.microsoft.com/office/drawing/2014/main" id="{5D60126F-ADFD-2E6F-746D-CD1D2213FFD1}"/>
                </a:ext>
              </a:extLst>
            </p:cNvPr>
            <p:cNvGrpSpPr/>
            <p:nvPr/>
          </p:nvGrpSpPr>
          <p:grpSpPr>
            <a:xfrm>
              <a:off x="1851900" y="2973976"/>
              <a:ext cx="1056860" cy="1782418"/>
              <a:chOff x="2786270" y="4051852"/>
              <a:chExt cx="1056860" cy="1782418"/>
            </a:xfrm>
          </p:grpSpPr>
          <p:sp>
            <p:nvSpPr>
              <p:cNvPr id="6" name="流程图: 手动操作 5">
                <a:extLst>
                  <a:ext uri="{FF2B5EF4-FFF2-40B4-BE49-F238E27FC236}">
                    <a16:creationId xmlns:a16="http://schemas.microsoft.com/office/drawing/2014/main" id="{DABC8659-0A5D-EF79-BFF0-8A6159012A34}"/>
                  </a:ext>
                </a:extLst>
              </p:cNvPr>
              <p:cNvSpPr/>
              <p:nvPr/>
            </p:nvSpPr>
            <p:spPr>
              <a:xfrm rot="16200000">
                <a:off x="2423491" y="4414631"/>
                <a:ext cx="1782418" cy="105686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ED313609-53D3-A81D-B81D-DB825801A2B7}"/>
                  </a:ext>
                </a:extLst>
              </p:cNvPr>
              <p:cNvSpPr txBox="1"/>
              <p:nvPr/>
            </p:nvSpPr>
            <p:spPr>
              <a:xfrm>
                <a:off x="2848156" y="4804560"/>
                <a:ext cx="937757" cy="276999"/>
              </a:xfrm>
              <a:prstGeom prst="rect">
                <a:avLst/>
              </a:prstGeom>
              <a:noFill/>
            </p:spPr>
            <p:txBody>
              <a:bodyPr wrap="none" lIns="0" tIns="0" rIns="0" bIns="0"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Encoder</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15" name="直接箭头连接符 14">
              <a:extLst>
                <a:ext uri="{FF2B5EF4-FFF2-40B4-BE49-F238E27FC236}">
                  <a16:creationId xmlns:a16="http://schemas.microsoft.com/office/drawing/2014/main" id="{05481F10-04F6-21BE-0BC8-01F3E8965D9C}"/>
                </a:ext>
              </a:extLst>
            </p:cNvPr>
            <p:cNvCxnSpPr>
              <a:cxnSpLocks/>
            </p:cNvCxnSpPr>
            <p:nvPr/>
          </p:nvCxnSpPr>
          <p:spPr>
            <a:xfrm>
              <a:off x="1245077" y="3933858"/>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77CC82CA-E278-C23A-903E-4FA93735FB08}"/>
                </a:ext>
              </a:extLst>
            </p:cNvPr>
            <p:cNvCxnSpPr>
              <a:cxnSpLocks/>
            </p:cNvCxnSpPr>
            <p:nvPr/>
          </p:nvCxnSpPr>
          <p:spPr>
            <a:xfrm>
              <a:off x="2767562" y="3565708"/>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B79184B-A0F3-1CC3-F1DF-4435F634DB32}"/>
                </a:ext>
              </a:extLst>
            </p:cNvPr>
            <p:cNvCxnSpPr>
              <a:cxnSpLocks/>
            </p:cNvCxnSpPr>
            <p:nvPr/>
          </p:nvCxnSpPr>
          <p:spPr>
            <a:xfrm>
              <a:off x="2767560" y="4086258"/>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037D8ED-B1A7-1FE9-1FE9-598E6A9F5989}"/>
                </a:ext>
              </a:extLst>
            </p:cNvPr>
            <p:cNvSpPr txBox="1"/>
            <p:nvPr/>
          </p:nvSpPr>
          <p:spPr>
            <a:xfrm>
              <a:off x="3374383" y="3427208"/>
              <a:ext cx="557845" cy="246221"/>
            </a:xfrm>
            <a:prstGeom prst="rect">
              <a:avLst/>
            </a:prstGeom>
            <a:noFill/>
          </p:spPr>
          <p:txBody>
            <a:bodyPr wrap="none" lIns="0" tIns="0" rIns="0" bIns="0" rtlCol="0">
              <a:spAutoFit/>
            </a:bodyPr>
            <a:lstStyle/>
            <a:p>
              <a:r>
                <a:rPr lang="en-US" altLang="zh-CN" sz="1600" dirty="0">
                  <a:solidFill>
                    <a:schemeClr val="tx1"/>
                  </a:solidFill>
                  <a:latin typeface="微软雅黑" panose="020B0503020204020204" pitchFamily="34" charset="-122"/>
                  <a:ea typeface="微软雅黑" panose="020B0503020204020204" pitchFamily="34" charset="-122"/>
                </a:rPr>
                <a:t>Mean</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16F4CE04-1F43-A01E-0A48-B5F7D7ADB44C}"/>
                </a:ext>
              </a:extLst>
            </p:cNvPr>
            <p:cNvSpPr txBox="1"/>
            <p:nvPr/>
          </p:nvSpPr>
          <p:spPr>
            <a:xfrm>
              <a:off x="3472166" y="3947758"/>
              <a:ext cx="366703" cy="246221"/>
            </a:xfrm>
            <a:prstGeom prst="rect">
              <a:avLst/>
            </a:prstGeom>
            <a:noFill/>
          </p:spPr>
          <p:txBody>
            <a:bodyPr wrap="none" lIns="0" tIns="0" rIns="0" bIns="0" rtlCol="0">
              <a:spAutoFit/>
            </a:bodyPr>
            <a:lstStyle/>
            <a:p>
              <a:r>
                <a:rPr lang="en-US" altLang="zh-CN" sz="1600" dirty="0">
                  <a:solidFill>
                    <a:schemeClr val="tx1"/>
                  </a:solidFill>
                  <a:latin typeface="微软雅黑" panose="020B0503020204020204" pitchFamily="34" charset="-122"/>
                  <a:ea typeface="微软雅黑" panose="020B0503020204020204" pitchFamily="34" charset="-122"/>
                </a:rPr>
                <a:t>Std.</a:t>
              </a:r>
              <a:endParaRPr lang="zh-CN" altLang="en-US" sz="1600" dirty="0">
                <a:solidFill>
                  <a:schemeClr val="tx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E2AAA8D6-CB52-C7E3-DCA1-4EB05D7FA2BC}"/>
                    </a:ext>
                  </a:extLst>
                </p:cNvPr>
                <p:cNvSpPr txBox="1"/>
                <p:nvPr/>
              </p:nvSpPr>
              <p:spPr>
                <a:xfrm>
                  <a:off x="749634" y="4360758"/>
                  <a:ext cx="3942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i="1" dirty="0" smtClean="0">
                            <a:solidFill>
                              <a:srgbClr val="374151"/>
                            </a:solidFill>
                            <a:latin typeface="Cambria Math" panose="02040503050406030204" pitchFamily="18" charset="0"/>
                            <a:cs typeface="Times New Roman" panose="02020603050405020304" pitchFamily="18" charset="0"/>
                          </a:rPr>
                          <m:t>𝑥</m:t>
                        </m:r>
                      </m:oMath>
                    </m:oMathPara>
                  </a14:m>
                  <a:endParaRPr lang="zh-CN" altLang="en-US" dirty="0"/>
                </a:p>
              </p:txBody>
            </p:sp>
          </mc:Choice>
          <mc:Fallback xmlns="">
            <p:sp>
              <p:nvSpPr>
                <p:cNvPr id="42" name="文本框 41">
                  <a:extLst>
                    <a:ext uri="{FF2B5EF4-FFF2-40B4-BE49-F238E27FC236}">
                      <a16:creationId xmlns:a16="http://schemas.microsoft.com/office/drawing/2014/main" id="{E2AAA8D6-CB52-C7E3-DCA1-4EB05D7FA2BC}"/>
                    </a:ext>
                  </a:extLst>
                </p:cNvPr>
                <p:cNvSpPr txBox="1">
                  <a:spLocks noRot="1" noChangeAspect="1" noMove="1" noResize="1" noEditPoints="1" noAdjustHandles="1" noChangeArrowheads="1" noChangeShapeType="1" noTextEdit="1"/>
                </p:cNvSpPr>
                <p:nvPr/>
              </p:nvSpPr>
              <p:spPr>
                <a:xfrm>
                  <a:off x="749634" y="4360758"/>
                  <a:ext cx="394252" cy="369332"/>
                </a:xfrm>
                <a:prstGeom prst="rect">
                  <a:avLst/>
                </a:prstGeom>
                <a:blipFill>
                  <a:blip r:embed="rId6"/>
                  <a:stretch>
                    <a:fillRect/>
                  </a:stretch>
                </a:blipFill>
              </p:spPr>
              <p:txBody>
                <a:bodyPr/>
                <a:lstStyle/>
                <a:p>
                  <a:r>
                    <a:rPr lang="zh-CN" altLang="en-US">
                      <a:noFill/>
                    </a:rPr>
                    <a:t> </a:t>
                  </a:r>
                </a:p>
              </p:txBody>
            </p:sp>
          </mc:Fallback>
        </mc:AlternateContent>
        <p:pic>
          <p:nvPicPr>
            <p:cNvPr id="1035" name="Picture 6" descr="Magnetic resonance imaging (MRI) for brain tumours">
              <a:extLst>
                <a:ext uri="{FF2B5EF4-FFF2-40B4-BE49-F238E27FC236}">
                  <a16:creationId xmlns:a16="http://schemas.microsoft.com/office/drawing/2014/main" id="{03A9D488-2CFC-64EB-D63D-D89FC98B1C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97" r="11895"/>
            <a:stretch/>
          </p:blipFill>
          <p:spPr bwMode="auto">
            <a:xfrm>
              <a:off x="437971" y="3393832"/>
              <a:ext cx="948821" cy="9554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38" name="文本框 1037">
                  <a:extLst>
                    <a:ext uri="{FF2B5EF4-FFF2-40B4-BE49-F238E27FC236}">
                      <a16:creationId xmlns:a16="http://schemas.microsoft.com/office/drawing/2014/main" id="{43238476-7F84-035E-3E29-A208F0007802}"/>
                    </a:ext>
                  </a:extLst>
                </p:cNvPr>
                <p:cNvSpPr txBox="1"/>
                <p:nvPr/>
              </p:nvSpPr>
              <p:spPr>
                <a:xfrm>
                  <a:off x="289241" y="2147264"/>
                  <a:ext cx="3995860" cy="584775"/>
                </a:xfrm>
                <a:prstGeom prst="rect">
                  <a:avLst/>
                </a:prstGeom>
                <a:noFill/>
              </p:spPr>
              <p:txBody>
                <a:bodyPr wrap="square">
                  <a:spAutoFit/>
                </a:bodyPr>
                <a:lstStyle/>
                <a:p>
                  <a:r>
                    <a:rPr lang="en-US" altLang="zh-CN" sz="16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Encoding: mapping an input </a:t>
                  </a:r>
                  <a14:m>
                    <m:oMath xmlns:m="http://schemas.openxmlformats.org/officeDocument/2006/math">
                      <m:r>
                        <a:rPr lang="en-US" altLang="zh-CN" sz="1600" b="0" i="1" dirty="0" smtClean="0">
                          <a:solidFill>
                            <a:srgbClr val="374151"/>
                          </a:solidFill>
                          <a:latin typeface="Cambria Math" panose="02040503050406030204" pitchFamily="18" charset="0"/>
                          <a:cs typeface="Times New Roman" panose="02020603050405020304" pitchFamily="18" charset="0"/>
                        </a:rPr>
                        <m:t>𝑥</m:t>
                      </m:r>
                    </m:oMath>
                  </a14:m>
                  <a:r>
                    <a:rPr lang="en-US" altLang="zh-CN" sz="16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 into a latent distribution</a:t>
                  </a:r>
                  <a:endParaRPr lang="zh-CN" altLang="en-US" sz="1600" dirty="0">
                    <a:latin typeface="微软雅黑" panose="020B0503020204020204" pitchFamily="34" charset="-122"/>
                    <a:ea typeface="微软雅黑" panose="020B0503020204020204" pitchFamily="34" charset="-122"/>
                  </a:endParaRPr>
                </a:p>
              </p:txBody>
            </p:sp>
          </mc:Choice>
          <mc:Fallback xmlns="">
            <p:sp>
              <p:nvSpPr>
                <p:cNvPr id="1038" name="文本框 1037">
                  <a:extLst>
                    <a:ext uri="{FF2B5EF4-FFF2-40B4-BE49-F238E27FC236}">
                      <a16:creationId xmlns:a16="http://schemas.microsoft.com/office/drawing/2014/main" id="{43238476-7F84-035E-3E29-A208F0007802}"/>
                    </a:ext>
                  </a:extLst>
                </p:cNvPr>
                <p:cNvSpPr txBox="1">
                  <a:spLocks noRot="1" noChangeAspect="1" noMove="1" noResize="1" noEditPoints="1" noAdjustHandles="1" noChangeArrowheads="1" noChangeShapeType="1" noTextEdit="1"/>
                </p:cNvSpPr>
                <p:nvPr/>
              </p:nvSpPr>
              <p:spPr>
                <a:xfrm>
                  <a:off x="289241" y="2147264"/>
                  <a:ext cx="3995860" cy="584775"/>
                </a:xfrm>
                <a:prstGeom prst="rect">
                  <a:avLst/>
                </a:prstGeom>
                <a:blipFill>
                  <a:blip r:embed="rId8"/>
                  <a:stretch>
                    <a:fillRect l="-762" t="-3125" b="-12500"/>
                  </a:stretch>
                </a:blipFill>
              </p:spPr>
              <p:txBody>
                <a:bodyPr/>
                <a:lstStyle/>
                <a:p>
                  <a:r>
                    <a:rPr lang="zh-CN" altLang="en-US">
                      <a:noFill/>
                    </a:rPr>
                    <a:t> </a:t>
                  </a:r>
                </a:p>
              </p:txBody>
            </p:sp>
          </mc:Fallback>
        </mc:AlternateContent>
        <p:sp>
          <p:nvSpPr>
            <p:cNvPr id="1042" name="矩形 1041">
              <a:extLst>
                <a:ext uri="{FF2B5EF4-FFF2-40B4-BE49-F238E27FC236}">
                  <a16:creationId xmlns:a16="http://schemas.microsoft.com/office/drawing/2014/main" id="{C7319350-8147-4B73-8985-45374671893D}"/>
                </a:ext>
              </a:extLst>
            </p:cNvPr>
            <p:cNvSpPr/>
            <p:nvPr/>
          </p:nvSpPr>
          <p:spPr>
            <a:xfrm>
              <a:off x="236396" y="2039180"/>
              <a:ext cx="4189321" cy="29949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23F942B5-3173-FAED-3FA5-430AB94B6053}"/>
              </a:ext>
            </a:extLst>
          </p:cNvPr>
          <p:cNvGrpSpPr/>
          <p:nvPr/>
        </p:nvGrpSpPr>
        <p:grpSpPr>
          <a:xfrm>
            <a:off x="8209488" y="2052840"/>
            <a:ext cx="3783952" cy="2981298"/>
            <a:chOff x="8209488" y="2052840"/>
            <a:chExt cx="3783952" cy="2981298"/>
          </a:xfrm>
        </p:grpSpPr>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3ABCC350-50F9-BB54-B1EB-99ABF74FAFBB}"/>
                    </a:ext>
                  </a:extLst>
                </p:cNvPr>
                <p:cNvSpPr txBox="1"/>
                <p:nvPr/>
              </p:nvSpPr>
              <p:spPr>
                <a:xfrm>
                  <a:off x="10124930" y="4360751"/>
                  <a:ext cx="1868510" cy="369332"/>
                </a:xfrm>
                <a:prstGeom prst="rect">
                  <a:avLst/>
                </a:prstGeom>
                <a:noFill/>
              </p:spPr>
              <p:txBody>
                <a:bodyPr wrap="square">
                  <a:spAutoFit/>
                </a:bodyPr>
                <a:lstStyle/>
                <a:p>
                  <a:r>
                    <a:rPr lang="en-US" altLang="zh-CN" dirty="0">
                      <a:solidFill>
                        <a:srgbClr val="374151"/>
                      </a:solidFill>
                      <a:latin typeface="MicrosoftYaHeiUI"/>
                      <a:ea typeface="微软雅黑" panose="020B0503020204020204" pitchFamily="34" charset="-122"/>
                      <a:cs typeface="Times New Roman" panose="02020603050405020304" pitchFamily="18" charset="0"/>
                    </a:rPr>
                    <a:t>Reconstructed </a:t>
                  </a:r>
                  <a14:m>
                    <m:oMath xmlns:m="http://schemas.openxmlformats.org/officeDocument/2006/math">
                      <m:r>
                        <a:rPr lang="en-US" altLang="zh-CN" i="1" dirty="0" smtClean="0">
                          <a:solidFill>
                            <a:srgbClr val="374151"/>
                          </a:solidFill>
                          <a:latin typeface="Cambria Math" panose="02040503050406030204" pitchFamily="18" charset="0"/>
                          <a:cs typeface="Times New Roman" panose="02020603050405020304" pitchFamily="18" charset="0"/>
                        </a:rPr>
                        <m:t>𝑥</m:t>
                      </m:r>
                    </m:oMath>
                  </a14:m>
                  <a:endParaRPr lang="zh-CN" altLang="en-US" dirty="0">
                    <a:latin typeface="MicrosoftYaHeiUI"/>
                    <a:ea typeface="微软雅黑" panose="020B0503020204020204" pitchFamily="34" charset="-122"/>
                  </a:endParaRPr>
                </a:p>
              </p:txBody>
            </p:sp>
          </mc:Choice>
          <mc:Fallback xmlns="">
            <p:sp>
              <p:nvSpPr>
                <p:cNvPr id="44" name="文本框 43">
                  <a:extLst>
                    <a:ext uri="{FF2B5EF4-FFF2-40B4-BE49-F238E27FC236}">
                      <a16:creationId xmlns:a16="http://schemas.microsoft.com/office/drawing/2014/main" id="{3ABCC350-50F9-BB54-B1EB-99ABF74FAFBB}"/>
                    </a:ext>
                  </a:extLst>
                </p:cNvPr>
                <p:cNvSpPr txBox="1">
                  <a:spLocks noRot="1" noChangeAspect="1" noMove="1" noResize="1" noEditPoints="1" noAdjustHandles="1" noChangeArrowheads="1" noChangeShapeType="1" noTextEdit="1"/>
                </p:cNvSpPr>
                <p:nvPr/>
              </p:nvSpPr>
              <p:spPr>
                <a:xfrm>
                  <a:off x="10124930" y="4360751"/>
                  <a:ext cx="1868510" cy="369332"/>
                </a:xfrm>
                <a:prstGeom prst="rect">
                  <a:avLst/>
                </a:prstGeom>
                <a:blipFill>
                  <a:blip r:embed="rId9"/>
                  <a:stretch>
                    <a:fillRect l="-2941" t="-8197" b="-24590"/>
                  </a:stretch>
                </a:blipFill>
              </p:spPr>
              <p:txBody>
                <a:bodyPr/>
                <a:lstStyle/>
                <a:p>
                  <a:r>
                    <a:rPr lang="zh-CN" altLang="en-US">
                      <a:noFill/>
                    </a:rPr>
                    <a:t> </a:t>
                  </a:r>
                </a:p>
              </p:txBody>
            </p:sp>
          </mc:Fallback>
        </mc:AlternateContent>
        <p:grpSp>
          <p:nvGrpSpPr>
            <p:cNvPr id="48" name="组合 47">
              <a:extLst>
                <a:ext uri="{FF2B5EF4-FFF2-40B4-BE49-F238E27FC236}">
                  <a16:creationId xmlns:a16="http://schemas.microsoft.com/office/drawing/2014/main" id="{7553AE96-38EC-D0C8-77FC-76252FA94D3B}"/>
                </a:ext>
              </a:extLst>
            </p:cNvPr>
            <p:cNvGrpSpPr/>
            <p:nvPr/>
          </p:nvGrpSpPr>
          <p:grpSpPr>
            <a:xfrm>
              <a:off x="8880964" y="2973975"/>
              <a:ext cx="1056860" cy="1782418"/>
              <a:chOff x="2786270" y="4051852"/>
              <a:chExt cx="1056860" cy="1782418"/>
            </a:xfrm>
          </p:grpSpPr>
          <p:sp>
            <p:nvSpPr>
              <p:cNvPr id="49" name="流程图: 手动操作 48">
                <a:extLst>
                  <a:ext uri="{FF2B5EF4-FFF2-40B4-BE49-F238E27FC236}">
                    <a16:creationId xmlns:a16="http://schemas.microsoft.com/office/drawing/2014/main" id="{CC79690B-3019-CFCD-8459-1EF7B4ABD377}"/>
                  </a:ext>
                </a:extLst>
              </p:cNvPr>
              <p:cNvSpPr/>
              <p:nvPr/>
            </p:nvSpPr>
            <p:spPr>
              <a:xfrm rot="5400000" flipH="1">
                <a:off x="2423491" y="4414631"/>
                <a:ext cx="1782418" cy="105686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YaHeiUI"/>
                </a:endParaRPr>
              </a:p>
            </p:txBody>
          </p:sp>
          <p:sp>
            <p:nvSpPr>
              <p:cNvPr id="50" name="文本框 49">
                <a:extLst>
                  <a:ext uri="{FF2B5EF4-FFF2-40B4-BE49-F238E27FC236}">
                    <a16:creationId xmlns:a16="http://schemas.microsoft.com/office/drawing/2014/main" id="{30A9FFF6-067D-EEB0-F895-72816EA148F7}"/>
                  </a:ext>
                </a:extLst>
              </p:cNvPr>
              <p:cNvSpPr txBox="1"/>
              <p:nvPr/>
            </p:nvSpPr>
            <p:spPr>
              <a:xfrm>
                <a:off x="2823681" y="4804561"/>
                <a:ext cx="800347" cy="276999"/>
              </a:xfrm>
              <a:prstGeom prst="rect">
                <a:avLst/>
              </a:prstGeom>
              <a:noFill/>
            </p:spPr>
            <p:txBody>
              <a:bodyPr wrap="none" lIns="0" tIns="0" rIns="0" bIns="0" rtlCol="0">
                <a:spAutoFit/>
              </a:bodyPr>
              <a:lstStyle/>
              <a:p>
                <a:r>
                  <a:rPr lang="en-US" altLang="zh-CN" b="1" dirty="0">
                    <a:solidFill>
                      <a:schemeClr val="bg1"/>
                    </a:solidFill>
                    <a:latin typeface="MicrosoftYaHeiUI"/>
                    <a:ea typeface="微软雅黑" panose="020B0503020204020204" pitchFamily="34" charset="-122"/>
                  </a:rPr>
                  <a:t>Decoder</a:t>
                </a:r>
                <a:endParaRPr lang="zh-CN" altLang="en-US" b="1" dirty="0">
                  <a:solidFill>
                    <a:schemeClr val="bg1"/>
                  </a:solidFill>
                  <a:latin typeface="MicrosoftYaHeiUI"/>
                  <a:ea typeface="微软雅黑" panose="020B0503020204020204" pitchFamily="34" charset="-122"/>
                </a:endParaRPr>
              </a:p>
            </p:txBody>
          </p:sp>
        </p:grpSp>
        <p:cxnSp>
          <p:nvCxnSpPr>
            <p:cNvPr id="53" name="直接箭头连接符 52">
              <a:extLst>
                <a:ext uri="{FF2B5EF4-FFF2-40B4-BE49-F238E27FC236}">
                  <a16:creationId xmlns:a16="http://schemas.microsoft.com/office/drawing/2014/main" id="{C1ABE565-AAA6-3DE2-FA96-B5BB6FEBB58C}"/>
                </a:ext>
              </a:extLst>
            </p:cNvPr>
            <p:cNvCxnSpPr>
              <a:cxnSpLocks/>
            </p:cNvCxnSpPr>
            <p:nvPr/>
          </p:nvCxnSpPr>
          <p:spPr>
            <a:xfrm>
              <a:off x="8209488" y="3865184"/>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9A6B1BF9-75A4-9DE7-283F-9B307F89C9DF}"/>
                </a:ext>
              </a:extLst>
            </p:cNvPr>
            <p:cNvCxnSpPr>
              <a:cxnSpLocks/>
            </p:cNvCxnSpPr>
            <p:nvPr/>
          </p:nvCxnSpPr>
          <p:spPr>
            <a:xfrm>
              <a:off x="9937824" y="3865184"/>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32" name="Picture 4" descr="MRI | Radiology Reference Article | Radiopaedia.org">
              <a:extLst>
                <a:ext uri="{FF2B5EF4-FFF2-40B4-BE49-F238E27FC236}">
                  <a16:creationId xmlns:a16="http://schemas.microsoft.com/office/drawing/2014/main" id="{8DA60C26-850A-468D-5435-99E0DF13E3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81455" y="3405298"/>
              <a:ext cx="955460" cy="9554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41" name="文本框 1040">
                  <a:extLst>
                    <a:ext uri="{FF2B5EF4-FFF2-40B4-BE49-F238E27FC236}">
                      <a16:creationId xmlns:a16="http://schemas.microsoft.com/office/drawing/2014/main" id="{59D7BBE4-BE7D-217B-A81C-977FAA867AEA}"/>
                    </a:ext>
                  </a:extLst>
                </p:cNvPr>
                <p:cNvSpPr txBox="1"/>
                <p:nvPr/>
              </p:nvSpPr>
              <p:spPr>
                <a:xfrm>
                  <a:off x="8539315" y="2131864"/>
                  <a:ext cx="3279977" cy="646331"/>
                </a:xfrm>
                <a:prstGeom prst="rect">
                  <a:avLst/>
                </a:prstGeom>
                <a:noFill/>
              </p:spPr>
              <p:txBody>
                <a:bodyPr wrap="square">
                  <a:spAutoFit/>
                </a:bodyPr>
                <a:lstStyle/>
                <a:p>
                  <a:r>
                    <a:rPr lang="en-US" altLang="zh-CN" dirty="0">
                      <a:solidFill>
                        <a:srgbClr val="374151"/>
                      </a:solidFill>
                      <a:latin typeface="MicrosoftYaHeiUI"/>
                      <a:ea typeface="微软雅黑" panose="020B0503020204020204" pitchFamily="34" charset="-122"/>
                      <a:cs typeface="Times New Roman" panose="02020603050405020304" pitchFamily="18" charset="0"/>
                    </a:rPr>
                    <a:t>Decoding: reconstructing </a:t>
                  </a:r>
                  <a14:m>
                    <m:oMath xmlns:m="http://schemas.openxmlformats.org/officeDocument/2006/math">
                      <m:r>
                        <a:rPr lang="en-US" altLang="zh-CN" i="1" dirty="0">
                          <a:solidFill>
                            <a:srgbClr val="374151"/>
                          </a:solidFill>
                          <a:latin typeface="Cambria Math" panose="02040503050406030204" pitchFamily="18" charset="0"/>
                          <a:cs typeface="Times New Roman" panose="02020603050405020304" pitchFamily="18" charset="0"/>
                        </a:rPr>
                        <m:t>𝑥</m:t>
                      </m:r>
                      <m:r>
                        <a:rPr lang="en-US" altLang="zh-CN" i="1" dirty="0">
                          <a:solidFill>
                            <a:srgbClr val="374151"/>
                          </a:solidFill>
                          <a:latin typeface="Cambria Math" panose="02040503050406030204" pitchFamily="18" charset="0"/>
                          <a:cs typeface="Times New Roman" panose="02020603050405020304" pitchFamily="18" charset="0"/>
                        </a:rPr>
                        <m:t> </m:t>
                      </m:r>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with variation from sampled </a:t>
                  </a:r>
                  <a14:m>
                    <m:oMath xmlns:m="http://schemas.openxmlformats.org/officeDocument/2006/math">
                      <m:r>
                        <a:rPr lang="en-US" altLang="zh-CN" b="0" i="1" smtClean="0">
                          <a:solidFill>
                            <a:srgbClr val="374151"/>
                          </a:solidFill>
                          <a:latin typeface="Cambria Math" panose="02040503050406030204" pitchFamily="18" charset="0"/>
                          <a:cs typeface="Times New Roman" panose="02020603050405020304" pitchFamily="18" charset="0"/>
                        </a:rPr>
                        <m:t>𝑧</m:t>
                      </m:r>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 </a:t>
                  </a:r>
                  <a:endParaRPr lang="zh-CN" altLang="en-US" dirty="0">
                    <a:latin typeface="MicrosoftYaHeiUI"/>
                    <a:ea typeface="微软雅黑" panose="020B0503020204020204" pitchFamily="34" charset="-122"/>
                  </a:endParaRPr>
                </a:p>
              </p:txBody>
            </p:sp>
          </mc:Choice>
          <mc:Fallback xmlns="">
            <p:sp>
              <p:nvSpPr>
                <p:cNvPr id="1041" name="文本框 1040">
                  <a:extLst>
                    <a:ext uri="{FF2B5EF4-FFF2-40B4-BE49-F238E27FC236}">
                      <a16:creationId xmlns:a16="http://schemas.microsoft.com/office/drawing/2014/main" id="{59D7BBE4-BE7D-217B-A81C-977FAA867AEA}"/>
                    </a:ext>
                  </a:extLst>
                </p:cNvPr>
                <p:cNvSpPr txBox="1">
                  <a:spLocks noRot="1" noChangeAspect="1" noMove="1" noResize="1" noEditPoints="1" noAdjustHandles="1" noChangeArrowheads="1" noChangeShapeType="1" noTextEdit="1"/>
                </p:cNvSpPr>
                <p:nvPr/>
              </p:nvSpPr>
              <p:spPr>
                <a:xfrm>
                  <a:off x="8539315" y="2131864"/>
                  <a:ext cx="3279977" cy="646331"/>
                </a:xfrm>
                <a:prstGeom prst="rect">
                  <a:avLst/>
                </a:prstGeom>
                <a:blipFill>
                  <a:blip r:embed="rId11"/>
                  <a:stretch>
                    <a:fillRect l="-1673" t="-5660" b="-14151"/>
                  </a:stretch>
                </a:blipFill>
              </p:spPr>
              <p:txBody>
                <a:bodyPr/>
                <a:lstStyle/>
                <a:p>
                  <a:r>
                    <a:rPr lang="zh-CN" altLang="en-US">
                      <a:noFill/>
                    </a:rPr>
                    <a:t> </a:t>
                  </a:r>
                </a:p>
              </p:txBody>
            </p:sp>
          </mc:Fallback>
        </mc:AlternateContent>
        <p:sp>
          <p:nvSpPr>
            <p:cNvPr id="1043" name="矩形 1042">
              <a:extLst>
                <a:ext uri="{FF2B5EF4-FFF2-40B4-BE49-F238E27FC236}">
                  <a16:creationId xmlns:a16="http://schemas.microsoft.com/office/drawing/2014/main" id="{85CE7025-2F4B-756D-93BF-2790C01A9387}"/>
                </a:ext>
              </a:extLst>
            </p:cNvPr>
            <p:cNvSpPr/>
            <p:nvPr/>
          </p:nvSpPr>
          <p:spPr>
            <a:xfrm>
              <a:off x="8461248" y="2052840"/>
              <a:ext cx="3441062" cy="298129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sp>
        <p:nvSpPr>
          <p:cNvPr id="3" name="文本框 2">
            <a:extLst>
              <a:ext uri="{FF2B5EF4-FFF2-40B4-BE49-F238E27FC236}">
                <a16:creationId xmlns:a16="http://schemas.microsoft.com/office/drawing/2014/main" id="{AE1BC5EA-78D6-BA70-6649-90BC5ECFD555}"/>
              </a:ext>
            </a:extLst>
          </p:cNvPr>
          <p:cNvSpPr txBox="1"/>
          <p:nvPr/>
        </p:nvSpPr>
        <p:spPr>
          <a:xfrm>
            <a:off x="208597" y="5309240"/>
            <a:ext cx="11884666" cy="646331"/>
          </a:xfrm>
          <a:prstGeom prst="rect">
            <a:avLst/>
          </a:prstGeom>
          <a:noFill/>
        </p:spPr>
        <p:txBody>
          <a:bodyPr wrap="square">
            <a:spAutoFit/>
          </a:bodyPr>
          <a:lstStyle/>
          <a:p>
            <a:r>
              <a:rPr lang="en-US" altLang="zh-CN" b="1" dirty="0">
                <a:solidFill>
                  <a:srgbClr val="374151"/>
                </a:solidFill>
                <a:latin typeface="MicrosoftYaHeiUI"/>
                <a:ea typeface="微软雅黑" panose="020B0503020204020204" pitchFamily="34" charset="-122"/>
                <a:cs typeface="Times New Roman" panose="02020603050405020304" pitchFamily="18" charset="0"/>
              </a:rPr>
              <a:t>Advantage:</a:t>
            </a:r>
            <a:r>
              <a:rPr lang="en-US" altLang="zh-CN" dirty="0">
                <a:solidFill>
                  <a:srgbClr val="374151"/>
                </a:solidFill>
                <a:latin typeface="MicrosoftYaHeiUI"/>
                <a:ea typeface="微软雅黑" panose="020B0503020204020204" pitchFamily="34" charset="-122"/>
                <a:cs typeface="Times New Roman" panose="02020603050405020304" pitchFamily="18" charset="0"/>
              </a:rPr>
              <a:t> </a:t>
            </a:r>
            <a:r>
              <a:rPr lang="en-US" altLang="zh-CN" b="0" i="0" dirty="0">
                <a:solidFill>
                  <a:srgbClr val="374151"/>
                </a:solidFill>
                <a:effectLst/>
                <a:latin typeface="MicrosoftYaHeiUI"/>
              </a:rPr>
              <a:t>Generative modeling for new samples.</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a:p>
            <a:r>
              <a:rPr lang="en-US" altLang="zh-CN" b="1" dirty="0">
                <a:solidFill>
                  <a:srgbClr val="374151"/>
                </a:solidFill>
                <a:latin typeface="MicrosoftYaHeiUI"/>
                <a:ea typeface="微软雅黑" panose="020B0503020204020204" pitchFamily="34" charset="-122"/>
                <a:cs typeface="Times New Roman" panose="02020603050405020304" pitchFamily="18" charset="0"/>
              </a:rPr>
              <a:t>Disadvantage: </a:t>
            </a:r>
            <a:r>
              <a:rPr lang="en-US" altLang="zh-CN" b="0" i="0" dirty="0">
                <a:solidFill>
                  <a:srgbClr val="374151"/>
                </a:solidFill>
                <a:effectLst/>
                <a:latin typeface="MicrosoftYaHeiUI"/>
              </a:rPr>
              <a:t>Lack of uncertainty estimation: VAEs do not provide a direct measure of uncertainty in predictions.</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0CB3BFC9-BC09-75F7-42AA-FEBFC7D5FCA7}"/>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13" name="文本框 12">
            <a:extLst>
              <a:ext uri="{FF2B5EF4-FFF2-40B4-BE49-F238E27FC236}">
                <a16:creationId xmlns:a16="http://schemas.microsoft.com/office/drawing/2014/main" id="{DD8147C8-D182-E44E-56AE-5A73428633BF}"/>
              </a:ext>
            </a:extLst>
          </p:cNvPr>
          <p:cNvSpPr txBox="1"/>
          <p:nvPr/>
        </p:nvSpPr>
        <p:spPr>
          <a:xfrm>
            <a:off x="208596" y="6590133"/>
            <a:ext cx="1144867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Abdar M, </a:t>
            </a:r>
            <a:r>
              <a:rPr kumimoji="0" lang="en-US" altLang="zh-CN" sz="1200" b="0" i="0" u="none" strike="noStrike" kern="1200" cap="none" spc="0" normalizeH="0" baseline="0" noProof="0" dirty="0" err="1">
                <a:ln>
                  <a:noFill/>
                </a:ln>
                <a:solidFill>
                  <a:srgbClr val="222222"/>
                </a:solidFill>
                <a:effectLst/>
                <a:uLnTx/>
                <a:uFillTx/>
                <a:latin typeface="MicrosoftYaHeiUI"/>
                <a:ea typeface="微软雅黑" panose="020B0503020204020204" pitchFamily="34" charset="-122"/>
                <a:cs typeface="Times New Roman" panose="02020603050405020304" pitchFamily="18" charset="0"/>
              </a:rPr>
              <a:t>Pourpanah</a:t>
            </a: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 F, Hussain S, et al. A review of uncertainty quantification in deep learning: Techniques, applications and challenges[J]. Information fusion, 2021, 76: 243-297</a:t>
            </a:r>
            <a:endParaRPr lang="zh-CN" altLang="en-US" sz="2000" dirty="0"/>
          </a:p>
        </p:txBody>
      </p:sp>
    </p:spTree>
    <p:custDataLst>
      <p:tags r:id="rId1"/>
    </p:custDataLst>
    <p:extLst>
      <p:ext uri="{BB962C8B-B14F-4D97-AF65-F5344CB8AC3E}">
        <p14:creationId xmlns:p14="http://schemas.microsoft.com/office/powerpoint/2010/main" val="30302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B75B5-A09E-7C93-24DC-2543AB2AC265}"/>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7AEC91C3-39D9-5F25-E486-BC2A63CBB161}"/>
              </a:ext>
            </a:extLst>
          </p:cNvPr>
          <p:cNvSpPr txBox="1"/>
          <p:nvPr/>
        </p:nvSpPr>
        <p:spPr>
          <a:xfrm>
            <a:off x="143853" y="1039778"/>
            <a:ext cx="11942130" cy="430887"/>
          </a:xfrm>
          <a:prstGeom prst="rect">
            <a:avLst/>
          </a:prstGeom>
          <a:noFill/>
        </p:spPr>
        <p:txBody>
          <a:bodyPr wrap="square">
            <a:spAutoFit/>
          </a:bodyPr>
          <a:lstStyle/>
          <a:p>
            <a:pPr algn="l"/>
            <a:r>
              <a:rPr lang="en-US" altLang="zh-CN" sz="2200" dirty="0">
                <a:solidFill>
                  <a:srgbClr val="374151"/>
                </a:solidFill>
                <a:latin typeface="MicrosoftYaHeiUI"/>
                <a:cs typeface="Times New Roman" panose="02020603050405020304" pitchFamily="18" charset="0"/>
              </a:rPr>
              <a:t>Closed-form UQ for Bayesian Regression Model</a:t>
            </a:r>
            <a:endParaRPr lang="en-US" altLang="zh-CN" sz="2200" i="0" dirty="0">
              <a:solidFill>
                <a:srgbClr val="374151"/>
              </a:solidFill>
              <a:effectLst/>
              <a:latin typeface="MicrosoftYaHeiUI"/>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2D51484-55C8-6300-CB7B-6C3AE74DA2BC}"/>
                  </a:ext>
                </a:extLst>
              </p:cNvPr>
              <p:cNvSpPr txBox="1"/>
              <p:nvPr/>
            </p:nvSpPr>
            <p:spPr>
              <a:xfrm>
                <a:off x="208596" y="1603827"/>
                <a:ext cx="11827045" cy="1492203"/>
              </a:xfrm>
              <a:prstGeom prst="rect">
                <a:avLst/>
              </a:prstGeom>
              <a:noFill/>
            </p:spPr>
            <p:txBody>
              <a:bodyPr wrap="square">
                <a:spAutoFit/>
              </a:bodyPr>
              <a:lstStyle/>
              <a:p>
                <a:r>
                  <a:rPr lang="en-US" altLang="zh-CN" sz="1800" b="0" i="0" u="none" strike="noStrike" baseline="0" dirty="0">
                    <a:latin typeface="MicrosoftYaHeiUI"/>
                  </a:rPr>
                  <a:t>A scoring rule is an extended real-valued function </a:t>
                </a:r>
                <a14:m>
                  <m:oMath xmlns:m="http://schemas.openxmlformats.org/officeDocument/2006/math">
                    <m:r>
                      <a:rPr lang="en-US" altLang="zh-CN" sz="1800" b="0" i="1" u="none" strike="noStrike" baseline="0" dirty="0" smtClean="0">
                        <a:latin typeface="Cambria Math" panose="02040503050406030204" pitchFamily="18" charset="0"/>
                      </a:rPr>
                      <m:t>𝑆</m:t>
                    </m:r>
                  </m:oMath>
                </a14:m>
                <a:r>
                  <a:rPr lang="en-US" altLang="zh-CN" dirty="0">
                    <a:latin typeface="MicrosoftYaHeiUI"/>
                  </a:rPr>
                  <a:t>. </a:t>
                </a:r>
              </a:p>
              <a:p>
                <a:endParaRPr lang="en-US" altLang="zh-CN" dirty="0">
                  <a:latin typeface="MicrosoftYaHeiUI"/>
                </a:endParaRPr>
              </a:p>
              <a:p>
                <a:r>
                  <a:rPr lang="en-US" altLang="zh-CN" dirty="0">
                    <a:latin typeface="MicrosoftYaHeiUI"/>
                  </a:rPr>
                  <a:t>Denote the forecast </a:t>
                </a:r>
                <a14:m>
                  <m:oMath xmlns:m="http://schemas.openxmlformats.org/officeDocument/2006/math">
                    <m:acc>
                      <m:accPr>
                        <m:chr m:val="̂"/>
                        <m:ctrlPr>
                          <a:rPr lang="en-US" altLang="zh-CN" i="1" dirty="0">
                            <a:latin typeface="Cambria Math" panose="02040503050406030204" pitchFamily="18" charset="0"/>
                          </a:rPr>
                        </m:ctrlPr>
                      </m:accPr>
                      <m:e>
                        <m:r>
                          <a:rPr lang="en-US" altLang="zh-CN" b="0" i="1" dirty="0" smtClean="0">
                            <a:latin typeface="Cambria Math" panose="02040503050406030204" pitchFamily="18" charset="0"/>
                          </a:rPr>
                          <m:t>𝑃</m:t>
                        </m:r>
                      </m:e>
                    </m:acc>
                    <m:d>
                      <m:dPr>
                        <m:ctrlPr>
                          <a:rPr lang="en-US" altLang="zh-CN" i="1" dirty="0">
                            <a:latin typeface="Cambria Math" panose="02040503050406030204" pitchFamily="18" charset="0"/>
                          </a:rPr>
                        </m:ctrlPr>
                      </m:dPr>
                      <m:e>
                        <m:r>
                          <a:rPr lang="en-US" altLang="zh-CN" dirty="0">
                            <a:latin typeface="Cambria Math" panose="02040503050406030204" pitchFamily="18" charset="0"/>
                          </a:rPr>
                          <m:t>𝑌</m:t>
                        </m:r>
                      </m:e>
                      <m:e>
                        <m:r>
                          <a:rPr lang="en-US" altLang="zh-CN">
                            <a:latin typeface="Cambria Math" panose="02040503050406030204" pitchFamily="18" charset="0"/>
                          </a:rPr>
                          <m:t>𝑋</m:t>
                        </m:r>
                        <m:r>
                          <a:rPr lang="en-US" altLang="zh-CN">
                            <a:latin typeface="Cambria Math" panose="02040503050406030204" pitchFamily="18" charset="0"/>
                          </a:rPr>
                          <m:t>=</m:t>
                        </m:r>
                        <m:r>
                          <a:rPr lang="en-US" altLang="zh-CN">
                            <a:latin typeface="Cambria Math" panose="02040503050406030204" pitchFamily="18" charset="0"/>
                          </a:rPr>
                          <m:t>𝑥</m:t>
                        </m:r>
                      </m:e>
                    </m:d>
                  </m:oMath>
                </a14:m>
                <a:r>
                  <a:rPr lang="en-US" altLang="zh-CN" dirty="0">
                    <a:latin typeface="MicrosoftYaHeiUI"/>
                  </a:rPr>
                  <a:t> by </a:t>
                </a:r>
                <a14:m>
                  <m:oMath xmlns:m="http://schemas.openxmlformats.org/officeDocument/2006/math">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𝑃</m:t>
                        </m:r>
                      </m:e>
                    </m:acc>
                  </m:oMath>
                </a14:m>
                <a:r>
                  <a:rPr lang="zh-CN" altLang="en-US" dirty="0">
                    <a:latin typeface="MicrosoftYaHeiUI"/>
                  </a:rPr>
                  <a:t> </a:t>
                </a:r>
                <a:r>
                  <a:rPr lang="en-US" altLang="zh-CN" dirty="0">
                    <a:latin typeface="MicrosoftYaHeiUI"/>
                  </a:rPr>
                  <a:t>for simplicity with density </a:t>
                </a:r>
                <a14:m>
                  <m:oMath xmlns:m="http://schemas.openxmlformats.org/officeDocument/2006/math">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𝑝</m:t>
                        </m:r>
                      </m:e>
                    </m:acc>
                  </m:oMath>
                </a14:m>
                <a:r>
                  <a:rPr lang="en-US" altLang="zh-CN" dirty="0">
                    <a:latin typeface="MicrosoftYaHeiUI"/>
                  </a:rPr>
                  <a:t> and CDF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𝐹</m:t>
                        </m:r>
                      </m:e>
                      <m:sub>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𝑃</m:t>
                            </m:r>
                          </m:e>
                        </m:acc>
                      </m:sub>
                    </m:sSub>
                  </m:oMath>
                </a14:m>
                <a:r>
                  <a:rPr lang="en-US" altLang="zh-CN" dirty="0">
                    <a:latin typeface="MicrosoftYaHeiUI"/>
                  </a:rPr>
                  <a:t>. </a:t>
                </a:r>
              </a:p>
              <a:p>
                <a:endParaRPr lang="en-US" altLang="zh-CN" dirty="0">
                  <a:latin typeface="MicrosoftYaHeiUI"/>
                </a:endParaRPr>
              </a:p>
              <a:p>
                <a:r>
                  <a:rPr lang="en-US" altLang="zh-CN" dirty="0">
                    <a:latin typeface="MicrosoftYaHeiUI"/>
                  </a:rPr>
                  <a:t>If true value is </a:t>
                </a:r>
                <a14:m>
                  <m:oMath xmlns:m="http://schemas.openxmlformats.org/officeDocument/2006/math">
                    <m:r>
                      <a:rPr lang="en-US" altLang="zh-CN" dirty="0">
                        <a:latin typeface="Cambria Math" panose="02040503050406030204" pitchFamily="18" charset="0"/>
                      </a:rPr>
                      <m:t>𝑦</m:t>
                    </m:r>
                  </m:oMath>
                </a14:m>
                <a:r>
                  <a:rPr lang="en-US" altLang="zh-CN" dirty="0">
                    <a:latin typeface="MicrosoftYaHeiUI"/>
                  </a:rPr>
                  <a:t>, the forecaster’s penalty is </a:t>
                </a:r>
                <a14:m>
                  <m:oMath xmlns:m="http://schemas.openxmlformats.org/officeDocument/2006/math">
                    <m:r>
                      <a:rPr lang="en-US" altLang="zh-CN">
                        <a:latin typeface="Cambria Math" panose="02040503050406030204" pitchFamily="18" charset="0"/>
                      </a:rPr>
                      <m:t>𝑆</m:t>
                    </m:r>
                    <m:r>
                      <a:rPr lang="en-US" altLang="zh-CN">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𝑃</m:t>
                        </m:r>
                      </m:e>
                    </m:acc>
                    <m:r>
                      <a:rPr lang="en-US" altLang="zh-CN">
                        <a:latin typeface="Cambria Math" panose="02040503050406030204" pitchFamily="18" charset="0"/>
                      </a:rPr>
                      <m:t>,</m:t>
                    </m:r>
                    <m:r>
                      <a:rPr lang="en-US" altLang="zh-CN">
                        <a:latin typeface="Cambria Math" panose="02040503050406030204" pitchFamily="18" charset="0"/>
                      </a:rPr>
                      <m:t>𝑦</m:t>
                    </m:r>
                    <m:r>
                      <a:rPr lang="en-US" altLang="zh-CN">
                        <a:latin typeface="Cambria Math" panose="02040503050406030204" pitchFamily="18" charset="0"/>
                      </a:rPr>
                      <m:t>)</m:t>
                    </m:r>
                  </m:oMath>
                </a14:m>
                <a:r>
                  <a:rPr lang="en-US" altLang="zh-CN" dirty="0">
                    <a:latin typeface="MicrosoftYaHeiUI"/>
                  </a:rPr>
                  <a:t>. Different scoring rules </a:t>
                </a:r>
                <a14:m>
                  <m:oMath xmlns:m="http://schemas.openxmlformats.org/officeDocument/2006/math">
                    <m:r>
                      <a:rPr lang="en-US" altLang="zh-CN">
                        <a:latin typeface="Cambria Math" panose="02040503050406030204" pitchFamily="18" charset="0"/>
                      </a:rPr>
                      <m:t>𝑆</m:t>
                    </m:r>
                    <m:r>
                      <a:rPr lang="en-US" altLang="zh-CN">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𝑃</m:t>
                        </m:r>
                      </m:e>
                    </m:acc>
                    <m:r>
                      <a:rPr lang="en-US" altLang="zh-CN">
                        <a:latin typeface="Cambria Math" panose="02040503050406030204" pitchFamily="18" charset="0"/>
                      </a:rPr>
                      <m:t>,</m:t>
                    </m:r>
                    <m:r>
                      <a:rPr lang="en-US" altLang="zh-CN">
                        <a:latin typeface="Cambria Math" panose="02040503050406030204" pitchFamily="18" charset="0"/>
                      </a:rPr>
                      <m:t>𝑦</m:t>
                    </m:r>
                    <m:r>
                      <a:rPr lang="en-US" altLang="zh-CN">
                        <a:latin typeface="Cambria Math" panose="02040503050406030204" pitchFamily="18" charset="0"/>
                      </a:rPr>
                      <m:t>)</m:t>
                    </m:r>
                  </m:oMath>
                </a14:m>
                <a:r>
                  <a:rPr lang="en-US" altLang="zh-CN" dirty="0">
                    <a:latin typeface="MicrosoftYaHeiUI"/>
                  </a:rPr>
                  <a:t> are listed below.</a:t>
                </a:r>
                <a:endParaRPr lang="zh-CN" altLang="en-US" dirty="0">
                  <a:latin typeface="MicrosoftYaHeiUI"/>
                </a:endParaRPr>
              </a:p>
            </p:txBody>
          </p:sp>
        </mc:Choice>
        <mc:Fallback xmlns="">
          <p:sp>
            <p:nvSpPr>
              <p:cNvPr id="13" name="文本框 12">
                <a:extLst>
                  <a:ext uri="{FF2B5EF4-FFF2-40B4-BE49-F238E27FC236}">
                    <a16:creationId xmlns:a16="http://schemas.microsoft.com/office/drawing/2014/main" id="{C2D51484-55C8-6300-CB7B-6C3AE74DA2BC}"/>
                  </a:ext>
                </a:extLst>
              </p:cNvPr>
              <p:cNvSpPr txBox="1">
                <a:spLocks noRot="1" noChangeAspect="1" noMove="1" noResize="1" noEditPoints="1" noAdjustHandles="1" noChangeArrowheads="1" noChangeShapeType="1" noTextEdit="1"/>
              </p:cNvSpPr>
              <p:nvPr/>
            </p:nvSpPr>
            <p:spPr>
              <a:xfrm>
                <a:off x="208596" y="1603827"/>
                <a:ext cx="11827045" cy="1492203"/>
              </a:xfrm>
              <a:prstGeom prst="rect">
                <a:avLst/>
              </a:prstGeom>
              <a:blipFill>
                <a:blip r:embed="rId4"/>
                <a:stretch>
                  <a:fillRect l="-412" t="-2041" b="-5714"/>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5ABC525F-47A9-5765-415F-4BFC4D853997}"/>
              </a:ext>
            </a:extLst>
          </p:cNvPr>
          <p:cNvPicPr>
            <a:picLocks noChangeAspect="1"/>
          </p:cNvPicPr>
          <p:nvPr/>
        </p:nvPicPr>
        <p:blipFill>
          <a:blip r:embed="rId5"/>
          <a:stretch>
            <a:fillRect/>
          </a:stretch>
        </p:blipFill>
        <p:spPr>
          <a:xfrm>
            <a:off x="1778495" y="3537229"/>
            <a:ext cx="8687246" cy="1968601"/>
          </a:xfrm>
          <a:prstGeom prst="rect">
            <a:avLst/>
          </a:prstGeom>
        </p:spPr>
      </p:pic>
      <p:sp>
        <p:nvSpPr>
          <p:cNvPr id="2" name="文本框 1">
            <a:extLst>
              <a:ext uri="{FF2B5EF4-FFF2-40B4-BE49-F238E27FC236}">
                <a16:creationId xmlns:a16="http://schemas.microsoft.com/office/drawing/2014/main" id="{A9680C4C-20BC-C912-6528-5C2DCAF3CC08}"/>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7" name="文本框 6">
            <a:extLst>
              <a:ext uri="{FF2B5EF4-FFF2-40B4-BE49-F238E27FC236}">
                <a16:creationId xmlns:a16="http://schemas.microsoft.com/office/drawing/2014/main" id="{19736B17-01CB-3023-9AC2-48602B9FA05B}"/>
              </a:ext>
            </a:extLst>
          </p:cNvPr>
          <p:cNvSpPr txBox="1"/>
          <p:nvPr/>
        </p:nvSpPr>
        <p:spPr>
          <a:xfrm>
            <a:off x="414230" y="6511121"/>
            <a:ext cx="9552730" cy="276999"/>
          </a:xfrm>
          <a:prstGeom prst="rect">
            <a:avLst/>
          </a:prstGeom>
          <a:noFill/>
        </p:spPr>
        <p:txBody>
          <a:bodyPr wrap="square">
            <a:spAutoFit/>
          </a:bodyPr>
          <a:lstStyle/>
          <a:p>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Fishkov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Alexander, et al. "Uncertainty Quantification for Regression using Proper Scoring Rules."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preprint arXiv:2509.26610 (2025).</a:t>
            </a:r>
            <a:endParaRPr lang="zh-CN" altLang="en-US" sz="2000" dirty="0"/>
          </a:p>
        </p:txBody>
      </p:sp>
    </p:spTree>
    <p:custDataLst>
      <p:tags r:id="rId1"/>
    </p:custDataLst>
    <p:extLst>
      <p:ext uri="{BB962C8B-B14F-4D97-AF65-F5344CB8AC3E}">
        <p14:creationId xmlns:p14="http://schemas.microsoft.com/office/powerpoint/2010/main" val="25983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CB58E-8DC2-EC74-EF53-9471DEBF0D1B}"/>
            </a:ext>
          </a:extLst>
        </p:cNvPr>
        <p:cNvGrpSpPr/>
        <p:nvPr/>
      </p:nvGrpSpPr>
      <p:grpSpPr>
        <a:xfrm>
          <a:off x="0" y="0"/>
          <a:ext cx="0" cy="0"/>
          <a:chOff x="0" y="0"/>
          <a:chExt cx="0" cy="0"/>
        </a:xfrm>
      </p:grpSpPr>
      <p:sp>
        <p:nvSpPr>
          <p:cNvPr id="14" name="等腰三角形 13">
            <a:extLst>
              <a:ext uri="{FF2B5EF4-FFF2-40B4-BE49-F238E27FC236}">
                <a16:creationId xmlns:a16="http://schemas.microsoft.com/office/drawing/2014/main" id="{69FD85AE-6A8D-B539-0CED-451093339772}"/>
              </a:ext>
            </a:extLst>
          </p:cNvPr>
          <p:cNvSpPr/>
          <p:nvPr/>
        </p:nvSpPr>
        <p:spPr>
          <a:xfrm rot="10800000">
            <a:off x="2782337" y="1754203"/>
            <a:ext cx="853606" cy="611201"/>
          </a:xfrm>
          <a:prstGeom prst="triangle">
            <a:avLst>
              <a:gd name="adj" fmla="val 100000"/>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id="{1E971897-4071-7929-E832-50C0093E2A55}"/>
              </a:ext>
            </a:extLst>
          </p:cNvPr>
          <p:cNvSpPr/>
          <p:nvPr/>
        </p:nvSpPr>
        <p:spPr>
          <a:xfrm>
            <a:off x="1508487" y="2425566"/>
            <a:ext cx="1273852" cy="704758"/>
          </a:xfrm>
          <a:prstGeom prst="triangle">
            <a:avLst>
              <a:gd name="adj" fmla="val 100000"/>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9F729E66-0ABC-A579-7481-944E6D4104AB}"/>
              </a:ext>
            </a:extLst>
          </p:cNvPr>
          <p:cNvSpPr txBox="1"/>
          <p:nvPr/>
        </p:nvSpPr>
        <p:spPr>
          <a:xfrm>
            <a:off x="143853" y="1039778"/>
            <a:ext cx="11942130" cy="430887"/>
          </a:xfrm>
          <a:prstGeom prst="rect">
            <a:avLst/>
          </a:prstGeom>
          <a:noFill/>
        </p:spPr>
        <p:txBody>
          <a:bodyPr wrap="square">
            <a:spAutoFit/>
          </a:bodyPr>
          <a:lstStyle/>
          <a:p>
            <a:pPr algn="l"/>
            <a:r>
              <a:rPr lang="en-US" altLang="zh-CN" sz="2200" dirty="0">
                <a:solidFill>
                  <a:srgbClr val="374151"/>
                </a:solidFill>
                <a:latin typeface="MicrosoftYaHeiUI"/>
                <a:cs typeface="Times New Roman" panose="02020603050405020304" pitchFamily="18" charset="0"/>
              </a:rPr>
              <a:t>Closed-form UQ for Bayesian Regression Model</a:t>
            </a:r>
            <a:endParaRPr lang="en-US" altLang="zh-CN" sz="2200" i="0" dirty="0">
              <a:solidFill>
                <a:srgbClr val="374151"/>
              </a:solidFill>
              <a:effectLst/>
              <a:latin typeface="MicrosoftYaHeiUI"/>
              <a:cs typeface="Times New Roman" panose="02020603050405020304" pitchFamily="18" charset="0"/>
            </a:endParaRPr>
          </a:p>
        </p:txBody>
      </p:sp>
      <p:sp>
        <p:nvSpPr>
          <p:cNvPr id="2" name="文本框 1">
            <a:extLst>
              <a:ext uri="{FF2B5EF4-FFF2-40B4-BE49-F238E27FC236}">
                <a16:creationId xmlns:a16="http://schemas.microsoft.com/office/drawing/2014/main" id="{6777B4B6-0F42-0DD5-5B64-B9FA283032B3}"/>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4" name="文本框 3">
            <a:extLst>
              <a:ext uri="{FF2B5EF4-FFF2-40B4-BE49-F238E27FC236}">
                <a16:creationId xmlns:a16="http://schemas.microsoft.com/office/drawing/2014/main" id="{B36A2D57-D1DD-D20F-644B-D1478FC73E53}"/>
              </a:ext>
            </a:extLst>
          </p:cNvPr>
          <p:cNvSpPr txBox="1"/>
          <p:nvPr/>
        </p:nvSpPr>
        <p:spPr>
          <a:xfrm>
            <a:off x="1317577" y="3363674"/>
            <a:ext cx="2563544" cy="584775"/>
          </a:xfrm>
          <a:prstGeom prst="rect">
            <a:avLst/>
          </a:prstGeom>
          <a:noFill/>
        </p:spPr>
        <p:txBody>
          <a:bodyPr wrap="square">
            <a:spAutoFit/>
          </a:bodyPr>
          <a:lstStyle/>
          <a:p>
            <a:pPr algn="ctr"/>
            <a:r>
              <a:rPr lang="en-US" altLang="zh-CN" sz="1600" dirty="0">
                <a:latin typeface="Calibri" panose="020F0502020204030204" pitchFamily="34" charset="0"/>
                <a:cs typeface="Calibri" panose="020F0502020204030204" pitchFamily="34" charset="0"/>
              </a:rPr>
              <a:t>C</a:t>
            </a:r>
            <a:r>
              <a:rPr lang="zh-CN" altLang="en-US" sz="1600" dirty="0">
                <a:latin typeface="Calibri" panose="020F0502020204030204" pitchFamily="34" charset="0"/>
                <a:cs typeface="Calibri" panose="020F0502020204030204" pitchFamily="34" charset="0"/>
              </a:rPr>
              <a:t>ontinuous </a:t>
            </a:r>
            <a:r>
              <a:rPr lang="en-US" altLang="zh-CN" sz="1600" dirty="0">
                <a:latin typeface="Calibri" panose="020F0502020204030204" pitchFamily="34" charset="0"/>
                <a:cs typeface="Calibri" panose="020F0502020204030204" pitchFamily="34" charset="0"/>
              </a:rPr>
              <a:t>R</a:t>
            </a:r>
            <a:r>
              <a:rPr lang="zh-CN" altLang="en-US" sz="1600" dirty="0">
                <a:latin typeface="Calibri" panose="020F0502020204030204" pitchFamily="34" charset="0"/>
                <a:cs typeface="Calibri" panose="020F0502020204030204" pitchFamily="34" charset="0"/>
              </a:rPr>
              <a:t>anked </a:t>
            </a:r>
            <a:r>
              <a:rPr lang="en-US" altLang="zh-CN" sz="1600" dirty="0">
                <a:latin typeface="Calibri" panose="020F0502020204030204" pitchFamily="34" charset="0"/>
                <a:cs typeface="Calibri" panose="020F0502020204030204" pitchFamily="34" charset="0"/>
              </a:rPr>
              <a:t>P</a:t>
            </a:r>
            <a:r>
              <a:rPr lang="zh-CN" altLang="en-US" sz="1600" dirty="0">
                <a:latin typeface="Calibri" panose="020F0502020204030204" pitchFamily="34" charset="0"/>
                <a:cs typeface="Calibri" panose="020F0502020204030204" pitchFamily="34" charset="0"/>
              </a:rPr>
              <a:t>robability </a:t>
            </a:r>
            <a:r>
              <a:rPr lang="en-US" altLang="zh-CN" sz="1600" dirty="0">
                <a:latin typeface="Calibri" panose="020F0502020204030204" pitchFamily="34" charset="0"/>
                <a:cs typeface="Calibri" panose="020F0502020204030204" pitchFamily="34" charset="0"/>
              </a:rPr>
              <a:t>S</a:t>
            </a:r>
            <a:r>
              <a:rPr lang="zh-CN" altLang="en-US" sz="1600" dirty="0">
                <a:latin typeface="Calibri" panose="020F0502020204030204" pitchFamily="34" charset="0"/>
                <a:cs typeface="Calibri" panose="020F0502020204030204" pitchFamily="34" charset="0"/>
              </a:rPr>
              <a:t>core </a:t>
            </a:r>
            <a:r>
              <a:rPr lang="en-US" altLang="zh-CN" sz="1600" dirty="0">
                <a:latin typeface="Calibri" panose="020F0502020204030204" pitchFamily="34" charset="0"/>
                <a:cs typeface="Calibri" panose="020F0502020204030204" pitchFamily="34" charset="0"/>
              </a:rPr>
              <a:t>(CRPS)</a:t>
            </a:r>
            <a:endParaRPr lang="zh-CN" altLang="en-US" sz="1600" dirty="0">
              <a:latin typeface="Calibri" panose="020F0502020204030204" pitchFamily="34" charset="0"/>
              <a:cs typeface="Calibri" panose="020F0502020204030204" pitchFamily="34" charset="0"/>
            </a:endParaRPr>
          </a:p>
        </p:txBody>
      </p:sp>
      <p:cxnSp>
        <p:nvCxnSpPr>
          <p:cNvPr id="6" name="直接箭头连接符 5">
            <a:extLst>
              <a:ext uri="{FF2B5EF4-FFF2-40B4-BE49-F238E27FC236}">
                <a16:creationId xmlns:a16="http://schemas.microsoft.com/office/drawing/2014/main" id="{453BFF8B-9D31-3722-BC76-F05BFBE11499}"/>
              </a:ext>
            </a:extLst>
          </p:cNvPr>
          <p:cNvCxnSpPr>
            <a:cxnSpLocks/>
            <a:stCxn id="12" idx="2"/>
          </p:cNvCxnSpPr>
          <p:nvPr/>
        </p:nvCxnSpPr>
        <p:spPr>
          <a:xfrm flipV="1">
            <a:off x="1508487" y="3115266"/>
            <a:ext cx="2420280" cy="150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任意多边形: 形状 7">
            <a:extLst>
              <a:ext uri="{FF2B5EF4-FFF2-40B4-BE49-F238E27FC236}">
                <a16:creationId xmlns:a16="http://schemas.microsoft.com/office/drawing/2014/main" id="{E0825944-D9A8-DB2F-98A1-46A8CF44EAEE}"/>
              </a:ext>
            </a:extLst>
          </p:cNvPr>
          <p:cNvSpPr/>
          <p:nvPr/>
        </p:nvSpPr>
        <p:spPr>
          <a:xfrm>
            <a:off x="1513490" y="1765738"/>
            <a:ext cx="2232397" cy="1362142"/>
          </a:xfrm>
          <a:custGeom>
            <a:avLst/>
            <a:gdLst>
              <a:gd name="connsiteX0" fmla="*/ 0 w 2232397"/>
              <a:gd name="connsiteY0" fmla="*/ 1248629 h 1248629"/>
              <a:gd name="connsiteX1" fmla="*/ 548640 w 2232397"/>
              <a:gd name="connsiteY1" fmla="*/ 1172954 h 1248629"/>
              <a:gd name="connsiteX2" fmla="*/ 1103586 w 2232397"/>
              <a:gd name="connsiteY2" fmla="*/ 819807 h 1248629"/>
              <a:gd name="connsiteX3" fmla="*/ 1456733 w 2232397"/>
              <a:gd name="connsiteY3" fmla="*/ 277473 h 1248629"/>
              <a:gd name="connsiteX4" fmla="*/ 1677451 w 2232397"/>
              <a:gd name="connsiteY4" fmla="*/ 107205 h 1248629"/>
              <a:gd name="connsiteX5" fmla="*/ 2062129 w 2232397"/>
              <a:gd name="connsiteY5" fmla="*/ 18918 h 1248629"/>
              <a:gd name="connsiteX6" fmla="*/ 2232397 w 2232397"/>
              <a:gd name="connsiteY6" fmla="*/ 0 h 124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397" h="1248629">
                <a:moveTo>
                  <a:pt x="0" y="1248629"/>
                </a:moveTo>
                <a:cubicBezTo>
                  <a:pt x="182354" y="1246526"/>
                  <a:pt x="364709" y="1244424"/>
                  <a:pt x="548640" y="1172954"/>
                </a:cubicBezTo>
                <a:cubicBezTo>
                  <a:pt x="732571" y="1101484"/>
                  <a:pt x="952237" y="969054"/>
                  <a:pt x="1103586" y="819807"/>
                </a:cubicBezTo>
                <a:cubicBezTo>
                  <a:pt x="1254935" y="670560"/>
                  <a:pt x="1361089" y="396240"/>
                  <a:pt x="1456733" y="277473"/>
                </a:cubicBezTo>
                <a:cubicBezTo>
                  <a:pt x="1552377" y="158706"/>
                  <a:pt x="1576552" y="150298"/>
                  <a:pt x="1677451" y="107205"/>
                </a:cubicBezTo>
                <a:cubicBezTo>
                  <a:pt x="1778350" y="64112"/>
                  <a:pt x="1969638" y="36785"/>
                  <a:pt x="2062129" y="18918"/>
                </a:cubicBezTo>
                <a:cubicBezTo>
                  <a:pt x="2154620" y="1051"/>
                  <a:pt x="2193508" y="525"/>
                  <a:pt x="2232397" y="0"/>
                </a:cubicBezTo>
              </a:path>
            </a:pathLst>
          </a:cu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0" name="直接连接符 9">
            <a:extLst>
              <a:ext uri="{FF2B5EF4-FFF2-40B4-BE49-F238E27FC236}">
                <a16:creationId xmlns:a16="http://schemas.microsoft.com/office/drawing/2014/main" id="{8FB1EE2E-B3E4-0FCF-BDB9-A2F32548C89C}"/>
              </a:ext>
            </a:extLst>
          </p:cNvPr>
          <p:cNvCxnSpPr/>
          <p:nvPr/>
        </p:nvCxnSpPr>
        <p:spPr>
          <a:xfrm>
            <a:off x="2787343" y="1765738"/>
            <a:ext cx="0" cy="134952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8F02DC9F-1D17-CA55-D917-8B99E33E0AED}"/>
                  </a:ext>
                </a:extLst>
              </p:cNvPr>
              <p:cNvSpPr txBox="1"/>
              <p:nvPr/>
            </p:nvSpPr>
            <p:spPr>
              <a:xfrm>
                <a:off x="3933770" y="2930600"/>
                <a:ext cx="404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𝑌</m:t>
                      </m:r>
                    </m:oMath>
                  </m:oMathPara>
                </a14:m>
                <a:endParaRPr lang="zh-CN" altLang="en-US" dirty="0"/>
              </a:p>
            </p:txBody>
          </p:sp>
        </mc:Choice>
        <mc:Fallback xmlns="">
          <p:sp>
            <p:nvSpPr>
              <p:cNvPr id="11" name="文本框 10">
                <a:extLst>
                  <a:ext uri="{FF2B5EF4-FFF2-40B4-BE49-F238E27FC236}">
                    <a16:creationId xmlns:a16="http://schemas.microsoft.com/office/drawing/2014/main" id="{8F02DC9F-1D17-CA55-D917-8B99E33E0AED}"/>
                  </a:ext>
                </a:extLst>
              </p:cNvPr>
              <p:cNvSpPr txBox="1">
                <a:spLocks noRot="1" noChangeAspect="1" noMove="1" noResize="1" noEditPoints="1" noAdjustHandles="1" noChangeArrowheads="1" noChangeShapeType="1" noTextEdit="1"/>
              </p:cNvSpPr>
              <p:nvPr/>
            </p:nvSpPr>
            <p:spPr>
              <a:xfrm>
                <a:off x="3933770" y="2930600"/>
                <a:ext cx="404900"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103268C-8C6A-3B27-E94B-C2289E2BC945}"/>
                  </a:ext>
                </a:extLst>
              </p:cNvPr>
              <p:cNvSpPr txBox="1"/>
              <p:nvPr/>
            </p:nvSpPr>
            <p:spPr>
              <a:xfrm>
                <a:off x="2565322" y="3025232"/>
                <a:ext cx="404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xmlns="">
          <p:sp>
            <p:nvSpPr>
              <p:cNvPr id="15" name="文本框 14">
                <a:extLst>
                  <a:ext uri="{FF2B5EF4-FFF2-40B4-BE49-F238E27FC236}">
                    <a16:creationId xmlns:a16="http://schemas.microsoft.com/office/drawing/2014/main" id="{A103268C-8C6A-3B27-E94B-C2289E2BC945}"/>
                  </a:ext>
                </a:extLst>
              </p:cNvPr>
              <p:cNvSpPr txBox="1">
                <a:spLocks noRot="1" noChangeAspect="1" noMove="1" noResize="1" noEditPoints="1" noAdjustHandles="1" noChangeArrowheads="1" noChangeShapeType="1" noTextEdit="1"/>
              </p:cNvSpPr>
              <p:nvPr/>
            </p:nvSpPr>
            <p:spPr>
              <a:xfrm>
                <a:off x="2565322" y="3025232"/>
                <a:ext cx="404900" cy="369332"/>
              </a:xfrm>
              <a:prstGeom prst="rect">
                <a:avLst/>
              </a:prstGeom>
              <a:blipFill>
                <a:blip r:embed="rId5"/>
                <a:stretch>
                  <a:fillRect b="-6557"/>
                </a:stretch>
              </a:blipFill>
            </p:spPr>
            <p:txBody>
              <a:bodyPr/>
              <a:lstStyle/>
              <a:p>
                <a:r>
                  <a:rPr lang="zh-CN" altLang="en-US">
                    <a:noFill/>
                  </a:rPr>
                  <a:t> </a:t>
                </a:r>
              </a:p>
            </p:txBody>
          </p:sp>
        </mc:Fallback>
      </mc:AlternateContent>
      <p:cxnSp>
        <p:nvCxnSpPr>
          <p:cNvPr id="17" name="直接箭头连接符 16">
            <a:extLst>
              <a:ext uri="{FF2B5EF4-FFF2-40B4-BE49-F238E27FC236}">
                <a16:creationId xmlns:a16="http://schemas.microsoft.com/office/drawing/2014/main" id="{0CAFBDF6-2CAA-B73C-4AE5-010BCC1BA346}"/>
              </a:ext>
            </a:extLst>
          </p:cNvPr>
          <p:cNvCxnSpPr>
            <a:cxnSpLocks/>
          </p:cNvCxnSpPr>
          <p:nvPr/>
        </p:nvCxnSpPr>
        <p:spPr>
          <a:xfrm flipV="1">
            <a:off x="1508487" y="1775236"/>
            <a:ext cx="0" cy="13577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22A562BB-1A43-E93D-D05F-E178C8AA8142}"/>
              </a:ext>
            </a:extLst>
          </p:cNvPr>
          <p:cNvSpPr txBox="1"/>
          <p:nvPr/>
        </p:nvSpPr>
        <p:spPr>
          <a:xfrm>
            <a:off x="5638800" y="2973493"/>
            <a:ext cx="65" cy="276999"/>
          </a:xfrm>
          <a:prstGeom prst="rect">
            <a:avLst/>
          </a:prstGeom>
          <a:noFill/>
        </p:spPr>
        <p:txBody>
          <a:bodyPr wrap="none" lIns="0" tIns="0" rIns="0" bIns="0" rtlCol="0">
            <a:spAutoFit/>
          </a:bodyPr>
          <a:lstStyle/>
          <a:p>
            <a:endParaRPr lang="zh-CN" altLang="en-US" dirty="0"/>
          </a:p>
        </p:txBody>
      </p:sp>
      <p:sp>
        <p:nvSpPr>
          <p:cNvPr id="22" name="文本框 21">
            <a:extLst>
              <a:ext uri="{FF2B5EF4-FFF2-40B4-BE49-F238E27FC236}">
                <a16:creationId xmlns:a16="http://schemas.microsoft.com/office/drawing/2014/main" id="{3F32C597-15D0-DFF8-72E7-D9E78E8EBDF9}"/>
              </a:ext>
            </a:extLst>
          </p:cNvPr>
          <p:cNvSpPr txBox="1"/>
          <p:nvPr/>
        </p:nvSpPr>
        <p:spPr>
          <a:xfrm rot="16200000">
            <a:off x="536785" y="2348376"/>
            <a:ext cx="1580304" cy="276999"/>
          </a:xfrm>
          <a:prstGeom prst="rect">
            <a:avLst/>
          </a:prstGeom>
          <a:noFill/>
        </p:spPr>
        <p:txBody>
          <a:bodyPr wrap="none" rtlCol="0">
            <a:spAutoFit/>
          </a:bodyPr>
          <a:lstStyle/>
          <a:p>
            <a:r>
              <a:rPr lang="en-US" altLang="zh-CN" sz="1200" dirty="0">
                <a:latin typeface="Calibri" panose="020F0502020204030204" pitchFamily="34" charset="0"/>
                <a:ea typeface="Calibri" panose="020F0502020204030204" pitchFamily="34" charset="0"/>
                <a:cs typeface="Calibri" panose="020F0502020204030204" pitchFamily="34" charset="0"/>
              </a:rPr>
              <a:t>cumulative probability</a:t>
            </a:r>
            <a:endParaRPr lang="zh-CN" altLang="en-US" sz="12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21A70BEB-F4BA-D019-4189-F8ED00FB7097}"/>
                  </a:ext>
                </a:extLst>
              </p:cNvPr>
              <p:cNvSpPr txBox="1"/>
              <p:nvPr/>
            </p:nvSpPr>
            <p:spPr>
              <a:xfrm>
                <a:off x="3089660" y="1863171"/>
                <a:ext cx="47413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𝐹</m:t>
                          </m:r>
                        </m:e>
                        <m:sub>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𝑃</m:t>
                              </m:r>
                            </m:e>
                          </m:acc>
                        </m:sub>
                      </m:sSub>
                    </m:oMath>
                  </m:oMathPara>
                </a14:m>
                <a:endParaRPr lang="zh-CN" altLang="en-US" dirty="0"/>
              </a:p>
            </p:txBody>
          </p:sp>
        </mc:Choice>
        <mc:Fallback xmlns="">
          <p:sp>
            <p:nvSpPr>
              <p:cNvPr id="24" name="文本框 23">
                <a:extLst>
                  <a:ext uri="{FF2B5EF4-FFF2-40B4-BE49-F238E27FC236}">
                    <a16:creationId xmlns:a16="http://schemas.microsoft.com/office/drawing/2014/main" id="{21A70BEB-F4BA-D019-4189-F8ED00FB7097}"/>
                  </a:ext>
                </a:extLst>
              </p:cNvPr>
              <p:cNvSpPr txBox="1">
                <a:spLocks noRot="1" noChangeAspect="1" noMove="1" noResize="1" noEditPoints="1" noAdjustHandles="1" noChangeArrowheads="1" noChangeShapeType="1" noTextEdit="1"/>
              </p:cNvSpPr>
              <p:nvPr/>
            </p:nvSpPr>
            <p:spPr>
              <a:xfrm>
                <a:off x="3089660" y="1863171"/>
                <a:ext cx="474133" cy="369332"/>
              </a:xfrm>
              <a:prstGeom prst="rect">
                <a:avLst/>
              </a:prstGeom>
              <a:blipFill>
                <a:blip r:embed="rId6"/>
                <a:stretch>
                  <a:fillRect r="-25641"/>
                </a:stretch>
              </a:blipFill>
            </p:spPr>
            <p:txBody>
              <a:bodyPr/>
              <a:lstStyle/>
              <a:p>
                <a:r>
                  <a:rPr lang="zh-CN" altLang="en-US">
                    <a:noFill/>
                  </a:rPr>
                  <a:t> </a:t>
                </a:r>
              </a:p>
            </p:txBody>
          </p:sp>
        </mc:Fallback>
      </mc:AlternateContent>
      <p:cxnSp>
        <p:nvCxnSpPr>
          <p:cNvPr id="26" name="直接箭头连接符 25">
            <a:extLst>
              <a:ext uri="{FF2B5EF4-FFF2-40B4-BE49-F238E27FC236}">
                <a16:creationId xmlns:a16="http://schemas.microsoft.com/office/drawing/2014/main" id="{89BEC698-34E8-CF66-CCE0-07BFA2011472}"/>
              </a:ext>
            </a:extLst>
          </p:cNvPr>
          <p:cNvCxnSpPr>
            <a:cxnSpLocks/>
          </p:cNvCxnSpPr>
          <p:nvPr/>
        </p:nvCxnSpPr>
        <p:spPr>
          <a:xfrm>
            <a:off x="2343573" y="2537783"/>
            <a:ext cx="255776" cy="32360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7899C736-1076-F6CC-7E42-EC92B8341AF6}"/>
                  </a:ext>
                </a:extLst>
              </p:cNvPr>
              <p:cNvSpPr txBox="1"/>
              <p:nvPr/>
            </p:nvSpPr>
            <p:spPr>
              <a:xfrm>
                <a:off x="1503483" y="2155837"/>
                <a:ext cx="1354667" cy="369332"/>
              </a:xfrm>
              <a:prstGeom prst="rect">
                <a:avLst/>
              </a:prstGeom>
              <a:noFill/>
            </p:spPr>
            <p:txBody>
              <a:bodyPr wrap="square">
                <a:spAutoFit/>
              </a:bodyPr>
              <a:lstStyle/>
              <a:p>
                <a:r>
                  <a:rPr lang="en-US" altLang="zh-CN" sz="1800" dirty="0">
                    <a:latin typeface="Calibri" panose="020F0502020204030204" pitchFamily="34" charset="0"/>
                    <a:cs typeface="Calibri" panose="020F0502020204030204" pitchFamily="34" charset="0"/>
                  </a:rPr>
                  <a:t>CRPS</a:t>
                </a:r>
                <a:r>
                  <a:rPr lang="en-US" altLang="zh-CN" dirty="0">
                    <a:latin typeface="Calibri" panose="020F0502020204030204" pitchFamily="34" charset="0"/>
                    <a:cs typeface="Calibri" panose="020F0502020204030204" pitchFamily="34" charset="0"/>
                  </a:rPr>
                  <a:t>(</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𝐹</m:t>
                        </m:r>
                      </m:e>
                      <m:sub>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𝑃</m:t>
                            </m:r>
                          </m:e>
                        </m:acc>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𝑦</m:t>
                    </m:r>
                  </m:oMath>
                </a14:m>
                <a:r>
                  <a:rPr lang="en-US" altLang="zh-CN" dirty="0">
                    <a:latin typeface="Calibri" panose="020F0502020204030204" pitchFamily="34" charset="0"/>
                    <a:cs typeface="Calibri" panose="020F0502020204030204" pitchFamily="34" charset="0"/>
                  </a:rPr>
                  <a:t>)</a:t>
                </a:r>
                <a:endParaRPr lang="zh-CN" altLang="en-US" dirty="0"/>
              </a:p>
            </p:txBody>
          </p:sp>
        </mc:Choice>
        <mc:Fallback xmlns="">
          <p:sp>
            <p:nvSpPr>
              <p:cNvPr id="29" name="文本框 28">
                <a:extLst>
                  <a:ext uri="{FF2B5EF4-FFF2-40B4-BE49-F238E27FC236}">
                    <a16:creationId xmlns:a16="http://schemas.microsoft.com/office/drawing/2014/main" id="{7899C736-1076-F6CC-7E42-EC92B8341AF6}"/>
                  </a:ext>
                </a:extLst>
              </p:cNvPr>
              <p:cNvSpPr txBox="1">
                <a:spLocks noRot="1" noChangeAspect="1" noMove="1" noResize="1" noEditPoints="1" noAdjustHandles="1" noChangeArrowheads="1" noChangeShapeType="1" noTextEdit="1"/>
              </p:cNvSpPr>
              <p:nvPr/>
            </p:nvSpPr>
            <p:spPr>
              <a:xfrm>
                <a:off x="1503483" y="2155837"/>
                <a:ext cx="1354667" cy="369332"/>
              </a:xfrm>
              <a:prstGeom prst="rect">
                <a:avLst/>
              </a:prstGeom>
              <a:blipFill>
                <a:blip r:embed="rId7"/>
                <a:stretch>
                  <a:fillRect l="-4054" t="-10000" b="-26667"/>
                </a:stretch>
              </a:blipFill>
            </p:spPr>
            <p:txBody>
              <a:bodyPr/>
              <a:lstStyle/>
              <a:p>
                <a:r>
                  <a:rPr lang="zh-CN" altLang="en-US">
                    <a:noFill/>
                  </a:rPr>
                  <a:t> </a:t>
                </a:r>
              </a:p>
            </p:txBody>
          </p:sp>
        </mc:Fallback>
      </mc:AlternateContent>
      <p:cxnSp>
        <p:nvCxnSpPr>
          <p:cNvPr id="30" name="直接箭头连接符 29">
            <a:extLst>
              <a:ext uri="{FF2B5EF4-FFF2-40B4-BE49-F238E27FC236}">
                <a16:creationId xmlns:a16="http://schemas.microsoft.com/office/drawing/2014/main" id="{9A93BE36-92A8-1EFA-B9D8-97F6C5599336}"/>
              </a:ext>
            </a:extLst>
          </p:cNvPr>
          <p:cNvCxnSpPr>
            <a:cxnSpLocks/>
          </p:cNvCxnSpPr>
          <p:nvPr/>
        </p:nvCxnSpPr>
        <p:spPr>
          <a:xfrm flipV="1">
            <a:off x="6519504" y="3099500"/>
            <a:ext cx="2420280" cy="150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6D3DD500-8EF1-4E73-6E18-D1F7489F72DD}"/>
              </a:ext>
            </a:extLst>
          </p:cNvPr>
          <p:cNvCxnSpPr>
            <a:cxnSpLocks/>
          </p:cNvCxnSpPr>
          <p:nvPr/>
        </p:nvCxnSpPr>
        <p:spPr>
          <a:xfrm flipV="1">
            <a:off x="6519504" y="1759470"/>
            <a:ext cx="0" cy="16042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909617CA-F45B-AC3F-77CB-B5E9B56226D2}"/>
                  </a:ext>
                </a:extLst>
              </p:cNvPr>
              <p:cNvSpPr txBox="1"/>
              <p:nvPr/>
            </p:nvSpPr>
            <p:spPr>
              <a:xfrm>
                <a:off x="8944179" y="2914834"/>
                <a:ext cx="697885" cy="369332"/>
              </a:xfrm>
              <a:prstGeom prst="rect">
                <a:avLst/>
              </a:prstGeom>
              <a:noFill/>
            </p:spPr>
            <p:txBody>
              <a:bodyPr wrap="square">
                <a:spAutoFit/>
              </a:bodyPr>
              <a:lstStyle/>
              <a:p>
                <a14:m>
                  <m:oMath xmlns:m="http://schemas.openxmlformats.org/officeDocument/2006/math">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𝑝</m:t>
                        </m:r>
                      </m:e>
                    </m:acc>
                    <m:r>
                      <a:rPr lang="en-US" altLang="zh-CN" b="0" i="1" smtClean="0">
                        <a:latin typeface="Cambria Math" panose="02040503050406030204" pitchFamily="18" charset="0"/>
                      </a:rPr>
                      <m:t>(</m:t>
                    </m:r>
                    <m:r>
                      <a:rPr lang="en-US" altLang="zh-CN" b="0" i="1" smtClean="0">
                        <a:latin typeface="Cambria Math" panose="02040503050406030204" pitchFamily="18" charset="0"/>
                      </a:rPr>
                      <m:t>𝑦</m:t>
                    </m:r>
                    <m:r>
                      <a:rPr lang="en-US" altLang="zh-CN" b="0" i="1" smtClean="0">
                        <a:latin typeface="Cambria Math" panose="02040503050406030204" pitchFamily="18" charset="0"/>
                      </a:rPr>
                      <m:t>)</m:t>
                    </m:r>
                  </m:oMath>
                </a14:m>
                <a:r>
                  <a:rPr lang="en-US" altLang="zh-CN" dirty="0">
                    <a:latin typeface="MicrosoftYaHeiUI"/>
                  </a:rPr>
                  <a:t> </a:t>
                </a:r>
                <a:endParaRPr lang="zh-CN" altLang="en-US" dirty="0"/>
              </a:p>
            </p:txBody>
          </p:sp>
        </mc:Choice>
        <mc:Fallback xmlns="">
          <p:sp>
            <p:nvSpPr>
              <p:cNvPr id="34" name="文本框 33">
                <a:extLst>
                  <a:ext uri="{FF2B5EF4-FFF2-40B4-BE49-F238E27FC236}">
                    <a16:creationId xmlns:a16="http://schemas.microsoft.com/office/drawing/2014/main" id="{909617CA-F45B-AC3F-77CB-B5E9B56226D2}"/>
                  </a:ext>
                </a:extLst>
              </p:cNvPr>
              <p:cNvSpPr txBox="1">
                <a:spLocks noRot="1" noChangeAspect="1" noMove="1" noResize="1" noEditPoints="1" noAdjustHandles="1" noChangeArrowheads="1" noChangeShapeType="1" noTextEdit="1"/>
              </p:cNvSpPr>
              <p:nvPr/>
            </p:nvSpPr>
            <p:spPr>
              <a:xfrm>
                <a:off x="8944179" y="2914834"/>
                <a:ext cx="697885" cy="369332"/>
              </a:xfrm>
              <a:prstGeom prst="rect">
                <a:avLst/>
              </a:prstGeom>
              <a:blipFill>
                <a:blip r:embed="rId8"/>
                <a:stretch>
                  <a:fillRect t="-6557" b="-13115"/>
                </a:stretch>
              </a:blipFill>
            </p:spPr>
            <p:txBody>
              <a:bodyPr/>
              <a:lstStyle/>
              <a:p>
                <a:r>
                  <a:rPr lang="zh-CN" altLang="en-US">
                    <a:noFill/>
                  </a:rPr>
                  <a:t> </a:t>
                </a:r>
              </a:p>
            </p:txBody>
          </p:sp>
        </mc:Fallback>
      </mc:AlternateContent>
      <p:sp>
        <p:nvSpPr>
          <p:cNvPr id="35" name="任意多边形: 形状 34">
            <a:extLst>
              <a:ext uri="{FF2B5EF4-FFF2-40B4-BE49-F238E27FC236}">
                <a16:creationId xmlns:a16="http://schemas.microsoft.com/office/drawing/2014/main" id="{82D8747E-0765-5168-1624-AC60D5F2756A}"/>
              </a:ext>
            </a:extLst>
          </p:cNvPr>
          <p:cNvSpPr/>
          <p:nvPr/>
        </p:nvSpPr>
        <p:spPr>
          <a:xfrm>
            <a:off x="6692053" y="1706881"/>
            <a:ext cx="2174240" cy="1656794"/>
          </a:xfrm>
          <a:custGeom>
            <a:avLst/>
            <a:gdLst>
              <a:gd name="connsiteX0" fmla="*/ 0 w 2174240"/>
              <a:gd name="connsiteY0" fmla="*/ 0 h 1761067"/>
              <a:gd name="connsiteX1" fmla="*/ 67734 w 2174240"/>
              <a:gd name="connsiteY1" fmla="*/ 447040 h 1761067"/>
              <a:gd name="connsiteX2" fmla="*/ 237067 w 2174240"/>
              <a:gd name="connsiteY2" fmla="*/ 1016000 h 1761067"/>
              <a:gd name="connsiteX3" fmla="*/ 487680 w 2174240"/>
              <a:gd name="connsiteY3" fmla="*/ 1381760 h 1761067"/>
              <a:gd name="connsiteX4" fmla="*/ 1070187 w 2174240"/>
              <a:gd name="connsiteY4" fmla="*/ 1652693 h 1761067"/>
              <a:gd name="connsiteX5" fmla="*/ 2174240 w 2174240"/>
              <a:gd name="connsiteY5" fmla="*/ 1761067 h 17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240" h="1761067">
                <a:moveTo>
                  <a:pt x="0" y="0"/>
                </a:moveTo>
                <a:cubicBezTo>
                  <a:pt x="14111" y="138853"/>
                  <a:pt x="28223" y="277707"/>
                  <a:pt x="67734" y="447040"/>
                </a:cubicBezTo>
                <a:cubicBezTo>
                  <a:pt x="107245" y="616373"/>
                  <a:pt x="167076" y="860213"/>
                  <a:pt x="237067" y="1016000"/>
                </a:cubicBezTo>
                <a:cubicBezTo>
                  <a:pt x="307058" y="1171787"/>
                  <a:pt x="348827" y="1275645"/>
                  <a:pt x="487680" y="1381760"/>
                </a:cubicBezTo>
                <a:cubicBezTo>
                  <a:pt x="626533" y="1487875"/>
                  <a:pt x="789094" y="1589475"/>
                  <a:pt x="1070187" y="1652693"/>
                </a:cubicBezTo>
                <a:cubicBezTo>
                  <a:pt x="1351280" y="1715911"/>
                  <a:pt x="1762760" y="1738489"/>
                  <a:pt x="2174240" y="1761067"/>
                </a:cubicBez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C636E242-D67B-B520-1ED3-D2436E8DAD4B}"/>
              </a:ext>
            </a:extLst>
          </p:cNvPr>
          <p:cNvSpPr txBox="1"/>
          <p:nvPr/>
        </p:nvSpPr>
        <p:spPr>
          <a:xfrm>
            <a:off x="7084906" y="3486784"/>
            <a:ext cx="1781387" cy="338554"/>
          </a:xfrm>
          <a:prstGeom prst="rect">
            <a:avLst/>
          </a:prstGeom>
          <a:noFill/>
        </p:spPr>
        <p:txBody>
          <a:bodyPr wrap="square">
            <a:spAutoFit/>
          </a:bodyPr>
          <a:lstStyle/>
          <a:p>
            <a:r>
              <a:rPr lang="en-US" altLang="zh-CN" sz="1600" dirty="0">
                <a:latin typeface="Calibri" panose="020F0502020204030204" pitchFamily="34" charset="0"/>
                <a:cs typeface="Calibri" panose="020F0502020204030204" pitchFamily="34" charset="0"/>
              </a:rPr>
              <a:t>Logarithmic Score</a:t>
            </a:r>
            <a:endParaRPr lang="zh-CN" altLang="en-US" sz="16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F3971065-D0C9-39CA-3181-0F12C5062242}"/>
                  </a:ext>
                </a:extLst>
              </p:cNvPr>
              <p:cNvSpPr txBox="1"/>
              <p:nvPr/>
            </p:nvSpPr>
            <p:spPr>
              <a:xfrm>
                <a:off x="5381299" y="1690471"/>
                <a:ext cx="69788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𝑝</m:t>
                              </m:r>
                            </m:e>
                          </m:acc>
                          <m:r>
                            <a:rPr lang="en-US" altLang="zh-CN" i="1">
                              <a:latin typeface="Cambria Math" panose="02040503050406030204" pitchFamily="18" charset="0"/>
                            </a:rPr>
                            <m:t>(</m:t>
                          </m:r>
                          <m:r>
                            <a:rPr lang="en-US" altLang="zh-CN" i="1" smtClean="0">
                              <a:latin typeface="Cambria Math" panose="02040503050406030204" pitchFamily="18" charset="0"/>
                            </a:rPr>
                            <m:t>𝑦</m:t>
                          </m:r>
                          <m:r>
                            <a:rPr lang="en-US" altLang="zh-CN" i="1">
                              <a:latin typeface="Cambria Math" panose="02040503050406030204" pitchFamily="18" charset="0"/>
                            </a:rPr>
                            <m:t>)</m:t>
                          </m:r>
                        </m:e>
                      </m:func>
                    </m:oMath>
                  </m:oMathPara>
                </a14:m>
                <a:endParaRPr lang="zh-CN" altLang="en-US" dirty="0"/>
              </a:p>
            </p:txBody>
          </p:sp>
        </mc:Choice>
        <mc:Fallback xmlns="">
          <p:sp>
            <p:nvSpPr>
              <p:cNvPr id="38" name="文本框 37">
                <a:extLst>
                  <a:ext uri="{FF2B5EF4-FFF2-40B4-BE49-F238E27FC236}">
                    <a16:creationId xmlns:a16="http://schemas.microsoft.com/office/drawing/2014/main" id="{F3971065-D0C9-39CA-3181-0F12C5062242}"/>
                  </a:ext>
                </a:extLst>
              </p:cNvPr>
              <p:cNvSpPr txBox="1">
                <a:spLocks noRot="1" noChangeAspect="1" noMove="1" noResize="1" noEditPoints="1" noAdjustHandles="1" noChangeArrowheads="1" noChangeShapeType="1" noTextEdit="1"/>
              </p:cNvSpPr>
              <p:nvPr/>
            </p:nvSpPr>
            <p:spPr>
              <a:xfrm>
                <a:off x="5381299" y="1690471"/>
                <a:ext cx="697885" cy="369332"/>
              </a:xfrm>
              <a:prstGeom prst="rect">
                <a:avLst/>
              </a:prstGeom>
              <a:blipFill>
                <a:blip r:embed="rId9"/>
                <a:stretch>
                  <a:fillRect t="-6557" r="-72807" b="-13115"/>
                </a:stretch>
              </a:blipFill>
            </p:spPr>
            <p:txBody>
              <a:bodyPr/>
              <a:lstStyle/>
              <a:p>
                <a:r>
                  <a:rPr lang="zh-CN" altLang="en-US">
                    <a:noFill/>
                  </a:rPr>
                  <a:t> </a:t>
                </a:r>
              </a:p>
            </p:txBody>
          </p:sp>
        </mc:Fallback>
      </mc:AlternateContent>
      <p:cxnSp>
        <p:nvCxnSpPr>
          <p:cNvPr id="39" name="直接箭头连接符 38">
            <a:extLst>
              <a:ext uri="{FF2B5EF4-FFF2-40B4-BE49-F238E27FC236}">
                <a16:creationId xmlns:a16="http://schemas.microsoft.com/office/drawing/2014/main" id="{83EE2807-5429-ED5E-793E-7E12331B0AD8}"/>
              </a:ext>
            </a:extLst>
          </p:cNvPr>
          <p:cNvCxnSpPr>
            <a:cxnSpLocks/>
          </p:cNvCxnSpPr>
          <p:nvPr/>
        </p:nvCxnSpPr>
        <p:spPr>
          <a:xfrm flipV="1">
            <a:off x="1503483" y="5929586"/>
            <a:ext cx="2420280" cy="150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E79833F-45F3-767D-3445-CE11F947C1C3}"/>
                  </a:ext>
                </a:extLst>
              </p:cNvPr>
              <p:cNvSpPr txBox="1"/>
              <p:nvPr/>
            </p:nvSpPr>
            <p:spPr>
              <a:xfrm>
                <a:off x="3928766" y="5744920"/>
                <a:ext cx="404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𝑌</m:t>
                      </m:r>
                    </m:oMath>
                  </m:oMathPara>
                </a14:m>
                <a:endParaRPr lang="zh-CN" altLang="en-US" dirty="0"/>
              </a:p>
            </p:txBody>
          </p:sp>
        </mc:Choice>
        <mc:Fallback xmlns="">
          <p:sp>
            <p:nvSpPr>
              <p:cNvPr id="40" name="文本框 39">
                <a:extLst>
                  <a:ext uri="{FF2B5EF4-FFF2-40B4-BE49-F238E27FC236}">
                    <a16:creationId xmlns:a16="http://schemas.microsoft.com/office/drawing/2014/main" id="{9E79833F-45F3-767D-3445-CE11F947C1C3}"/>
                  </a:ext>
                </a:extLst>
              </p:cNvPr>
              <p:cNvSpPr txBox="1">
                <a:spLocks noRot="1" noChangeAspect="1" noMove="1" noResize="1" noEditPoints="1" noAdjustHandles="1" noChangeArrowheads="1" noChangeShapeType="1" noTextEdit="1"/>
              </p:cNvSpPr>
              <p:nvPr/>
            </p:nvSpPr>
            <p:spPr>
              <a:xfrm>
                <a:off x="3928766" y="5744920"/>
                <a:ext cx="404900" cy="369332"/>
              </a:xfrm>
              <a:prstGeom prst="rect">
                <a:avLst/>
              </a:prstGeom>
              <a:blipFill>
                <a:blip r:embed="rId10"/>
                <a:stretch>
                  <a:fillRect/>
                </a:stretch>
              </a:blipFill>
            </p:spPr>
            <p:txBody>
              <a:bodyPr/>
              <a:lstStyle/>
              <a:p>
                <a:r>
                  <a:rPr lang="zh-CN" altLang="en-US">
                    <a:noFill/>
                  </a:rPr>
                  <a:t> </a:t>
                </a:r>
              </a:p>
            </p:txBody>
          </p:sp>
        </mc:Fallback>
      </mc:AlternateContent>
      <p:cxnSp>
        <p:nvCxnSpPr>
          <p:cNvPr id="41" name="直接箭头连接符 40">
            <a:extLst>
              <a:ext uri="{FF2B5EF4-FFF2-40B4-BE49-F238E27FC236}">
                <a16:creationId xmlns:a16="http://schemas.microsoft.com/office/drawing/2014/main" id="{4729D21D-5EA5-0742-60DF-6DB5E12DCC41}"/>
              </a:ext>
            </a:extLst>
          </p:cNvPr>
          <p:cNvCxnSpPr>
            <a:cxnSpLocks/>
          </p:cNvCxnSpPr>
          <p:nvPr/>
        </p:nvCxnSpPr>
        <p:spPr>
          <a:xfrm flipV="1">
            <a:off x="1513490" y="4571797"/>
            <a:ext cx="0" cy="13577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EEB13C95-3768-FD95-754D-6142FAB404D7}"/>
              </a:ext>
            </a:extLst>
          </p:cNvPr>
          <p:cNvSpPr txBox="1"/>
          <p:nvPr/>
        </p:nvSpPr>
        <p:spPr>
          <a:xfrm>
            <a:off x="1730466" y="6180526"/>
            <a:ext cx="1966314" cy="338554"/>
          </a:xfrm>
          <a:prstGeom prst="rect">
            <a:avLst/>
          </a:prstGeom>
          <a:noFill/>
        </p:spPr>
        <p:txBody>
          <a:bodyPr wrap="square">
            <a:spAutoFit/>
          </a:bodyPr>
          <a:lstStyle/>
          <a:p>
            <a:r>
              <a:rPr lang="en-US" altLang="zh-CN" sz="1600" dirty="0">
                <a:latin typeface="Calibri" panose="020F0502020204030204" pitchFamily="34" charset="0"/>
                <a:cs typeface="Calibri" panose="020F0502020204030204" pitchFamily="34" charset="0"/>
              </a:rPr>
              <a:t>Quadratic Score (QS)</a:t>
            </a:r>
            <a:endParaRPr lang="zh-CN" altLang="en-US" sz="1600" dirty="0">
              <a:latin typeface="Calibri" panose="020F0502020204030204" pitchFamily="34" charset="0"/>
              <a:cs typeface="Calibri" panose="020F0502020204030204" pitchFamily="34" charset="0"/>
            </a:endParaRPr>
          </a:p>
        </p:txBody>
      </p:sp>
      <p:cxnSp>
        <p:nvCxnSpPr>
          <p:cNvPr id="43" name="直接连接符 42">
            <a:extLst>
              <a:ext uri="{FF2B5EF4-FFF2-40B4-BE49-F238E27FC236}">
                <a16:creationId xmlns:a16="http://schemas.microsoft.com/office/drawing/2014/main" id="{94F6A50C-3926-773E-30D2-2333C3E88967}"/>
              </a:ext>
            </a:extLst>
          </p:cNvPr>
          <p:cNvCxnSpPr/>
          <p:nvPr/>
        </p:nvCxnSpPr>
        <p:spPr>
          <a:xfrm>
            <a:off x="2784190" y="4587472"/>
            <a:ext cx="0" cy="134952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C870B174-7FBD-0C38-B6D9-453A805CBB6D}"/>
                  </a:ext>
                </a:extLst>
              </p:cNvPr>
              <p:cNvSpPr txBox="1"/>
              <p:nvPr/>
            </p:nvSpPr>
            <p:spPr>
              <a:xfrm>
                <a:off x="2562169" y="5846966"/>
                <a:ext cx="404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xmlns="">
          <p:sp>
            <p:nvSpPr>
              <p:cNvPr id="44" name="文本框 43">
                <a:extLst>
                  <a:ext uri="{FF2B5EF4-FFF2-40B4-BE49-F238E27FC236}">
                    <a16:creationId xmlns:a16="http://schemas.microsoft.com/office/drawing/2014/main" id="{C870B174-7FBD-0C38-B6D9-453A805CBB6D}"/>
                  </a:ext>
                </a:extLst>
              </p:cNvPr>
              <p:cNvSpPr txBox="1">
                <a:spLocks noRot="1" noChangeAspect="1" noMove="1" noResize="1" noEditPoints="1" noAdjustHandles="1" noChangeArrowheads="1" noChangeShapeType="1" noTextEdit="1"/>
              </p:cNvSpPr>
              <p:nvPr/>
            </p:nvSpPr>
            <p:spPr>
              <a:xfrm>
                <a:off x="2562169" y="5846966"/>
                <a:ext cx="404900" cy="369332"/>
              </a:xfrm>
              <a:prstGeom prst="rect">
                <a:avLst/>
              </a:prstGeom>
              <a:blipFill>
                <a:blip r:embed="rId11"/>
                <a:stretch>
                  <a:fillRect b="-6557"/>
                </a:stretch>
              </a:blipFill>
            </p:spPr>
            <p:txBody>
              <a:bodyPr/>
              <a:lstStyle/>
              <a:p>
                <a:r>
                  <a:rPr lang="zh-CN" altLang="en-US">
                    <a:noFill/>
                  </a:rPr>
                  <a:t> </a:t>
                </a:r>
              </a:p>
            </p:txBody>
          </p:sp>
        </mc:Fallback>
      </mc:AlternateContent>
      <p:sp>
        <p:nvSpPr>
          <p:cNvPr id="46" name="任意多边形: 形状 45">
            <a:extLst>
              <a:ext uri="{FF2B5EF4-FFF2-40B4-BE49-F238E27FC236}">
                <a16:creationId xmlns:a16="http://schemas.microsoft.com/office/drawing/2014/main" id="{8D640866-B314-29A4-8135-558F6FED4F62}"/>
              </a:ext>
            </a:extLst>
          </p:cNvPr>
          <p:cNvSpPr/>
          <p:nvPr/>
        </p:nvSpPr>
        <p:spPr>
          <a:xfrm>
            <a:off x="1706880" y="4654058"/>
            <a:ext cx="1977813" cy="1231969"/>
          </a:xfrm>
          <a:custGeom>
            <a:avLst/>
            <a:gdLst>
              <a:gd name="connsiteX0" fmla="*/ 0 w 1977813"/>
              <a:gd name="connsiteY0" fmla="*/ 922510 h 922510"/>
              <a:gd name="connsiteX1" fmla="*/ 521547 w 1977813"/>
              <a:gd name="connsiteY1" fmla="*/ 807363 h 922510"/>
              <a:gd name="connsiteX2" fmla="*/ 846667 w 1977813"/>
              <a:gd name="connsiteY2" fmla="*/ 238403 h 922510"/>
              <a:gd name="connsiteX3" fmla="*/ 1076960 w 1977813"/>
              <a:gd name="connsiteY3" fmla="*/ 1336 h 922510"/>
              <a:gd name="connsiteX4" fmla="*/ 1259840 w 1977813"/>
              <a:gd name="connsiteY4" fmla="*/ 163896 h 922510"/>
              <a:gd name="connsiteX5" fmla="*/ 1435947 w 1977813"/>
              <a:gd name="connsiteY5" fmla="*/ 597390 h 922510"/>
              <a:gd name="connsiteX6" fmla="*/ 1625600 w 1977813"/>
              <a:gd name="connsiteY6" fmla="*/ 820910 h 922510"/>
              <a:gd name="connsiteX7" fmla="*/ 1977813 w 1977813"/>
              <a:gd name="connsiteY7" fmla="*/ 922510 h 92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813" h="922510">
                <a:moveTo>
                  <a:pt x="0" y="922510"/>
                </a:moveTo>
                <a:cubicBezTo>
                  <a:pt x="190218" y="921945"/>
                  <a:pt x="380436" y="921381"/>
                  <a:pt x="521547" y="807363"/>
                </a:cubicBezTo>
                <a:cubicBezTo>
                  <a:pt x="662658" y="693345"/>
                  <a:pt x="754098" y="372741"/>
                  <a:pt x="846667" y="238403"/>
                </a:cubicBezTo>
                <a:cubicBezTo>
                  <a:pt x="939236" y="104065"/>
                  <a:pt x="1008098" y="13754"/>
                  <a:pt x="1076960" y="1336"/>
                </a:cubicBezTo>
                <a:cubicBezTo>
                  <a:pt x="1145822" y="-11082"/>
                  <a:pt x="1200009" y="64554"/>
                  <a:pt x="1259840" y="163896"/>
                </a:cubicBezTo>
                <a:cubicBezTo>
                  <a:pt x="1319671" y="263238"/>
                  <a:pt x="1374987" y="487888"/>
                  <a:pt x="1435947" y="597390"/>
                </a:cubicBezTo>
                <a:cubicBezTo>
                  <a:pt x="1496907" y="706892"/>
                  <a:pt x="1535289" y="766723"/>
                  <a:pt x="1625600" y="820910"/>
                </a:cubicBezTo>
                <a:cubicBezTo>
                  <a:pt x="1715911" y="875097"/>
                  <a:pt x="1846862" y="898803"/>
                  <a:pt x="1977813" y="922510"/>
                </a:cubicBez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箭头连接符 47">
            <a:extLst>
              <a:ext uri="{FF2B5EF4-FFF2-40B4-BE49-F238E27FC236}">
                <a16:creationId xmlns:a16="http://schemas.microsoft.com/office/drawing/2014/main" id="{9C7809B0-D0E0-10A4-01FF-DC147F96937C}"/>
              </a:ext>
            </a:extLst>
          </p:cNvPr>
          <p:cNvCxnSpPr>
            <a:cxnSpLocks/>
          </p:cNvCxnSpPr>
          <p:nvPr/>
        </p:nvCxnSpPr>
        <p:spPr>
          <a:xfrm flipH="1">
            <a:off x="3131320" y="4958080"/>
            <a:ext cx="260550" cy="3639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6E84E0C5-08BE-A6B8-49DF-6CA5A9EFDA30}"/>
                  </a:ext>
                </a:extLst>
              </p:cNvPr>
              <p:cNvSpPr txBox="1"/>
              <p:nvPr/>
            </p:nvSpPr>
            <p:spPr>
              <a:xfrm>
                <a:off x="3089660" y="4340256"/>
                <a:ext cx="2173984" cy="591444"/>
              </a:xfrm>
              <a:prstGeom prst="rect">
                <a:avLst/>
              </a:prstGeom>
              <a:noFill/>
            </p:spPr>
            <p:txBody>
              <a:bodyPr wrap="square">
                <a:spAutoFit/>
              </a:bodyPr>
              <a:lstStyle/>
              <a:p>
                <a:r>
                  <a:rPr lang="en-US" altLang="zh-CN" sz="1600" dirty="0">
                    <a:latin typeface="Calibri" panose="020F0502020204030204" pitchFamily="34" charset="0"/>
                    <a:cs typeface="Calibri" panose="020F0502020204030204" pitchFamily="34" charset="0"/>
                  </a:rPr>
                  <a:t>QS of </a:t>
                </a:r>
                <a14:m>
                  <m:oMath xmlns:m="http://schemas.openxmlformats.org/officeDocument/2006/math">
                    <m:acc>
                      <m:accPr>
                        <m:chr m:val="̂"/>
                        <m:ctrlPr>
                          <a:rPr lang="en-US" altLang="zh-CN" sz="1600" i="1" dirty="0">
                            <a:latin typeface="Cambria Math" panose="02040503050406030204" pitchFamily="18" charset="0"/>
                          </a:rPr>
                        </m:ctrlPr>
                      </m:accPr>
                      <m:e>
                        <m:r>
                          <a:rPr lang="en-US" altLang="zh-CN" sz="1600" i="1" dirty="0">
                            <a:latin typeface="Cambria Math" panose="02040503050406030204" pitchFamily="18" charset="0"/>
                          </a:rPr>
                          <m:t>𝑃</m:t>
                        </m:r>
                      </m:e>
                    </m:acc>
                    <m:r>
                      <a:rPr lang="en-US" altLang="zh-CN" sz="1600" b="0" i="1" dirty="0" smtClean="0">
                        <a:latin typeface="Cambria Math" panose="02040503050406030204" pitchFamily="18" charset="0"/>
                      </a:rPr>
                      <m:t>=</m:t>
                    </m:r>
                    <m:r>
                      <a:rPr lang="zh-CN" altLang="en-US" sz="1600" b="0" i="1" smtClean="0">
                        <a:latin typeface="Cambria Math" panose="02040503050406030204" pitchFamily="18" charset="0"/>
                        <a:cs typeface="Calibri" panose="020F0502020204030204" pitchFamily="34" charset="0"/>
                      </a:rPr>
                      <m:t>𝒩</m:t>
                    </m:r>
                    <m:d>
                      <m:dPr>
                        <m:ctrlPr>
                          <a:rPr lang="en-US" altLang="zh-CN" sz="1600" b="0" i="1" smtClean="0">
                            <a:latin typeface="Cambria Math" panose="02040503050406030204" pitchFamily="18" charset="0"/>
                            <a:cs typeface="Calibri" panose="020F0502020204030204" pitchFamily="34" charset="0"/>
                          </a:rPr>
                        </m:ctrlPr>
                      </m:dPr>
                      <m:e>
                        <m:r>
                          <a:rPr lang="zh-CN" altLang="en-US" sz="1600" b="0" i="1" smtClean="0">
                            <a:latin typeface="Cambria Math" panose="02040503050406030204" pitchFamily="18" charset="0"/>
                            <a:cs typeface="Calibri" panose="020F0502020204030204" pitchFamily="34" charset="0"/>
                          </a:rPr>
                          <m:t>𝜇</m:t>
                        </m:r>
                        <m:r>
                          <a:rPr lang="en-US" altLang="zh-CN" sz="1600" b="0" i="1" smtClean="0">
                            <a:latin typeface="Cambria Math" panose="02040503050406030204" pitchFamily="18" charset="0"/>
                            <a:cs typeface="Calibri" panose="020F0502020204030204" pitchFamily="34" charset="0"/>
                          </a:rPr>
                          <m:t>,</m:t>
                        </m:r>
                        <m:sSup>
                          <m:sSupPr>
                            <m:ctrlPr>
                              <a:rPr lang="en-US" altLang="zh-CN" sz="1600" b="0" i="1" smtClean="0">
                                <a:latin typeface="Cambria Math" panose="02040503050406030204" pitchFamily="18" charset="0"/>
                                <a:cs typeface="Calibri" panose="020F0502020204030204" pitchFamily="34" charset="0"/>
                              </a:rPr>
                            </m:ctrlPr>
                          </m:sSupPr>
                          <m:e>
                            <m:r>
                              <a:rPr lang="zh-CN" altLang="en-US" sz="1600" b="0" i="1" smtClean="0">
                                <a:latin typeface="Cambria Math" panose="02040503050406030204" pitchFamily="18" charset="0"/>
                                <a:cs typeface="Calibri" panose="020F0502020204030204" pitchFamily="34" charset="0"/>
                              </a:rPr>
                              <m:t>𝜎</m:t>
                            </m:r>
                          </m:e>
                          <m:sup>
                            <m:r>
                              <a:rPr lang="en-US" altLang="zh-CN" sz="1600" b="0" i="1" smtClean="0">
                                <a:latin typeface="Cambria Math" panose="02040503050406030204" pitchFamily="18" charset="0"/>
                                <a:cs typeface="Calibri" panose="020F0502020204030204" pitchFamily="34" charset="0"/>
                              </a:rPr>
                              <m:t>2</m:t>
                            </m:r>
                          </m:sup>
                        </m:sSup>
                      </m:e>
                    </m:d>
                  </m:oMath>
                </a14:m>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and </a:t>
                </a:r>
                <a14:m>
                  <m:oMath xmlns:m="http://schemas.openxmlformats.org/officeDocument/2006/math">
                    <m:r>
                      <a:rPr lang="en-US" altLang="zh-CN" sz="1600" i="1">
                        <a:latin typeface="Cambria Math" panose="02040503050406030204" pitchFamily="18" charset="0"/>
                      </a:rPr>
                      <m:t>𝑦</m:t>
                    </m:r>
                  </m:oMath>
                </a14:m>
                <a:r>
                  <a:rPr lang="en-US" altLang="zh-CN" sz="1600" dirty="0">
                    <a:latin typeface="Calibri" panose="020F0502020204030204" pitchFamily="34" charset="0"/>
                    <a:cs typeface="Calibri" panose="020F0502020204030204" pitchFamily="34" charset="0"/>
                  </a:rPr>
                  <a:t> as </a:t>
                </a:r>
                <a14:m>
                  <m:oMath xmlns:m="http://schemas.openxmlformats.org/officeDocument/2006/math">
                    <m:r>
                      <a:rPr lang="zh-CN" altLang="en-US" sz="1600" i="1">
                        <a:latin typeface="Cambria Math" panose="02040503050406030204" pitchFamily="18" charset="0"/>
                        <a:cs typeface="Calibri" panose="020F0502020204030204" pitchFamily="34" charset="0"/>
                      </a:rPr>
                      <m:t>𝜇</m:t>
                    </m:r>
                  </m:oMath>
                </a14:m>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ranges on </a:t>
                </a:r>
                <a14:m>
                  <m:oMath xmlns:m="http://schemas.openxmlformats.org/officeDocument/2006/math">
                    <m:r>
                      <a:rPr lang="en-US" altLang="zh-CN" sz="1600" i="1">
                        <a:latin typeface="Cambria Math" panose="02040503050406030204" pitchFamily="18" charset="0"/>
                      </a:rPr>
                      <m:t>𝑌</m:t>
                    </m:r>
                  </m:oMath>
                </a14:m>
                <a:endParaRPr lang="zh-CN" altLang="en-US" sz="1600" dirty="0"/>
              </a:p>
            </p:txBody>
          </p:sp>
        </mc:Choice>
        <mc:Fallback xmlns="">
          <p:sp>
            <p:nvSpPr>
              <p:cNvPr id="50" name="文本框 49">
                <a:extLst>
                  <a:ext uri="{FF2B5EF4-FFF2-40B4-BE49-F238E27FC236}">
                    <a16:creationId xmlns:a16="http://schemas.microsoft.com/office/drawing/2014/main" id="{6E84E0C5-08BE-A6B8-49DF-6CA5A9EFDA30}"/>
                  </a:ext>
                </a:extLst>
              </p:cNvPr>
              <p:cNvSpPr txBox="1">
                <a:spLocks noRot="1" noChangeAspect="1" noMove="1" noResize="1" noEditPoints="1" noAdjustHandles="1" noChangeArrowheads="1" noChangeShapeType="1" noTextEdit="1"/>
              </p:cNvSpPr>
              <p:nvPr/>
            </p:nvSpPr>
            <p:spPr>
              <a:xfrm>
                <a:off x="3089660" y="4340256"/>
                <a:ext cx="2173984" cy="591444"/>
              </a:xfrm>
              <a:prstGeom prst="rect">
                <a:avLst/>
              </a:prstGeom>
              <a:blipFill>
                <a:blip r:embed="rId12"/>
                <a:stretch>
                  <a:fillRect l="-1685" t="-1031" b="-12371"/>
                </a:stretch>
              </a:blipFill>
            </p:spPr>
            <p:txBody>
              <a:bodyPr/>
              <a:lstStyle/>
              <a:p>
                <a:r>
                  <a:rPr lang="zh-CN" altLang="en-US">
                    <a:noFill/>
                  </a:rPr>
                  <a:t> </a:t>
                </a:r>
              </a:p>
            </p:txBody>
          </p:sp>
        </mc:Fallback>
      </mc:AlternateContent>
      <p:cxnSp>
        <p:nvCxnSpPr>
          <p:cNvPr id="52" name="直接箭头连接符 51">
            <a:extLst>
              <a:ext uri="{FF2B5EF4-FFF2-40B4-BE49-F238E27FC236}">
                <a16:creationId xmlns:a16="http://schemas.microsoft.com/office/drawing/2014/main" id="{0DFDD8A3-BBEE-78D7-79F5-33E028C0B6D1}"/>
              </a:ext>
            </a:extLst>
          </p:cNvPr>
          <p:cNvCxnSpPr>
            <a:cxnSpLocks/>
          </p:cNvCxnSpPr>
          <p:nvPr/>
        </p:nvCxnSpPr>
        <p:spPr>
          <a:xfrm flipV="1">
            <a:off x="6692053" y="5944644"/>
            <a:ext cx="2420280" cy="150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2B7CC24A-3E8F-3BA6-CE0E-BE5181B38C2D}"/>
                  </a:ext>
                </a:extLst>
              </p:cNvPr>
              <p:cNvSpPr txBox="1"/>
              <p:nvPr/>
            </p:nvSpPr>
            <p:spPr>
              <a:xfrm>
                <a:off x="9293121" y="5771901"/>
                <a:ext cx="1277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𝔼</m:t>
                          </m:r>
                        </m:e>
                        <m:sub>
                          <m:r>
                            <a:rPr lang="en-US" altLang="zh-CN" b="0" i="1" smtClean="0">
                              <a:latin typeface="Cambria Math" panose="02040503050406030204" pitchFamily="18" charset="0"/>
                            </a:rPr>
                            <m:t>𝑌</m:t>
                          </m:r>
                          <m:r>
                            <a:rPr lang="en-US" altLang="zh-CN" b="0" i="1" smtClean="0">
                              <a:latin typeface="Cambria Math" panose="02040503050406030204" pitchFamily="18" charset="0"/>
                            </a:rPr>
                            <m:t>~</m:t>
                          </m:r>
                          <m:acc>
                            <m:accPr>
                              <m:chr m:val="̂"/>
                              <m:ctrlPr>
                                <a:rPr lang="en-US" altLang="zh-CN" i="1" dirty="0">
                                  <a:latin typeface="Cambria Math" panose="02040503050406030204" pitchFamily="18" charset="0"/>
                                </a:rPr>
                              </m:ctrlPr>
                            </m:accPr>
                            <m:e>
                              <m:r>
                                <a:rPr lang="en-US" altLang="zh-CN" i="1" dirty="0">
                                  <a:latin typeface="Cambria Math" panose="02040503050406030204" pitchFamily="18" charset="0"/>
                                </a:rPr>
                                <m:t>𝑃</m:t>
                              </m:r>
                            </m:e>
                          </m:acc>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𝑌</m:t>
                      </m:r>
                      <m:r>
                        <a:rPr lang="en-US" altLang="zh-CN" b="0" i="1" smtClean="0">
                          <a:latin typeface="Cambria Math" panose="02040503050406030204" pitchFamily="18" charset="0"/>
                        </a:rPr>
                        <m:t>]</m:t>
                      </m:r>
                    </m:oMath>
                  </m:oMathPara>
                </a14:m>
                <a:endParaRPr lang="en-US" altLang="zh-CN" b="0" dirty="0"/>
              </a:p>
            </p:txBody>
          </p:sp>
        </mc:Choice>
        <mc:Fallback xmlns="">
          <p:sp>
            <p:nvSpPr>
              <p:cNvPr id="53" name="文本框 52">
                <a:extLst>
                  <a:ext uri="{FF2B5EF4-FFF2-40B4-BE49-F238E27FC236}">
                    <a16:creationId xmlns:a16="http://schemas.microsoft.com/office/drawing/2014/main" id="{2B7CC24A-3E8F-3BA6-CE0E-BE5181B38C2D}"/>
                  </a:ext>
                </a:extLst>
              </p:cNvPr>
              <p:cNvSpPr txBox="1">
                <a:spLocks noRot="1" noChangeAspect="1" noMove="1" noResize="1" noEditPoints="1" noAdjustHandles="1" noChangeArrowheads="1" noChangeShapeType="1" noTextEdit="1"/>
              </p:cNvSpPr>
              <p:nvPr/>
            </p:nvSpPr>
            <p:spPr>
              <a:xfrm>
                <a:off x="9293121" y="5771901"/>
                <a:ext cx="1277144" cy="276999"/>
              </a:xfrm>
              <a:prstGeom prst="rect">
                <a:avLst/>
              </a:prstGeom>
              <a:blipFill>
                <a:blip r:embed="rId13"/>
                <a:stretch>
                  <a:fillRect l="-3810" t="-4444" r="-5714"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25DF0747-B6B1-2B09-B640-6F8E021C73E4}"/>
                  </a:ext>
                </a:extLst>
              </p:cNvPr>
              <p:cNvSpPr txBox="1"/>
              <p:nvPr/>
            </p:nvSpPr>
            <p:spPr>
              <a:xfrm>
                <a:off x="7667814" y="5929586"/>
                <a:ext cx="404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xmlns="">
          <p:sp>
            <p:nvSpPr>
              <p:cNvPr id="55" name="文本框 54">
                <a:extLst>
                  <a:ext uri="{FF2B5EF4-FFF2-40B4-BE49-F238E27FC236}">
                    <a16:creationId xmlns:a16="http://schemas.microsoft.com/office/drawing/2014/main" id="{25DF0747-B6B1-2B09-B640-6F8E021C73E4}"/>
                  </a:ext>
                </a:extLst>
              </p:cNvPr>
              <p:cNvSpPr txBox="1">
                <a:spLocks noRot="1" noChangeAspect="1" noMove="1" noResize="1" noEditPoints="1" noAdjustHandles="1" noChangeArrowheads="1" noChangeShapeType="1" noTextEdit="1"/>
              </p:cNvSpPr>
              <p:nvPr/>
            </p:nvSpPr>
            <p:spPr>
              <a:xfrm>
                <a:off x="7667814" y="5929586"/>
                <a:ext cx="404900" cy="369332"/>
              </a:xfrm>
              <a:prstGeom prst="rect">
                <a:avLst/>
              </a:prstGeom>
              <a:blipFill>
                <a:blip r:embed="rId14"/>
                <a:stretch>
                  <a:fillRect b="-6667"/>
                </a:stretch>
              </a:blipFill>
            </p:spPr>
            <p:txBody>
              <a:bodyPr/>
              <a:lstStyle/>
              <a:p>
                <a:r>
                  <a:rPr lang="zh-CN" altLang="en-US">
                    <a:noFill/>
                  </a:rPr>
                  <a:t> </a:t>
                </a:r>
              </a:p>
            </p:txBody>
          </p:sp>
        </mc:Fallback>
      </mc:AlternateContent>
      <p:cxnSp>
        <p:nvCxnSpPr>
          <p:cNvPr id="56" name="直接连接符 55">
            <a:extLst>
              <a:ext uri="{FF2B5EF4-FFF2-40B4-BE49-F238E27FC236}">
                <a16:creationId xmlns:a16="http://schemas.microsoft.com/office/drawing/2014/main" id="{E3377ED9-7960-13B2-A1CD-6AFA9EB029B5}"/>
              </a:ext>
            </a:extLst>
          </p:cNvPr>
          <p:cNvCxnSpPr/>
          <p:nvPr/>
        </p:nvCxnSpPr>
        <p:spPr>
          <a:xfrm>
            <a:off x="7870264" y="4610174"/>
            <a:ext cx="0" cy="134952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任意多边形: 形状 56">
            <a:extLst>
              <a:ext uri="{FF2B5EF4-FFF2-40B4-BE49-F238E27FC236}">
                <a16:creationId xmlns:a16="http://schemas.microsoft.com/office/drawing/2014/main" id="{5DAF2586-E0C7-C815-91A8-A0F5E34CEA1C}"/>
              </a:ext>
            </a:extLst>
          </p:cNvPr>
          <p:cNvSpPr/>
          <p:nvPr/>
        </p:nvSpPr>
        <p:spPr>
          <a:xfrm>
            <a:off x="7423081" y="4565227"/>
            <a:ext cx="887799" cy="1381844"/>
          </a:xfrm>
          <a:custGeom>
            <a:avLst/>
            <a:gdLst>
              <a:gd name="connsiteX0" fmla="*/ 492 w 887799"/>
              <a:gd name="connsiteY0" fmla="*/ 33866 h 1381844"/>
              <a:gd name="connsiteX1" fmla="*/ 20812 w 887799"/>
              <a:gd name="connsiteY1" fmla="*/ 528320 h 1381844"/>
              <a:gd name="connsiteX2" fmla="*/ 135959 w 887799"/>
              <a:gd name="connsiteY2" fmla="*/ 1144693 h 1381844"/>
              <a:gd name="connsiteX3" fmla="*/ 447532 w 887799"/>
              <a:gd name="connsiteY3" fmla="*/ 1381760 h 1381844"/>
              <a:gd name="connsiteX4" fmla="*/ 759106 w 887799"/>
              <a:gd name="connsiteY4" fmla="*/ 1124373 h 1381844"/>
              <a:gd name="connsiteX5" fmla="*/ 887799 w 887799"/>
              <a:gd name="connsiteY5" fmla="*/ 0 h 138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99" h="1381844">
                <a:moveTo>
                  <a:pt x="492" y="33866"/>
                </a:moveTo>
                <a:cubicBezTo>
                  <a:pt x="-637" y="188524"/>
                  <a:pt x="-1766" y="343182"/>
                  <a:pt x="20812" y="528320"/>
                </a:cubicBezTo>
                <a:cubicBezTo>
                  <a:pt x="43390" y="713458"/>
                  <a:pt x="64839" y="1002453"/>
                  <a:pt x="135959" y="1144693"/>
                </a:cubicBezTo>
                <a:cubicBezTo>
                  <a:pt x="207079" y="1286933"/>
                  <a:pt x="343674" y="1385147"/>
                  <a:pt x="447532" y="1381760"/>
                </a:cubicBezTo>
                <a:cubicBezTo>
                  <a:pt x="551390" y="1378373"/>
                  <a:pt x="685728" y="1354666"/>
                  <a:pt x="759106" y="1124373"/>
                </a:cubicBezTo>
                <a:cubicBezTo>
                  <a:pt x="832484" y="894080"/>
                  <a:pt x="860141" y="447040"/>
                  <a:pt x="887799"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8" name="直接箭头连接符 57">
            <a:extLst>
              <a:ext uri="{FF2B5EF4-FFF2-40B4-BE49-F238E27FC236}">
                <a16:creationId xmlns:a16="http://schemas.microsoft.com/office/drawing/2014/main" id="{C5269C21-5DDE-4A2A-4DD5-776C4E1A166F}"/>
              </a:ext>
            </a:extLst>
          </p:cNvPr>
          <p:cNvCxnSpPr>
            <a:cxnSpLocks/>
          </p:cNvCxnSpPr>
          <p:nvPr/>
        </p:nvCxnSpPr>
        <p:spPr>
          <a:xfrm flipV="1">
            <a:off x="7023596" y="4594384"/>
            <a:ext cx="0" cy="13577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F12E12BF-1542-B9D1-1063-E1E4EED39042}"/>
              </a:ext>
            </a:extLst>
          </p:cNvPr>
          <p:cNvSpPr txBox="1"/>
          <p:nvPr/>
        </p:nvSpPr>
        <p:spPr>
          <a:xfrm>
            <a:off x="7023596" y="6237030"/>
            <a:ext cx="1847750" cy="338554"/>
          </a:xfrm>
          <a:prstGeom prst="rect">
            <a:avLst/>
          </a:prstGeom>
          <a:noFill/>
        </p:spPr>
        <p:txBody>
          <a:bodyPr wrap="none" rtlCol="0">
            <a:spAutoFit/>
          </a:bodyPr>
          <a:lstStyle/>
          <a:p>
            <a:r>
              <a:rPr lang="en-US" altLang="zh-CN" sz="1600" dirty="0">
                <a:latin typeface="Calibri" panose="020F0502020204030204" pitchFamily="34" charset="0"/>
                <a:cs typeface="Calibri" panose="020F0502020204030204" pitchFamily="34" charset="0"/>
              </a:rPr>
              <a:t>Squared Error Score</a:t>
            </a:r>
            <a:endParaRPr lang="zh-CN" altLang="en-US" sz="16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648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866BE-233F-12A5-6109-1DB9A8E84BBD}"/>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8742F20F-5053-796C-2BB9-135FA8063803}"/>
              </a:ext>
            </a:extLst>
          </p:cNvPr>
          <p:cNvSpPr txBox="1"/>
          <p:nvPr/>
        </p:nvSpPr>
        <p:spPr>
          <a:xfrm>
            <a:off x="143853" y="1039778"/>
            <a:ext cx="11942130" cy="430887"/>
          </a:xfrm>
          <a:prstGeom prst="rect">
            <a:avLst/>
          </a:prstGeom>
          <a:noFill/>
        </p:spPr>
        <p:txBody>
          <a:bodyPr wrap="square">
            <a:spAutoFit/>
          </a:bodyPr>
          <a:lstStyle/>
          <a:p>
            <a:pPr algn="l"/>
            <a:r>
              <a:rPr lang="en-US" altLang="zh-CN" sz="2200" dirty="0">
                <a:solidFill>
                  <a:srgbClr val="374151"/>
                </a:solidFill>
                <a:latin typeface="MicrosoftYaHeiUI"/>
                <a:cs typeface="Times New Roman" panose="02020603050405020304" pitchFamily="18" charset="0"/>
              </a:rPr>
              <a:t>Closed-form UQ for Bayesian Regression Model</a:t>
            </a:r>
            <a:endParaRPr lang="en-US" altLang="zh-CN" sz="2200" i="0" dirty="0">
              <a:solidFill>
                <a:srgbClr val="374151"/>
              </a:solidFill>
              <a:effectLst/>
              <a:latin typeface="MicrosoftYaHeiUI"/>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4C7D855-8DCA-0952-8FAF-ACCF901D19E7}"/>
                  </a:ext>
                </a:extLst>
              </p:cNvPr>
              <p:cNvSpPr txBox="1"/>
              <p:nvPr/>
            </p:nvSpPr>
            <p:spPr>
              <a:xfrm>
                <a:off x="378525" y="1724292"/>
                <a:ext cx="10742716" cy="376770"/>
              </a:xfrm>
              <a:prstGeom prst="rect">
                <a:avLst/>
              </a:prstGeom>
              <a:noFill/>
            </p:spPr>
            <p:txBody>
              <a:bodyPr wrap="square">
                <a:spAutoFit/>
              </a:bodyPr>
              <a:lstStyle/>
              <a:p>
                <a:r>
                  <a:rPr lang="en-US" altLang="zh-CN" b="0" i="0" u="none" strike="noStrike" baseline="0" dirty="0">
                    <a:latin typeface="MicrosoftYaHeiUI"/>
                  </a:rPr>
                  <a:t>We assess the predictive quality (</a:t>
                </a:r>
                <a:r>
                  <a:rPr lang="en-US" altLang="zh-CN" b="1" i="0" u="none" strike="noStrike" baseline="0" dirty="0">
                    <a:latin typeface="MicrosoftYaHeiUI"/>
                  </a:rPr>
                  <a:t>total uncertainty</a:t>
                </a:r>
                <a:r>
                  <a:rPr lang="en-US" altLang="zh-CN" b="0" i="0" u="none" strike="noStrike" baseline="0" dirty="0">
                    <a:latin typeface="MicrosoftYaHeiUI"/>
                  </a:rPr>
                  <a:t>) of the forecast </a:t>
                </a:r>
                <a14:m>
                  <m:oMath xmlns:m="http://schemas.openxmlformats.org/officeDocument/2006/math">
                    <m:acc>
                      <m:accPr>
                        <m:chr m:val="̂"/>
                        <m:ctrlPr>
                          <a:rPr lang="en-US" altLang="zh-CN" i="1">
                            <a:latin typeface="Cambria Math" panose="02040503050406030204" pitchFamily="18" charset="0"/>
                          </a:rPr>
                        </m:ctrlPr>
                      </m:accPr>
                      <m:e>
                        <m:r>
                          <a:rPr lang="en-US" altLang="zh-CN">
                            <a:latin typeface="Cambria Math" panose="02040503050406030204" pitchFamily="18" charset="0"/>
                          </a:rPr>
                          <m:t>𝑃</m:t>
                        </m:r>
                      </m:e>
                    </m:acc>
                  </m:oMath>
                </a14:m>
                <a:r>
                  <a:rPr lang="zh-CN" altLang="en-US" dirty="0">
                    <a:latin typeface="MicrosoftYaHeiUI"/>
                  </a:rPr>
                  <a:t> </a:t>
                </a:r>
                <a:r>
                  <a:rPr lang="en-US" altLang="zh-CN" dirty="0">
                    <a:latin typeface="MicrosoftYaHeiUI"/>
                  </a:rPr>
                  <a:t>on average over possible values of </a:t>
                </a:r>
                <a14:m>
                  <m:oMath xmlns:m="http://schemas.openxmlformats.org/officeDocument/2006/math">
                    <m:r>
                      <a:rPr lang="en-US" altLang="zh-CN">
                        <a:latin typeface="Cambria Math" panose="02040503050406030204" pitchFamily="18" charset="0"/>
                      </a:rPr>
                      <m:t>𝑦</m:t>
                    </m:r>
                  </m:oMath>
                </a14:m>
                <a:r>
                  <a:rPr lang="en-US" altLang="zh-CN" dirty="0">
                    <a:latin typeface="MicrosoftYaHeiUI"/>
                  </a:rPr>
                  <a:t>.</a:t>
                </a:r>
                <a:endParaRPr lang="zh-CN" altLang="en-US" dirty="0">
                  <a:latin typeface="MicrosoftYaHeiUI"/>
                </a:endParaRPr>
              </a:p>
            </p:txBody>
          </p:sp>
        </mc:Choice>
        <mc:Fallback xmlns="">
          <p:sp>
            <p:nvSpPr>
              <p:cNvPr id="18" name="文本框 17">
                <a:extLst>
                  <a:ext uri="{FF2B5EF4-FFF2-40B4-BE49-F238E27FC236}">
                    <a16:creationId xmlns:a16="http://schemas.microsoft.com/office/drawing/2014/main" id="{84C7D855-8DCA-0952-8FAF-ACCF901D19E7}"/>
                  </a:ext>
                </a:extLst>
              </p:cNvPr>
              <p:cNvSpPr txBox="1">
                <a:spLocks noRot="1" noChangeAspect="1" noMove="1" noResize="1" noEditPoints="1" noAdjustHandles="1" noChangeArrowheads="1" noChangeShapeType="1" noTextEdit="1"/>
              </p:cNvSpPr>
              <p:nvPr/>
            </p:nvSpPr>
            <p:spPr>
              <a:xfrm>
                <a:off x="378525" y="1724292"/>
                <a:ext cx="10742716" cy="376770"/>
              </a:xfrm>
              <a:prstGeom prst="rect">
                <a:avLst/>
              </a:prstGeom>
              <a:blipFill>
                <a:blip r:embed="rId4"/>
                <a:stretch>
                  <a:fillRect l="-454" t="-6452" b="-25806"/>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3277459D-104C-CE99-675E-955AA41A43A0}"/>
              </a:ext>
            </a:extLst>
          </p:cNvPr>
          <p:cNvPicPr>
            <a:picLocks noChangeAspect="1"/>
          </p:cNvPicPr>
          <p:nvPr/>
        </p:nvPicPr>
        <p:blipFill>
          <a:blip r:embed="rId5"/>
          <a:stretch>
            <a:fillRect/>
          </a:stretch>
        </p:blipFill>
        <p:spPr>
          <a:xfrm>
            <a:off x="4566901" y="2218485"/>
            <a:ext cx="2654436" cy="615982"/>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43215B7-F429-08F3-1231-5D08D02411FA}"/>
                  </a:ext>
                </a:extLst>
              </p:cNvPr>
              <p:cNvSpPr txBox="1"/>
              <p:nvPr/>
            </p:nvSpPr>
            <p:spPr>
              <a:xfrm>
                <a:off x="429985" y="2886095"/>
                <a:ext cx="10742716" cy="369332"/>
              </a:xfrm>
              <a:prstGeom prst="rect">
                <a:avLst/>
              </a:prstGeom>
              <a:noFill/>
            </p:spPr>
            <p:txBody>
              <a:bodyPr wrap="square">
                <a:spAutoFit/>
              </a:bodyPr>
              <a:lstStyle/>
              <a:p>
                <a:r>
                  <a:rPr lang="en-US" altLang="zh-CN" dirty="0">
                    <a:latin typeface="MicrosoftYaHeiUI"/>
                  </a:rPr>
                  <a:t>w</a:t>
                </a:r>
                <a:r>
                  <a:rPr lang="en-US" altLang="zh-CN" b="0" i="0" u="none" strike="noStrike" baseline="0" dirty="0">
                    <a:latin typeface="MicrosoftYaHeiUI"/>
                  </a:rPr>
                  <a:t>here </a:t>
                </a:r>
                <a14:m>
                  <m:oMath xmlns:m="http://schemas.openxmlformats.org/officeDocument/2006/math">
                    <m:r>
                      <a:rPr lang="en-US" altLang="zh-CN" b="0" i="1" u="none" strike="noStrike" baseline="0" smtClean="0">
                        <a:latin typeface="Cambria Math" panose="02040503050406030204" pitchFamily="18" charset="0"/>
                      </a:rPr>
                      <m:t>𝑃</m:t>
                    </m:r>
                  </m:oMath>
                </a14:m>
                <a:r>
                  <a:rPr lang="en-US" altLang="zh-CN" b="0" i="0" u="none" strike="noStrike" baseline="0" dirty="0">
                    <a:latin typeface="MicrosoftYaHeiUI"/>
                  </a:rPr>
                  <a:t> is the true</a:t>
                </a:r>
                <a:r>
                  <a:rPr lang="en-US" altLang="zh-CN" b="0" i="0" u="none" strike="noStrike" dirty="0">
                    <a:latin typeface="MicrosoftYaHeiUI"/>
                  </a:rPr>
                  <a:t> distribution of </a:t>
                </a:r>
                <a14:m>
                  <m:oMath xmlns:m="http://schemas.openxmlformats.org/officeDocument/2006/math">
                    <m:r>
                      <a:rPr lang="en-US" altLang="zh-CN" b="0" i="1" dirty="0" smtClean="0">
                        <a:latin typeface="Cambria Math" panose="02040503050406030204" pitchFamily="18" charset="0"/>
                      </a:rPr>
                      <m:t>𝑃</m:t>
                    </m:r>
                    <m:d>
                      <m:dPr>
                        <m:ctrlPr>
                          <a:rPr lang="en-US" altLang="zh-CN" i="1" dirty="0">
                            <a:latin typeface="Cambria Math" panose="02040503050406030204" pitchFamily="18" charset="0"/>
                          </a:rPr>
                        </m:ctrlPr>
                      </m:dPr>
                      <m:e>
                        <m:r>
                          <a:rPr lang="en-US" altLang="zh-CN" dirty="0">
                            <a:latin typeface="Cambria Math" panose="02040503050406030204" pitchFamily="18" charset="0"/>
                          </a:rPr>
                          <m:t>𝑌</m:t>
                        </m:r>
                      </m:e>
                      <m:e>
                        <m:r>
                          <a:rPr lang="en-US" altLang="zh-CN">
                            <a:latin typeface="Cambria Math" panose="02040503050406030204" pitchFamily="18" charset="0"/>
                          </a:rPr>
                          <m:t>𝑋</m:t>
                        </m:r>
                        <m:r>
                          <a:rPr lang="en-US" altLang="zh-CN">
                            <a:latin typeface="Cambria Math" panose="02040503050406030204" pitchFamily="18" charset="0"/>
                          </a:rPr>
                          <m:t>=</m:t>
                        </m:r>
                        <m:r>
                          <a:rPr lang="en-US" altLang="zh-CN">
                            <a:latin typeface="Cambria Math" panose="02040503050406030204" pitchFamily="18" charset="0"/>
                          </a:rPr>
                          <m:t>𝑥</m:t>
                        </m:r>
                      </m:e>
                    </m:d>
                  </m:oMath>
                </a14:m>
                <a:r>
                  <a:rPr lang="en-US" altLang="zh-CN" b="0" i="0" u="none" strike="noStrike" dirty="0">
                    <a:latin typeface="MicrosoftYaHeiUI"/>
                  </a:rPr>
                  <a:t>. </a:t>
                </a:r>
                <a:r>
                  <a:rPr lang="en-US" altLang="zh-CN" b="0" i="0" u="none" strike="noStrike" baseline="0" dirty="0">
                    <a:latin typeface="MicrosoftYaHeiUI"/>
                  </a:rPr>
                  <a:t> </a:t>
                </a:r>
                <a:endParaRPr lang="zh-CN" altLang="en-US" dirty="0">
                  <a:latin typeface="MicrosoftYaHeiUI"/>
                </a:endParaRPr>
              </a:p>
            </p:txBody>
          </p:sp>
        </mc:Choice>
        <mc:Fallback xmlns="">
          <p:sp>
            <p:nvSpPr>
              <p:cNvPr id="5" name="文本框 4">
                <a:extLst>
                  <a:ext uri="{FF2B5EF4-FFF2-40B4-BE49-F238E27FC236}">
                    <a16:creationId xmlns:a16="http://schemas.microsoft.com/office/drawing/2014/main" id="{443215B7-F429-08F3-1231-5D08D02411FA}"/>
                  </a:ext>
                </a:extLst>
              </p:cNvPr>
              <p:cNvSpPr txBox="1">
                <a:spLocks noRot="1" noChangeAspect="1" noMove="1" noResize="1" noEditPoints="1" noAdjustHandles="1" noChangeArrowheads="1" noChangeShapeType="1" noTextEdit="1"/>
              </p:cNvSpPr>
              <p:nvPr/>
            </p:nvSpPr>
            <p:spPr>
              <a:xfrm>
                <a:off x="429985" y="2886095"/>
                <a:ext cx="10742716" cy="369332"/>
              </a:xfrm>
              <a:prstGeom prst="rect">
                <a:avLst/>
              </a:prstGeom>
              <a:blipFill>
                <a:blip r:embed="rId6"/>
                <a:stretch>
                  <a:fillRect l="-511" t="-8197" b="-24590"/>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F51D1095-217E-35BD-46C5-A950FDCDC29A}"/>
              </a:ext>
            </a:extLst>
          </p:cNvPr>
          <p:cNvPicPr>
            <a:picLocks noChangeAspect="1"/>
          </p:cNvPicPr>
          <p:nvPr/>
        </p:nvPicPr>
        <p:blipFill>
          <a:blip r:embed="rId7"/>
          <a:stretch>
            <a:fillRect/>
          </a:stretch>
        </p:blipFill>
        <p:spPr>
          <a:xfrm>
            <a:off x="4157304" y="3723189"/>
            <a:ext cx="3473629" cy="635033"/>
          </a:xfrm>
          <a:prstGeom prst="rect">
            <a:avLst/>
          </a:prstGeom>
        </p:spPr>
      </p:pic>
      <p:sp>
        <p:nvSpPr>
          <p:cNvPr id="8" name="文本框 7">
            <a:extLst>
              <a:ext uri="{FF2B5EF4-FFF2-40B4-BE49-F238E27FC236}">
                <a16:creationId xmlns:a16="http://schemas.microsoft.com/office/drawing/2014/main" id="{2B2C9962-E919-2C93-E4A3-0AE0A2A572E2}"/>
              </a:ext>
            </a:extLst>
          </p:cNvPr>
          <p:cNvSpPr txBox="1"/>
          <p:nvPr/>
        </p:nvSpPr>
        <p:spPr>
          <a:xfrm>
            <a:off x="429985" y="3393643"/>
            <a:ext cx="10742716" cy="369332"/>
          </a:xfrm>
          <a:prstGeom prst="rect">
            <a:avLst/>
          </a:prstGeom>
          <a:noFill/>
        </p:spPr>
        <p:txBody>
          <a:bodyPr wrap="square">
            <a:spAutoFit/>
          </a:bodyPr>
          <a:lstStyle/>
          <a:p>
            <a:r>
              <a:rPr lang="en-US" altLang="zh-CN" b="1" dirty="0">
                <a:latin typeface="MicrosoftYaHeiUI"/>
              </a:rPr>
              <a:t>Aleatoric uncertainty </a:t>
            </a:r>
            <a:r>
              <a:rPr lang="en-US" altLang="zh-CN" dirty="0">
                <a:latin typeface="MicrosoftYaHeiUI"/>
              </a:rPr>
              <a:t>is the smallest possible error that one can achieve as</a:t>
            </a:r>
            <a:endParaRPr lang="zh-CN" altLang="en-US" dirty="0">
              <a:latin typeface="MicrosoftYaHeiUI"/>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0C7AE4F-6C01-0C69-3D48-8BE7BAD3BEA2}"/>
                  </a:ext>
                </a:extLst>
              </p:cNvPr>
              <p:cNvSpPr txBox="1"/>
              <p:nvPr/>
            </p:nvSpPr>
            <p:spPr>
              <a:xfrm>
                <a:off x="429985" y="4669338"/>
                <a:ext cx="11655998" cy="376770"/>
              </a:xfrm>
              <a:prstGeom prst="rect">
                <a:avLst/>
              </a:prstGeom>
              <a:noFill/>
            </p:spPr>
            <p:txBody>
              <a:bodyPr wrap="square">
                <a:spAutoFit/>
              </a:bodyPr>
              <a:lstStyle/>
              <a:p>
                <a:r>
                  <a:rPr lang="en-US" altLang="zh-CN" b="1" dirty="0">
                    <a:latin typeface="MicrosoftYaHeiUI"/>
                  </a:rPr>
                  <a:t>Epistemic uncertainty</a:t>
                </a:r>
                <a:r>
                  <a:rPr lang="en-US" altLang="zh-CN" b="1" i="0" u="none" strike="noStrike" baseline="0" dirty="0">
                    <a:latin typeface="MicrosoftYaHeiUI"/>
                  </a:rPr>
                  <a:t> </a:t>
                </a:r>
                <a:r>
                  <a:rPr lang="en-US" altLang="zh-CN" b="0" i="0" u="none" strike="noStrike" baseline="0" dirty="0">
                    <a:latin typeface="MicrosoftYaHeiUI"/>
                  </a:rPr>
                  <a:t>is due to the lack of knowledge about </a:t>
                </a:r>
                <a14:m>
                  <m:oMath xmlns:m="http://schemas.openxmlformats.org/officeDocument/2006/math">
                    <m:acc>
                      <m:accPr>
                        <m:chr m:val="̂"/>
                        <m:ctrlPr>
                          <a:rPr lang="en-US" altLang="zh-CN" i="1">
                            <a:latin typeface="Cambria Math" panose="02040503050406030204" pitchFamily="18" charset="0"/>
                          </a:rPr>
                        </m:ctrlPr>
                      </m:accPr>
                      <m:e>
                        <m:r>
                          <a:rPr lang="en-US" altLang="zh-CN">
                            <a:latin typeface="Cambria Math" panose="02040503050406030204" pitchFamily="18" charset="0"/>
                          </a:rPr>
                          <m:t>𝑃</m:t>
                        </m:r>
                      </m:e>
                    </m:acc>
                  </m:oMath>
                </a14:m>
                <a:r>
                  <a:rPr lang="en-US" altLang="zh-CN" b="0" i="0" u="none" strike="noStrike" baseline="0" dirty="0">
                    <a:latin typeface="MicrosoftYaHeiUI"/>
                  </a:rPr>
                  <a:t> </a:t>
                </a:r>
                <a:endParaRPr lang="zh-CN" altLang="en-US" dirty="0">
                  <a:latin typeface="MicrosoftYaHeiUI"/>
                </a:endParaRPr>
              </a:p>
            </p:txBody>
          </p:sp>
        </mc:Choice>
        <mc:Fallback xmlns="">
          <p:sp>
            <p:nvSpPr>
              <p:cNvPr id="11" name="文本框 10">
                <a:extLst>
                  <a:ext uri="{FF2B5EF4-FFF2-40B4-BE49-F238E27FC236}">
                    <a16:creationId xmlns:a16="http://schemas.microsoft.com/office/drawing/2014/main" id="{60C7AE4F-6C01-0C69-3D48-8BE7BAD3BEA2}"/>
                  </a:ext>
                </a:extLst>
              </p:cNvPr>
              <p:cNvSpPr txBox="1">
                <a:spLocks noRot="1" noChangeAspect="1" noMove="1" noResize="1" noEditPoints="1" noAdjustHandles="1" noChangeArrowheads="1" noChangeShapeType="1" noTextEdit="1"/>
              </p:cNvSpPr>
              <p:nvPr/>
            </p:nvSpPr>
            <p:spPr>
              <a:xfrm>
                <a:off x="429985" y="4669338"/>
                <a:ext cx="11655998" cy="376770"/>
              </a:xfrm>
              <a:prstGeom prst="rect">
                <a:avLst/>
              </a:prstGeom>
              <a:blipFill>
                <a:blip r:embed="rId8"/>
                <a:stretch>
                  <a:fillRect l="-471" t="-6452" b="-25806"/>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40E39BA0-54FA-235E-B385-B49630C48DA9}"/>
              </a:ext>
            </a:extLst>
          </p:cNvPr>
          <p:cNvPicPr>
            <a:picLocks noChangeAspect="1"/>
          </p:cNvPicPr>
          <p:nvPr/>
        </p:nvPicPr>
        <p:blipFill>
          <a:blip r:embed="rId9"/>
          <a:stretch>
            <a:fillRect/>
          </a:stretch>
        </p:blipFill>
        <p:spPr>
          <a:xfrm>
            <a:off x="3711452" y="5176886"/>
            <a:ext cx="4769095" cy="387370"/>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215228EA-B85C-C964-2276-B58FA8B88F1F}"/>
                  </a:ext>
                </a:extLst>
              </p:cNvPr>
              <p:cNvSpPr txBox="1"/>
              <p:nvPr/>
            </p:nvSpPr>
            <p:spPr>
              <a:xfrm>
                <a:off x="429985" y="5741205"/>
                <a:ext cx="11368150" cy="376770"/>
              </a:xfrm>
              <a:prstGeom prst="rect">
                <a:avLst/>
              </a:prstGeom>
              <a:noFill/>
            </p:spPr>
            <p:txBody>
              <a:bodyPr wrap="square">
                <a:spAutoFit/>
              </a:bodyPr>
              <a:lstStyle/>
              <a:p>
                <a:r>
                  <a:rPr lang="en-US" altLang="zh-CN" b="0" i="0" u="none" strike="noStrike" baseline="0" dirty="0">
                    <a:latin typeface="MicrosoftYaHeiUI"/>
                  </a:rPr>
                  <a:t>quantifying how much worse it is to predict with distribution </a:t>
                </a:r>
                <a14:m>
                  <m:oMath xmlns:m="http://schemas.openxmlformats.org/officeDocument/2006/math">
                    <m:acc>
                      <m:accPr>
                        <m:chr m:val="̂"/>
                        <m:ctrlPr>
                          <a:rPr lang="en-US" altLang="zh-CN" i="1">
                            <a:latin typeface="Cambria Math" panose="02040503050406030204" pitchFamily="18" charset="0"/>
                          </a:rPr>
                        </m:ctrlPr>
                      </m:accPr>
                      <m:e>
                        <m:r>
                          <a:rPr lang="en-US" altLang="zh-CN">
                            <a:latin typeface="Cambria Math" panose="02040503050406030204" pitchFamily="18" charset="0"/>
                          </a:rPr>
                          <m:t>𝑃</m:t>
                        </m:r>
                      </m:e>
                    </m:acc>
                  </m:oMath>
                </a14:m>
                <a:r>
                  <a:rPr lang="en-US" altLang="zh-CN" b="0" i="0" u="none" strike="noStrike" baseline="0" dirty="0">
                    <a:latin typeface="MicrosoftYaHeiUI"/>
                  </a:rPr>
                  <a:t> than with the true data distribution </a:t>
                </a:r>
                <a14:m>
                  <m:oMath xmlns:m="http://schemas.openxmlformats.org/officeDocument/2006/math">
                    <m:r>
                      <a:rPr lang="en-US" altLang="zh-CN" i="1" dirty="0">
                        <a:latin typeface="Cambria Math" panose="02040503050406030204" pitchFamily="18" charset="0"/>
                      </a:rPr>
                      <m:t>𝑃</m:t>
                    </m:r>
                  </m:oMath>
                </a14:m>
                <a:r>
                  <a:rPr lang="en-US" altLang="zh-CN" b="0" i="0" u="none" strike="noStrike" baseline="0" dirty="0">
                    <a:latin typeface="MicrosoftYaHeiUI"/>
                  </a:rPr>
                  <a:t>.</a:t>
                </a:r>
                <a:endParaRPr lang="zh-CN" altLang="en-US" dirty="0">
                  <a:latin typeface="MicrosoftYaHeiUI"/>
                </a:endParaRPr>
              </a:p>
            </p:txBody>
          </p:sp>
        </mc:Choice>
        <mc:Fallback xmlns="">
          <p:sp>
            <p:nvSpPr>
              <p:cNvPr id="17" name="文本框 16">
                <a:extLst>
                  <a:ext uri="{FF2B5EF4-FFF2-40B4-BE49-F238E27FC236}">
                    <a16:creationId xmlns:a16="http://schemas.microsoft.com/office/drawing/2014/main" id="{215228EA-B85C-C964-2276-B58FA8B88F1F}"/>
                  </a:ext>
                </a:extLst>
              </p:cNvPr>
              <p:cNvSpPr txBox="1">
                <a:spLocks noRot="1" noChangeAspect="1" noMove="1" noResize="1" noEditPoints="1" noAdjustHandles="1" noChangeArrowheads="1" noChangeShapeType="1" noTextEdit="1"/>
              </p:cNvSpPr>
              <p:nvPr/>
            </p:nvSpPr>
            <p:spPr>
              <a:xfrm>
                <a:off x="429985" y="5741205"/>
                <a:ext cx="11368150" cy="376770"/>
              </a:xfrm>
              <a:prstGeom prst="rect">
                <a:avLst/>
              </a:prstGeom>
              <a:blipFill>
                <a:blip r:embed="rId10"/>
                <a:stretch>
                  <a:fillRect l="-483" t="-6452" b="-25806"/>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9074A3E6-4876-C7EB-18D3-7AD3EB003B6D}"/>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6" name="文本框 5">
            <a:extLst>
              <a:ext uri="{FF2B5EF4-FFF2-40B4-BE49-F238E27FC236}">
                <a16:creationId xmlns:a16="http://schemas.microsoft.com/office/drawing/2014/main" id="{F76CD404-FE74-BB09-1206-62DB2FB974D5}"/>
              </a:ext>
            </a:extLst>
          </p:cNvPr>
          <p:cNvSpPr txBox="1"/>
          <p:nvPr/>
        </p:nvSpPr>
        <p:spPr>
          <a:xfrm>
            <a:off x="414230" y="6511121"/>
            <a:ext cx="9717322" cy="276999"/>
          </a:xfrm>
          <a:prstGeom prst="rect">
            <a:avLst/>
          </a:prstGeom>
          <a:noFill/>
        </p:spPr>
        <p:txBody>
          <a:bodyPr wrap="square">
            <a:spAutoFit/>
          </a:bodyPr>
          <a:lstStyle/>
          <a:p>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Fishkov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Alexander, et al. "Uncertainty Quantification for Regression using Proper Scoring Rules."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preprint arXiv:2509.26610 (2025).</a:t>
            </a:r>
            <a:endParaRPr lang="zh-CN" altLang="en-US" sz="2000"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24B33B0E-DB31-129A-ACD7-99DDF42ACC2C}"/>
                  </a:ext>
                </a:extLst>
              </p:cNvPr>
              <p:cNvSpPr txBox="1"/>
              <p:nvPr/>
            </p:nvSpPr>
            <p:spPr>
              <a:xfrm>
                <a:off x="429985" y="4288099"/>
                <a:ext cx="6096000" cy="369332"/>
              </a:xfrm>
              <a:prstGeom prst="rect">
                <a:avLst/>
              </a:prstGeom>
              <a:noFill/>
            </p:spPr>
            <p:txBody>
              <a:bodyPr wrap="square">
                <a:spAutoFit/>
              </a:bodyPr>
              <a:lstStyle/>
              <a:p>
                <a:r>
                  <a:rPr lang="en-US" altLang="zh-CN" dirty="0">
                    <a:latin typeface="MicrosoftYaHeiUI"/>
                  </a:rPr>
                  <a:t>which</a:t>
                </a:r>
                <a:r>
                  <a:rPr lang="zh-CN" altLang="en-US" dirty="0">
                    <a:latin typeface="MicrosoftYaHeiUI"/>
                  </a:rPr>
                  <a:t> </a:t>
                </a:r>
                <a:r>
                  <a:rPr lang="en-US" altLang="zh-CN" dirty="0">
                    <a:latin typeface="MicrosoftYaHeiUI"/>
                  </a:rPr>
                  <a:t>is</a:t>
                </a:r>
                <a:r>
                  <a:rPr lang="zh-CN" altLang="en-US" dirty="0">
                    <a:latin typeface="MicrosoftYaHeiUI"/>
                  </a:rPr>
                  <a:t> </a:t>
                </a:r>
                <a:r>
                  <a:rPr lang="en-US" altLang="zh-CN" b="1" dirty="0">
                    <a:latin typeface="MicrosoftYaHeiUI"/>
                  </a:rPr>
                  <a:t>entropy</a:t>
                </a:r>
                <a:r>
                  <a:rPr lang="en-US" altLang="zh-CN" dirty="0">
                    <a:latin typeface="MicrosoftYaHeiUI"/>
                  </a:rPr>
                  <a:t> if we define </a:t>
                </a:r>
                <a14:m>
                  <m:oMath xmlns:m="http://schemas.openxmlformats.org/officeDocument/2006/math">
                    <m:r>
                      <a:rPr lang="en-US" altLang="zh-CN" i="1" dirty="0" smtClean="0">
                        <a:latin typeface="Cambria Math" panose="02040503050406030204" pitchFamily="18" charset="0"/>
                      </a:rPr>
                      <m:t>𝑆</m:t>
                    </m:r>
                  </m:oMath>
                </a14:m>
                <a:r>
                  <a:rPr lang="en-US" altLang="zh-CN" dirty="0">
                    <a:latin typeface="MicrosoftYaHeiUI"/>
                  </a:rPr>
                  <a:t> as logarithmic scoring rule.</a:t>
                </a:r>
                <a:endParaRPr lang="zh-CN" altLang="en-US" dirty="0"/>
              </a:p>
            </p:txBody>
          </p:sp>
        </mc:Choice>
        <mc:Fallback xmlns="">
          <p:sp>
            <p:nvSpPr>
              <p:cNvPr id="9" name="文本框 8">
                <a:extLst>
                  <a:ext uri="{FF2B5EF4-FFF2-40B4-BE49-F238E27FC236}">
                    <a16:creationId xmlns:a16="http://schemas.microsoft.com/office/drawing/2014/main" id="{24B33B0E-DB31-129A-ACD7-99DDF42ACC2C}"/>
                  </a:ext>
                </a:extLst>
              </p:cNvPr>
              <p:cNvSpPr txBox="1">
                <a:spLocks noRot="1" noChangeAspect="1" noMove="1" noResize="1" noEditPoints="1" noAdjustHandles="1" noChangeArrowheads="1" noChangeShapeType="1" noTextEdit="1"/>
              </p:cNvSpPr>
              <p:nvPr/>
            </p:nvSpPr>
            <p:spPr>
              <a:xfrm>
                <a:off x="429985" y="4288099"/>
                <a:ext cx="6096000" cy="369332"/>
              </a:xfrm>
              <a:prstGeom prst="rect">
                <a:avLst/>
              </a:prstGeom>
              <a:blipFill>
                <a:blip r:embed="rId11"/>
                <a:stretch>
                  <a:fillRect l="-900" t="-8197" b="-24590"/>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293881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A2E54-0560-D607-A4F1-E07FFB808B72}"/>
            </a:ext>
          </a:extLst>
        </p:cNvPr>
        <p:cNvGrpSpPr/>
        <p:nvPr/>
      </p:nvGrpSpPr>
      <p:grpSpPr>
        <a:xfrm>
          <a:off x="0" y="0"/>
          <a:ext cx="0" cy="0"/>
          <a:chOff x="0" y="0"/>
          <a:chExt cx="0" cy="0"/>
        </a:xfrm>
      </p:grpSpPr>
      <p:sp>
        <p:nvSpPr>
          <p:cNvPr id="18" name="文本框 17">
            <a:extLst>
              <a:ext uri="{FF2B5EF4-FFF2-40B4-BE49-F238E27FC236}">
                <a16:creationId xmlns:a16="http://schemas.microsoft.com/office/drawing/2014/main" id="{41D3F82B-5D6E-9713-4C59-12885F538191}"/>
              </a:ext>
            </a:extLst>
          </p:cNvPr>
          <p:cNvSpPr txBox="1"/>
          <p:nvPr/>
        </p:nvSpPr>
        <p:spPr>
          <a:xfrm>
            <a:off x="378525" y="1724292"/>
            <a:ext cx="10742716" cy="376770"/>
          </a:xfrm>
          <a:prstGeom prst="rect">
            <a:avLst/>
          </a:prstGeom>
          <a:noFill/>
        </p:spPr>
        <p:txBody>
          <a:bodyPr wrap="square">
            <a:spAutoFit/>
          </a:bodyPr>
          <a:lstStyle/>
          <a:p>
            <a:r>
              <a:rPr lang="en-US" altLang="zh-CN" dirty="0">
                <a:latin typeface="MicrosoftYaHeiUI"/>
              </a:rPr>
              <a:t>We show an example here. The ground-truth conditional is a heteroscedastic two-component mixture, </a:t>
            </a:r>
            <a:endParaRPr lang="zh-CN" altLang="en-US" dirty="0">
              <a:latin typeface="MicrosoftYaHeiUI"/>
            </a:endParaRPr>
          </a:p>
        </p:txBody>
      </p:sp>
      <p:pic>
        <p:nvPicPr>
          <p:cNvPr id="6" name="图片 5">
            <a:extLst>
              <a:ext uri="{FF2B5EF4-FFF2-40B4-BE49-F238E27FC236}">
                <a16:creationId xmlns:a16="http://schemas.microsoft.com/office/drawing/2014/main" id="{AB50CCC5-9F42-2A46-BB88-78917F45DEE1}"/>
              </a:ext>
            </a:extLst>
          </p:cNvPr>
          <p:cNvPicPr>
            <a:picLocks noChangeAspect="1"/>
          </p:cNvPicPr>
          <p:nvPr/>
        </p:nvPicPr>
        <p:blipFill>
          <a:blip r:embed="rId4"/>
          <a:stretch>
            <a:fillRect/>
          </a:stretch>
        </p:blipFill>
        <p:spPr>
          <a:xfrm>
            <a:off x="3451065" y="2301577"/>
            <a:ext cx="4597636" cy="342918"/>
          </a:xfrm>
          <a:prstGeom prst="rect">
            <a:avLst/>
          </a:prstGeom>
        </p:spPr>
      </p:pic>
      <p:pic>
        <p:nvPicPr>
          <p:cNvPr id="12" name="图片 11">
            <a:extLst>
              <a:ext uri="{FF2B5EF4-FFF2-40B4-BE49-F238E27FC236}">
                <a16:creationId xmlns:a16="http://schemas.microsoft.com/office/drawing/2014/main" id="{69821071-32BE-0F29-19E3-42AA34158F08}"/>
              </a:ext>
            </a:extLst>
          </p:cNvPr>
          <p:cNvPicPr>
            <a:picLocks noChangeAspect="1"/>
          </p:cNvPicPr>
          <p:nvPr/>
        </p:nvPicPr>
        <p:blipFill>
          <a:blip r:embed="rId5"/>
          <a:stretch>
            <a:fillRect/>
          </a:stretch>
        </p:blipFill>
        <p:spPr>
          <a:xfrm>
            <a:off x="3451065" y="3429000"/>
            <a:ext cx="4311872" cy="2533780"/>
          </a:xfrm>
          <a:prstGeom prst="rect">
            <a:avLst/>
          </a:prstGeom>
        </p:spPr>
      </p:pic>
      <p:sp>
        <p:nvSpPr>
          <p:cNvPr id="2" name="文本框 1">
            <a:extLst>
              <a:ext uri="{FF2B5EF4-FFF2-40B4-BE49-F238E27FC236}">
                <a16:creationId xmlns:a16="http://schemas.microsoft.com/office/drawing/2014/main" id="{93FA9819-3239-1CB5-A612-401F3DE02739}"/>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3" name="文本框 2">
            <a:extLst>
              <a:ext uri="{FF2B5EF4-FFF2-40B4-BE49-F238E27FC236}">
                <a16:creationId xmlns:a16="http://schemas.microsoft.com/office/drawing/2014/main" id="{4625A056-07F1-9C5C-D015-6CDB2EAE0D35}"/>
              </a:ext>
            </a:extLst>
          </p:cNvPr>
          <p:cNvSpPr txBox="1"/>
          <p:nvPr/>
        </p:nvSpPr>
        <p:spPr>
          <a:xfrm>
            <a:off x="143853" y="1039778"/>
            <a:ext cx="11942130" cy="430887"/>
          </a:xfrm>
          <a:prstGeom prst="rect">
            <a:avLst/>
          </a:prstGeom>
          <a:noFill/>
        </p:spPr>
        <p:txBody>
          <a:bodyPr wrap="square">
            <a:spAutoFit/>
          </a:bodyPr>
          <a:lstStyle/>
          <a:p>
            <a:pPr algn="l"/>
            <a:r>
              <a:rPr lang="en-US" altLang="zh-CN" sz="2200" dirty="0">
                <a:solidFill>
                  <a:srgbClr val="374151"/>
                </a:solidFill>
                <a:latin typeface="MicrosoftYaHeiUI"/>
                <a:cs typeface="Times New Roman" panose="02020603050405020304" pitchFamily="18" charset="0"/>
              </a:rPr>
              <a:t>Closed-form UQ for Bayesian Regression Model</a:t>
            </a:r>
            <a:endParaRPr lang="en-US" altLang="zh-CN" sz="2200" i="0" dirty="0">
              <a:solidFill>
                <a:srgbClr val="374151"/>
              </a:solidFill>
              <a:effectLst/>
              <a:latin typeface="MicrosoftYaHeiUI"/>
              <a:cs typeface="Times New Roman" panose="02020603050405020304" pitchFamily="18" charset="0"/>
            </a:endParaRPr>
          </a:p>
        </p:txBody>
      </p:sp>
      <p:sp>
        <p:nvSpPr>
          <p:cNvPr id="5" name="文本框 4">
            <a:extLst>
              <a:ext uri="{FF2B5EF4-FFF2-40B4-BE49-F238E27FC236}">
                <a16:creationId xmlns:a16="http://schemas.microsoft.com/office/drawing/2014/main" id="{90C3B10B-DA44-7062-72BF-1698241BBC77}"/>
              </a:ext>
            </a:extLst>
          </p:cNvPr>
          <p:cNvSpPr txBox="1"/>
          <p:nvPr/>
        </p:nvSpPr>
        <p:spPr>
          <a:xfrm>
            <a:off x="414230" y="6511121"/>
            <a:ext cx="10009930" cy="276999"/>
          </a:xfrm>
          <a:prstGeom prst="rect">
            <a:avLst/>
          </a:prstGeom>
          <a:noFill/>
        </p:spPr>
        <p:txBody>
          <a:bodyPr wrap="square">
            <a:spAutoFit/>
          </a:bodyPr>
          <a:lstStyle/>
          <a:p>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Fishkov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Alexander, et al. "Uncertainty Quantification for Regression using Proper Scoring Rules."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preprint arXiv:2509.26610 (2025).</a:t>
            </a:r>
            <a:endParaRPr lang="zh-CN" altLang="en-US" sz="2000" dirty="0"/>
          </a:p>
        </p:txBody>
      </p:sp>
    </p:spTree>
    <p:custDataLst>
      <p:tags r:id="rId1"/>
    </p:custDataLst>
    <p:extLst>
      <p:ext uri="{BB962C8B-B14F-4D97-AF65-F5344CB8AC3E}">
        <p14:creationId xmlns:p14="http://schemas.microsoft.com/office/powerpoint/2010/main" val="16834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083C67A0-0D0D-A787-B5E3-71A7BCC6D671}"/>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27" name="文本框 26">
            <a:extLst>
              <a:ext uri="{FF2B5EF4-FFF2-40B4-BE49-F238E27FC236}">
                <a16:creationId xmlns:a16="http://schemas.microsoft.com/office/drawing/2014/main" id="{FDD3D4F1-FA90-A44C-86C1-D35352E4E722}"/>
              </a:ext>
            </a:extLst>
          </p:cNvPr>
          <p:cNvSpPr txBox="1"/>
          <p:nvPr/>
        </p:nvSpPr>
        <p:spPr>
          <a:xfrm>
            <a:off x="1519720" y="5339224"/>
            <a:ext cx="3345275" cy="369332"/>
          </a:xfrm>
          <a:prstGeom prst="rect">
            <a:avLst/>
          </a:prstGeom>
          <a:noFill/>
        </p:spPr>
        <p:txBody>
          <a:bodyPr wrap="none" rtlCol="0">
            <a:spAutoFit/>
          </a:bodyPr>
          <a:lstStyle/>
          <a:p>
            <a:r>
              <a:rPr lang="en-US" altLang="zh-CN" dirty="0">
                <a:latin typeface="MicrosoftYaHeiUI"/>
              </a:rPr>
              <a:t>Fintech: Stock Market Forecasting</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5AC957E7-F7BA-2F0F-2A01-D845C11DB966}"/>
              </a:ext>
            </a:extLst>
          </p:cNvPr>
          <p:cNvSpPr txBox="1"/>
          <p:nvPr/>
        </p:nvSpPr>
        <p:spPr>
          <a:xfrm>
            <a:off x="354021" y="1089463"/>
            <a:ext cx="11778344" cy="430887"/>
          </a:xfrm>
          <a:prstGeom prst="rect">
            <a:avLst/>
          </a:prstGeom>
          <a:noFill/>
        </p:spPr>
        <p:txBody>
          <a:bodyPr wrap="square" rtlCol="0">
            <a:spAutoFit/>
          </a:bodyPr>
          <a:lstStyle/>
          <a:p>
            <a:r>
              <a:rPr lang="en-US" altLang="zh-CN" sz="2200" dirty="0">
                <a:latin typeface="MicrosoftYaHeiUI"/>
              </a:rPr>
              <a:t>Example: Fintech</a:t>
            </a:r>
          </a:p>
        </p:txBody>
      </p:sp>
      <p:pic>
        <p:nvPicPr>
          <p:cNvPr id="1026" name="Picture 2" descr="Fig. 5">
            <a:extLst>
              <a:ext uri="{FF2B5EF4-FFF2-40B4-BE49-F238E27FC236}">
                <a16:creationId xmlns:a16="http://schemas.microsoft.com/office/drawing/2014/main" id="{265AA0D0-3A18-D659-9FC2-AE863111C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09" y="2887347"/>
            <a:ext cx="4916557" cy="2451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A42326C-65ED-2520-19FA-81CFB2FFE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341" y="2656667"/>
            <a:ext cx="2650435" cy="2650435"/>
          </a:xfrm>
          <a:prstGeom prst="rect">
            <a:avLst/>
          </a:prstGeom>
          <a:noFill/>
          <a:extLst>
            <a:ext uri="{909E8E84-426E-40DD-AFC4-6F175D3DCCD1}">
              <a14:hiddenFill xmlns:a14="http://schemas.microsoft.com/office/drawing/2010/main">
                <a:solidFill>
                  <a:srgbClr val="FFFFFF"/>
                </a:solidFill>
              </a14:hiddenFill>
            </a:ext>
          </a:extLst>
        </p:spPr>
      </p:pic>
      <p:sp>
        <p:nvSpPr>
          <p:cNvPr id="19" name="对话气泡: 圆角矩形 18">
            <a:extLst>
              <a:ext uri="{FF2B5EF4-FFF2-40B4-BE49-F238E27FC236}">
                <a16:creationId xmlns:a16="http://schemas.microsoft.com/office/drawing/2014/main" id="{21DAAFCD-A174-FB1D-6DDF-F88E7A395C17}"/>
              </a:ext>
            </a:extLst>
          </p:cNvPr>
          <p:cNvSpPr/>
          <p:nvPr/>
        </p:nvSpPr>
        <p:spPr>
          <a:xfrm>
            <a:off x="9082771" y="2787605"/>
            <a:ext cx="2650435" cy="1882179"/>
          </a:xfrm>
          <a:prstGeom prst="wedgeRoundRectCallout">
            <a:avLst>
              <a:gd name="adj1" fmla="val -63708"/>
              <a:gd name="adj2" fmla="val -20032"/>
              <a:gd name="adj3" fmla="val 16667"/>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altLang="zh-CN" sz="1700" dirty="0">
                <a:solidFill>
                  <a:schemeClr val="tx1"/>
                </a:solidFill>
                <a:latin typeface="MicrosoftYaHeiUI"/>
              </a:rPr>
              <a:t>Despite the model predicting a rise in stock prices tomorrow, I still want to sell the stocks that have already gone up today.</a:t>
            </a:r>
          </a:p>
        </p:txBody>
      </p:sp>
      <p:sp>
        <p:nvSpPr>
          <p:cNvPr id="25" name="文本框 24">
            <a:extLst>
              <a:ext uri="{FF2B5EF4-FFF2-40B4-BE49-F238E27FC236}">
                <a16:creationId xmlns:a16="http://schemas.microsoft.com/office/drawing/2014/main" id="{4B9D4FD1-EF44-C923-2715-E46A44E1EA4A}"/>
              </a:ext>
            </a:extLst>
          </p:cNvPr>
          <p:cNvSpPr txBox="1"/>
          <p:nvPr/>
        </p:nvSpPr>
        <p:spPr>
          <a:xfrm>
            <a:off x="354021" y="1604343"/>
            <a:ext cx="11606065" cy="923330"/>
          </a:xfrm>
          <a:prstGeom prst="rect">
            <a:avLst/>
          </a:prstGeom>
          <a:noFill/>
        </p:spPr>
        <p:txBody>
          <a:bodyPr wrap="square">
            <a:spAutoFit/>
          </a:bodyPr>
          <a:lstStyle/>
          <a:p>
            <a:pPr algn="l"/>
            <a:r>
              <a:rPr lang="en-US" altLang="zh-CN" dirty="0">
                <a:latin typeface="MicrosoftYaHeiUI"/>
              </a:rPr>
              <a:t>For stock market forecasting, </a:t>
            </a:r>
            <a:r>
              <a:rPr lang="en-US" altLang="zh-CN" b="1" dirty="0">
                <a:latin typeface="MicrosoftYaHeiUI"/>
              </a:rPr>
              <a:t>regression</a:t>
            </a:r>
            <a:r>
              <a:rPr lang="en-US" altLang="zh-CN" dirty="0">
                <a:latin typeface="MicrosoftYaHeiUI"/>
              </a:rPr>
              <a:t> models analyze </a:t>
            </a:r>
            <a:r>
              <a:rPr lang="en-US" altLang="zh-CN" b="1" dirty="0">
                <a:latin typeface="MicrosoftYaHeiUI"/>
              </a:rPr>
              <a:t>numerical variables </a:t>
            </a:r>
            <a:r>
              <a:rPr lang="en-US" altLang="zh-CN" dirty="0">
                <a:latin typeface="MicrosoftYaHeiUI"/>
              </a:rPr>
              <a:t>to assist traders in predicting whether stock prices will rise or fall. However,</a:t>
            </a:r>
            <a:r>
              <a:rPr lang="zh-CN" altLang="en-US" dirty="0">
                <a:latin typeface="MicrosoftYaHeiUI"/>
              </a:rPr>
              <a:t> </a:t>
            </a:r>
            <a:r>
              <a:rPr lang="en-US" altLang="zh-CN" dirty="0">
                <a:latin typeface="MicrosoftYaHeiUI"/>
              </a:rPr>
              <a:t>traders prioritize sound investments over high-risk profit-seeking strategies, underscoring prediction uncertainty information.</a:t>
            </a:r>
            <a:endParaRPr lang="zh-CN" altLang="en-US" dirty="0">
              <a:latin typeface="MicrosoftYaHeiUI"/>
            </a:endParaRPr>
          </a:p>
        </p:txBody>
      </p:sp>
      <p:sp>
        <p:nvSpPr>
          <p:cNvPr id="3" name="TextBox 2">
            <a:extLst>
              <a:ext uri="{FF2B5EF4-FFF2-40B4-BE49-F238E27FC236}">
                <a16:creationId xmlns:a16="http://schemas.microsoft.com/office/drawing/2014/main" id="{A8579EF1-1794-5ABD-7E26-7692AF6A0A2A}"/>
              </a:ext>
            </a:extLst>
          </p:cNvPr>
          <p:cNvSpPr txBox="1"/>
          <p:nvPr/>
        </p:nvSpPr>
        <p:spPr>
          <a:xfrm>
            <a:off x="5670981" y="5363467"/>
            <a:ext cx="6461384" cy="369332"/>
          </a:xfrm>
          <a:prstGeom prst="rect">
            <a:avLst/>
          </a:prstGeom>
          <a:noFill/>
        </p:spPr>
        <p:txBody>
          <a:bodyPr wrap="none" rtlCol="0">
            <a:spAutoFit/>
          </a:bodyPr>
          <a:lstStyle/>
          <a:p>
            <a:r>
              <a:rPr lang="en-US" altLang="zh-CN" dirty="0">
                <a:latin typeface="MicrosoftYaHeiUI"/>
              </a:rPr>
              <a:t>Beyond</a:t>
            </a:r>
            <a:r>
              <a:rPr lang="zh-CN" altLang="en-US" dirty="0">
                <a:latin typeface="MicrosoftYaHeiUI"/>
              </a:rPr>
              <a:t> </a:t>
            </a:r>
            <a:r>
              <a:rPr lang="en-US" altLang="zh-CN" dirty="0">
                <a:latin typeface="MicrosoftYaHeiUI"/>
              </a:rPr>
              <a:t>model</a:t>
            </a:r>
            <a:r>
              <a:rPr lang="zh-CN" altLang="en-US" dirty="0">
                <a:latin typeface="MicrosoftYaHeiUI"/>
              </a:rPr>
              <a:t> </a:t>
            </a:r>
            <a:r>
              <a:rPr lang="en-US" altLang="zh-CN" dirty="0">
                <a:latin typeface="MicrosoftYaHeiUI"/>
              </a:rPr>
              <a:t>predictions,</a:t>
            </a:r>
            <a:r>
              <a:rPr lang="zh-CN" altLang="en-US" dirty="0">
                <a:latin typeface="MicrosoftYaHeiUI"/>
              </a:rPr>
              <a:t> </a:t>
            </a:r>
            <a:r>
              <a:rPr lang="en-US" altLang="zh-CN" dirty="0">
                <a:latin typeface="MicrosoftYaHeiUI"/>
              </a:rPr>
              <a:t>u</a:t>
            </a:r>
            <a:r>
              <a:rPr lang="en-CN" dirty="0">
                <a:latin typeface="MicrosoftYaHeiUI"/>
              </a:rPr>
              <a:t>n</a:t>
            </a:r>
            <a:r>
              <a:rPr lang="en-US" altLang="zh-CN" dirty="0">
                <a:latin typeface="MicrosoftYaHeiUI"/>
              </a:rPr>
              <a:t>certainty</a:t>
            </a:r>
            <a:r>
              <a:rPr lang="zh-CN" altLang="en-US" dirty="0">
                <a:latin typeface="MicrosoftYaHeiUI"/>
              </a:rPr>
              <a:t> </a:t>
            </a:r>
            <a:r>
              <a:rPr lang="en-US" altLang="zh-CN" dirty="0">
                <a:latin typeface="MicrosoftYaHeiUI"/>
              </a:rPr>
              <a:t>influences</a:t>
            </a:r>
            <a:r>
              <a:rPr lang="zh-CN" altLang="en-US" dirty="0">
                <a:latin typeface="MicrosoftYaHeiUI"/>
              </a:rPr>
              <a:t> </a:t>
            </a:r>
            <a:r>
              <a:rPr lang="en-US" altLang="zh-CN" dirty="0">
                <a:latin typeface="MicrosoftYaHeiUI"/>
              </a:rPr>
              <a:t>decision</a:t>
            </a:r>
            <a:r>
              <a:rPr lang="zh-CN" altLang="en-US" dirty="0">
                <a:latin typeface="MicrosoftYaHeiUI"/>
              </a:rPr>
              <a:t> </a:t>
            </a:r>
            <a:r>
              <a:rPr lang="en-US" altLang="zh-CN" dirty="0">
                <a:latin typeface="MicrosoftYaHeiUI"/>
              </a:rPr>
              <a:t>making</a:t>
            </a:r>
            <a:r>
              <a:rPr lang="en-US" altLang="zh-CN" dirty="0">
                <a:solidFill>
                  <a:srgbClr val="374151"/>
                </a:solidFill>
                <a:latin typeface="SourceHanSansCN"/>
                <a:ea typeface="微软雅黑" panose="020B0503020204020204" pitchFamily="34" charset="-122"/>
              </a:rPr>
              <a:t>.</a:t>
            </a:r>
          </a:p>
        </p:txBody>
      </p:sp>
      <p:sp>
        <p:nvSpPr>
          <p:cNvPr id="21" name="文本框 20">
            <a:extLst>
              <a:ext uri="{FF2B5EF4-FFF2-40B4-BE49-F238E27FC236}">
                <a16:creationId xmlns:a16="http://schemas.microsoft.com/office/drawing/2014/main" id="{DADCF4E8-6FC1-21C4-8D2D-17755192921D}"/>
              </a:ext>
            </a:extLst>
          </p:cNvPr>
          <p:cNvSpPr txBox="1"/>
          <p:nvPr/>
        </p:nvSpPr>
        <p:spPr>
          <a:xfrm>
            <a:off x="430881" y="6426482"/>
            <a:ext cx="11452344" cy="430887"/>
          </a:xfrm>
          <a:prstGeom prst="rect">
            <a:avLst/>
          </a:prstGeom>
          <a:noFill/>
        </p:spPr>
        <p:txBody>
          <a:bodyPr wrap="square">
            <a:spAutoFit/>
          </a:bodyPr>
          <a:lstStyle/>
          <a:p>
            <a:r>
              <a:rPr lang="en-US" altLang="zh-CN" sz="1100" dirty="0">
                <a:solidFill>
                  <a:srgbClr val="222222"/>
                </a:solidFill>
                <a:latin typeface="Microsoft YaHei UI" panose="020B0503020204020204" pitchFamily="34" charset="-122"/>
                <a:ea typeface="Microsoft YaHei UI" panose="020B0503020204020204" pitchFamily="34" charset="-122"/>
              </a:rPr>
              <a:t>[1] </a:t>
            </a:r>
            <a:r>
              <a:rPr lang="en" altLang="zh-CN" sz="1100" b="0" i="0" dirty="0">
                <a:solidFill>
                  <a:srgbClr val="222222"/>
                </a:solidFill>
                <a:effectLst/>
                <a:latin typeface="Microsoft YaHei UI" panose="020B0503020204020204" pitchFamily="34" charset="-122"/>
                <a:ea typeface="Microsoft YaHei UI" panose="020B0503020204020204" pitchFamily="34" charset="-122"/>
              </a:rPr>
              <a:t>Phuoc, Tran, et al. "Applying machine learning algorithms to predict the stock price trend in the stock market–The case of Vietnam." </a:t>
            </a:r>
            <a:r>
              <a:rPr lang="en" altLang="zh-CN" sz="1100" b="0" i="1" dirty="0">
                <a:solidFill>
                  <a:srgbClr val="222222"/>
                </a:solidFill>
                <a:effectLst/>
                <a:latin typeface="Microsoft YaHei UI" panose="020B0503020204020204" pitchFamily="34" charset="-122"/>
                <a:ea typeface="Microsoft YaHei UI" panose="020B0503020204020204" pitchFamily="34" charset="-122"/>
              </a:rPr>
              <a:t>Humanities and Social Sciences Communications</a:t>
            </a:r>
            <a:r>
              <a:rPr lang="en" altLang="zh-CN" sz="1100" b="0" i="0" dirty="0">
                <a:solidFill>
                  <a:srgbClr val="222222"/>
                </a:solidFill>
                <a:effectLst/>
                <a:latin typeface="Microsoft YaHei UI" panose="020B0503020204020204" pitchFamily="34" charset="-122"/>
                <a:ea typeface="Microsoft YaHei UI" panose="020B0503020204020204" pitchFamily="34" charset="-122"/>
              </a:rPr>
              <a:t> 11.1 (2024): 1-18.</a:t>
            </a:r>
            <a:endParaRPr lang="en-US" altLang="zh-CN" sz="1100" dirty="0">
              <a:solidFill>
                <a:srgbClr val="222222"/>
              </a:solidFill>
              <a:latin typeface="Microsoft YaHei UI" panose="020B0503020204020204" pitchFamily="34" charset="-122"/>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33766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A3613-DCB0-9A73-E00D-FAC6308FFE7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D27EEC9-76B1-F68B-6130-05BBAAC1A550}"/>
                  </a:ext>
                </a:extLst>
              </p:cNvPr>
              <p:cNvSpPr txBox="1"/>
              <p:nvPr/>
            </p:nvSpPr>
            <p:spPr>
              <a:xfrm>
                <a:off x="143853" y="1529444"/>
                <a:ext cx="11244960" cy="369332"/>
              </a:xfrm>
              <a:prstGeom prst="rect">
                <a:avLst/>
              </a:prstGeom>
              <a:noFill/>
            </p:spPr>
            <p:txBody>
              <a:bodyPr wrap="square">
                <a:spAutoFit/>
              </a:bodyPr>
              <a:lstStyle/>
              <a:p>
                <a:r>
                  <a:rPr lang="en-US" altLang="zh-CN" dirty="0">
                    <a:latin typeface="MicrosoftYaHeiUI"/>
                  </a:rPr>
                  <a:t>We draw training pairs from </a:t>
                </a:r>
                <a14:m>
                  <m:oMath xmlns:m="http://schemas.openxmlformats.org/officeDocument/2006/math">
                    <m:sSup>
                      <m:sSupPr>
                        <m:ctrlPr>
                          <a:rPr lang="en-US" altLang="zh-CN" i="1" dirty="0">
                            <a:latin typeface="Cambria Math" panose="02040503050406030204" pitchFamily="18" charset="0"/>
                          </a:rPr>
                        </m:ctrlPr>
                      </m:sSupPr>
                      <m:e>
                        <m:r>
                          <a:rPr lang="en-US" altLang="zh-CN" dirty="0">
                            <a:latin typeface="Cambria Math" panose="02040503050406030204" pitchFamily="18" charset="0"/>
                          </a:rPr>
                          <m:t>𝑝</m:t>
                        </m:r>
                      </m:e>
                      <m:sup>
                        <m:r>
                          <a:rPr lang="en-US" altLang="zh-CN" dirty="0">
                            <a:latin typeface="Cambria Math" panose="02040503050406030204" pitchFamily="18" charset="0"/>
                          </a:rPr>
                          <m:t>∗</m:t>
                        </m:r>
                      </m:sup>
                    </m:sSup>
                    <m:r>
                      <a:rPr lang="en-US" altLang="zh-CN" dirty="0">
                        <a:latin typeface="Cambria Math" panose="02040503050406030204" pitchFamily="18" charset="0"/>
                      </a:rPr>
                      <m:t>(</m:t>
                    </m:r>
                    <m:r>
                      <a:rPr lang="en-US" altLang="zh-CN" dirty="0">
                        <a:latin typeface="Cambria Math" panose="02040503050406030204" pitchFamily="18" charset="0"/>
                      </a:rPr>
                      <m:t>𝑦</m:t>
                    </m:r>
                    <m:r>
                      <a:rPr lang="en-US" altLang="zh-CN" dirty="0">
                        <a:latin typeface="Cambria Math" panose="02040503050406030204" pitchFamily="18" charset="0"/>
                      </a:rPr>
                      <m:t> | </m:t>
                    </m:r>
                    <m:r>
                      <a:rPr lang="en-US" altLang="zh-CN" dirty="0">
                        <a:latin typeface="Cambria Math" panose="02040503050406030204" pitchFamily="18" charset="0"/>
                      </a:rPr>
                      <m:t>𝑥</m:t>
                    </m:r>
                    <m:r>
                      <a:rPr lang="en-US" altLang="zh-CN" dirty="0">
                        <a:latin typeface="Cambria Math" panose="02040503050406030204" pitchFamily="18" charset="0"/>
                      </a:rPr>
                      <m:t>) </m:t>
                    </m:r>
                  </m:oMath>
                </a14:m>
                <a:r>
                  <a:rPr lang="en-US" altLang="zh-CN" dirty="0">
                    <a:latin typeface="MicrosoftYaHeiUI"/>
                  </a:rPr>
                  <a:t>and fit a regression network, and use test data to run inference.</a:t>
                </a:r>
              </a:p>
            </p:txBody>
          </p:sp>
        </mc:Choice>
        <mc:Fallback xmlns="">
          <p:sp>
            <p:nvSpPr>
              <p:cNvPr id="15" name="文本框 14">
                <a:extLst>
                  <a:ext uri="{FF2B5EF4-FFF2-40B4-BE49-F238E27FC236}">
                    <a16:creationId xmlns:a16="http://schemas.microsoft.com/office/drawing/2014/main" id="{1D27EEC9-76B1-F68B-6130-05BBAAC1A550}"/>
                  </a:ext>
                </a:extLst>
              </p:cNvPr>
              <p:cNvSpPr txBox="1">
                <a:spLocks noRot="1" noChangeAspect="1" noMove="1" noResize="1" noEditPoints="1" noAdjustHandles="1" noChangeArrowheads="1" noChangeShapeType="1" noTextEdit="1"/>
              </p:cNvSpPr>
              <p:nvPr/>
            </p:nvSpPr>
            <p:spPr>
              <a:xfrm>
                <a:off x="143853" y="1529444"/>
                <a:ext cx="11244960" cy="369332"/>
              </a:xfrm>
              <a:prstGeom prst="rect">
                <a:avLst/>
              </a:prstGeom>
              <a:blipFill>
                <a:blip r:embed="rId4"/>
                <a:stretch>
                  <a:fillRect l="-488" t="-10000" b="-2666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24D15BB4-4F2E-A7B7-F6E2-0F4D32BC9A16}"/>
              </a:ext>
            </a:extLst>
          </p:cNvPr>
          <p:cNvPicPr>
            <a:picLocks noChangeAspect="1"/>
          </p:cNvPicPr>
          <p:nvPr/>
        </p:nvPicPr>
        <p:blipFill>
          <a:blip r:embed="rId5"/>
          <a:stretch>
            <a:fillRect/>
          </a:stretch>
        </p:blipFill>
        <p:spPr>
          <a:xfrm>
            <a:off x="4254422" y="1950078"/>
            <a:ext cx="3309124" cy="1973864"/>
          </a:xfrm>
          <a:prstGeom prst="rect">
            <a:avLst/>
          </a:prstGeom>
        </p:spPr>
      </p:pic>
      <p:pic>
        <p:nvPicPr>
          <p:cNvPr id="7" name="图片 6">
            <a:extLst>
              <a:ext uri="{FF2B5EF4-FFF2-40B4-BE49-F238E27FC236}">
                <a16:creationId xmlns:a16="http://schemas.microsoft.com/office/drawing/2014/main" id="{03ABE989-903B-BCDD-0FD1-C0B44B0CC10F}"/>
              </a:ext>
            </a:extLst>
          </p:cNvPr>
          <p:cNvPicPr>
            <a:picLocks noChangeAspect="1"/>
          </p:cNvPicPr>
          <p:nvPr/>
        </p:nvPicPr>
        <p:blipFill>
          <a:blip r:embed="rId6"/>
          <a:srcRect t="2149" b="1"/>
          <a:stretch>
            <a:fillRect/>
          </a:stretch>
        </p:blipFill>
        <p:spPr>
          <a:xfrm>
            <a:off x="560416" y="4023294"/>
            <a:ext cx="3674701" cy="1967463"/>
          </a:xfrm>
          <a:prstGeom prst="rect">
            <a:avLst/>
          </a:prstGeom>
        </p:spPr>
      </p:pic>
      <p:sp>
        <p:nvSpPr>
          <p:cNvPr id="10" name="文本框 9">
            <a:extLst>
              <a:ext uri="{FF2B5EF4-FFF2-40B4-BE49-F238E27FC236}">
                <a16:creationId xmlns:a16="http://schemas.microsoft.com/office/drawing/2014/main" id="{D803561F-0B02-5FAB-0FA7-3400B594EC9D}"/>
              </a:ext>
            </a:extLst>
          </p:cNvPr>
          <p:cNvSpPr txBox="1"/>
          <p:nvPr/>
        </p:nvSpPr>
        <p:spPr>
          <a:xfrm>
            <a:off x="2094208" y="6119698"/>
            <a:ext cx="7831610" cy="369332"/>
          </a:xfrm>
          <a:prstGeom prst="rect">
            <a:avLst/>
          </a:prstGeom>
          <a:noFill/>
        </p:spPr>
        <p:txBody>
          <a:bodyPr wrap="square">
            <a:spAutoFit/>
          </a:bodyPr>
          <a:lstStyle/>
          <a:p>
            <a:r>
              <a:rPr lang="en-US" altLang="zh-CN" dirty="0">
                <a:latin typeface="MicrosoftYaHeiUI"/>
              </a:rPr>
              <a:t>test inputs at their predictive mean; color indicates the corresponding uncertainty</a:t>
            </a:r>
            <a:endParaRPr lang="zh-CN" altLang="en-US" dirty="0">
              <a:latin typeface="MicrosoftYaHeiUI"/>
            </a:endParaRPr>
          </a:p>
        </p:txBody>
      </p:sp>
      <p:sp>
        <p:nvSpPr>
          <p:cNvPr id="11" name="文本框 10">
            <a:extLst>
              <a:ext uri="{FF2B5EF4-FFF2-40B4-BE49-F238E27FC236}">
                <a16:creationId xmlns:a16="http://schemas.microsoft.com/office/drawing/2014/main" id="{84C6E0C9-3924-FBB8-7B97-AF3536D4ED0D}"/>
              </a:ext>
            </a:extLst>
          </p:cNvPr>
          <p:cNvSpPr txBox="1"/>
          <p:nvPr/>
        </p:nvSpPr>
        <p:spPr>
          <a:xfrm>
            <a:off x="1489302" y="4023294"/>
            <a:ext cx="1747210"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total uncertainty</a:t>
            </a:r>
            <a:endParaRPr lang="zh-CN" altLang="en-US" dirty="0">
              <a:latin typeface="Calibri" panose="020F0502020204030204" pitchFamily="34" charset="0"/>
              <a:cs typeface="Calibri" panose="020F0502020204030204" pitchFamily="34" charset="0"/>
            </a:endParaRPr>
          </a:p>
        </p:txBody>
      </p:sp>
      <p:pic>
        <p:nvPicPr>
          <p:cNvPr id="14" name="图片 13">
            <a:extLst>
              <a:ext uri="{FF2B5EF4-FFF2-40B4-BE49-F238E27FC236}">
                <a16:creationId xmlns:a16="http://schemas.microsoft.com/office/drawing/2014/main" id="{7B001A79-92AD-02A9-A2C7-E7C00C72592C}"/>
              </a:ext>
            </a:extLst>
          </p:cNvPr>
          <p:cNvPicPr>
            <a:picLocks noChangeAspect="1"/>
          </p:cNvPicPr>
          <p:nvPr/>
        </p:nvPicPr>
        <p:blipFill>
          <a:blip r:embed="rId7"/>
          <a:stretch>
            <a:fillRect/>
          </a:stretch>
        </p:blipFill>
        <p:spPr>
          <a:xfrm>
            <a:off x="4427650" y="4008977"/>
            <a:ext cx="3554659" cy="1967463"/>
          </a:xfrm>
          <a:prstGeom prst="rect">
            <a:avLst/>
          </a:prstGeom>
        </p:spPr>
      </p:pic>
      <p:sp>
        <p:nvSpPr>
          <p:cNvPr id="16" name="文本框 15">
            <a:extLst>
              <a:ext uri="{FF2B5EF4-FFF2-40B4-BE49-F238E27FC236}">
                <a16:creationId xmlns:a16="http://schemas.microsoft.com/office/drawing/2014/main" id="{AB7F9300-F3CE-9FC6-70D7-6A1820EF8FB6}"/>
              </a:ext>
            </a:extLst>
          </p:cNvPr>
          <p:cNvSpPr txBox="1"/>
          <p:nvPr/>
        </p:nvSpPr>
        <p:spPr>
          <a:xfrm>
            <a:off x="5409264" y="4008978"/>
            <a:ext cx="999441"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aleatoric</a:t>
            </a:r>
            <a:endParaRPr lang="zh-CN" altLang="en-US" dirty="0">
              <a:latin typeface="Calibri" panose="020F0502020204030204" pitchFamily="34" charset="0"/>
              <a:cs typeface="Calibri" panose="020F0502020204030204" pitchFamily="34" charset="0"/>
            </a:endParaRPr>
          </a:p>
        </p:txBody>
      </p:sp>
      <p:pic>
        <p:nvPicPr>
          <p:cNvPr id="19" name="图片 18">
            <a:extLst>
              <a:ext uri="{FF2B5EF4-FFF2-40B4-BE49-F238E27FC236}">
                <a16:creationId xmlns:a16="http://schemas.microsoft.com/office/drawing/2014/main" id="{1E60B957-FDE5-BF18-0F29-A8C6FC5BFAAB}"/>
              </a:ext>
            </a:extLst>
          </p:cNvPr>
          <p:cNvPicPr>
            <a:picLocks noChangeAspect="1"/>
          </p:cNvPicPr>
          <p:nvPr/>
        </p:nvPicPr>
        <p:blipFill>
          <a:blip r:embed="rId8"/>
          <a:srcRect t="719"/>
          <a:stretch>
            <a:fillRect/>
          </a:stretch>
        </p:blipFill>
        <p:spPr>
          <a:xfrm>
            <a:off x="7977962" y="3972295"/>
            <a:ext cx="3608211" cy="1967463"/>
          </a:xfrm>
          <a:prstGeom prst="rect">
            <a:avLst/>
          </a:prstGeom>
        </p:spPr>
      </p:pic>
      <p:sp>
        <p:nvSpPr>
          <p:cNvPr id="20" name="文本框 19">
            <a:extLst>
              <a:ext uri="{FF2B5EF4-FFF2-40B4-BE49-F238E27FC236}">
                <a16:creationId xmlns:a16="http://schemas.microsoft.com/office/drawing/2014/main" id="{44D0C5DC-A7A6-C71D-BA55-E269E092C9D3}"/>
              </a:ext>
            </a:extLst>
          </p:cNvPr>
          <p:cNvSpPr txBox="1"/>
          <p:nvPr/>
        </p:nvSpPr>
        <p:spPr>
          <a:xfrm>
            <a:off x="9126441" y="3972295"/>
            <a:ext cx="1086901"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epistemic</a:t>
            </a:r>
            <a:endParaRPr lang="zh-CN" altLang="en-US" dirty="0">
              <a:latin typeface="Calibri" panose="020F0502020204030204" pitchFamily="34" charset="0"/>
              <a:cs typeface="Calibri" panose="020F0502020204030204" pitchFamily="34" charset="0"/>
            </a:endParaRPr>
          </a:p>
        </p:txBody>
      </p:sp>
      <p:sp>
        <p:nvSpPr>
          <p:cNvPr id="21" name="左大括号 20">
            <a:extLst>
              <a:ext uri="{FF2B5EF4-FFF2-40B4-BE49-F238E27FC236}">
                <a16:creationId xmlns:a16="http://schemas.microsoft.com/office/drawing/2014/main" id="{BBCF6069-52A3-7CBE-8B20-2BBD558FC6DC}"/>
              </a:ext>
            </a:extLst>
          </p:cNvPr>
          <p:cNvSpPr/>
          <p:nvPr/>
        </p:nvSpPr>
        <p:spPr>
          <a:xfrm rot="16200000">
            <a:off x="5974278" y="828131"/>
            <a:ext cx="243444" cy="10466687"/>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1C75FC93-7AC2-0C96-FF1A-EEF5CAC3DE8C}"/>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5" name="文本框 4">
            <a:extLst>
              <a:ext uri="{FF2B5EF4-FFF2-40B4-BE49-F238E27FC236}">
                <a16:creationId xmlns:a16="http://schemas.microsoft.com/office/drawing/2014/main" id="{8FC4EF03-5B75-C9FD-5712-8D725F7253E3}"/>
              </a:ext>
            </a:extLst>
          </p:cNvPr>
          <p:cNvSpPr txBox="1"/>
          <p:nvPr/>
        </p:nvSpPr>
        <p:spPr>
          <a:xfrm>
            <a:off x="143853" y="1039778"/>
            <a:ext cx="11942130" cy="430887"/>
          </a:xfrm>
          <a:prstGeom prst="rect">
            <a:avLst/>
          </a:prstGeom>
          <a:noFill/>
        </p:spPr>
        <p:txBody>
          <a:bodyPr wrap="square">
            <a:spAutoFit/>
          </a:bodyPr>
          <a:lstStyle/>
          <a:p>
            <a:pPr algn="l"/>
            <a:r>
              <a:rPr lang="en-US" altLang="zh-CN" sz="2200" dirty="0">
                <a:solidFill>
                  <a:srgbClr val="374151"/>
                </a:solidFill>
                <a:latin typeface="MicrosoftYaHeiUI"/>
                <a:cs typeface="Times New Roman" panose="02020603050405020304" pitchFamily="18" charset="0"/>
              </a:rPr>
              <a:t>Closed-form UQ for Bayesian Regression Model</a:t>
            </a:r>
            <a:endParaRPr lang="en-US" altLang="zh-CN" sz="2200" i="0" dirty="0">
              <a:solidFill>
                <a:srgbClr val="374151"/>
              </a:solidFill>
              <a:effectLst/>
              <a:latin typeface="MicrosoftYaHeiUI"/>
              <a:cs typeface="Times New Roman" panose="02020603050405020304" pitchFamily="18" charset="0"/>
            </a:endParaRPr>
          </a:p>
        </p:txBody>
      </p:sp>
      <p:sp>
        <p:nvSpPr>
          <p:cNvPr id="6" name="文本框 5">
            <a:extLst>
              <a:ext uri="{FF2B5EF4-FFF2-40B4-BE49-F238E27FC236}">
                <a16:creationId xmlns:a16="http://schemas.microsoft.com/office/drawing/2014/main" id="{BE0B57B7-DB11-3619-E4F6-A42B32EC78F7}"/>
              </a:ext>
            </a:extLst>
          </p:cNvPr>
          <p:cNvSpPr txBox="1"/>
          <p:nvPr/>
        </p:nvSpPr>
        <p:spPr>
          <a:xfrm>
            <a:off x="414230" y="6511121"/>
            <a:ext cx="10081890" cy="276999"/>
          </a:xfrm>
          <a:prstGeom prst="rect">
            <a:avLst/>
          </a:prstGeom>
          <a:noFill/>
        </p:spPr>
        <p:txBody>
          <a:bodyPr wrap="square">
            <a:spAutoFit/>
          </a:bodyPr>
          <a:lstStyle/>
          <a:p>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Fishkov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Alexander, et al. "Uncertainty Quantification for Regression using Proper Scoring Rules."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preprint arXiv:2509.26610 (2025).</a:t>
            </a:r>
            <a:endParaRPr lang="zh-CN" altLang="en-US" sz="2000" dirty="0"/>
          </a:p>
        </p:txBody>
      </p:sp>
      <p:sp>
        <p:nvSpPr>
          <p:cNvPr id="4" name="椭圆 3">
            <a:extLst>
              <a:ext uri="{FF2B5EF4-FFF2-40B4-BE49-F238E27FC236}">
                <a16:creationId xmlns:a16="http://schemas.microsoft.com/office/drawing/2014/main" id="{841AA783-2492-F526-21B1-5BD0D78DDC2E}"/>
              </a:ext>
            </a:extLst>
          </p:cNvPr>
          <p:cNvSpPr/>
          <p:nvPr/>
        </p:nvSpPr>
        <p:spPr>
          <a:xfrm>
            <a:off x="1080615" y="4768427"/>
            <a:ext cx="314692" cy="2434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26BAF25D-CF24-D3FC-FF7F-D598AAF3C333}"/>
              </a:ext>
            </a:extLst>
          </p:cNvPr>
          <p:cNvSpPr/>
          <p:nvPr/>
        </p:nvSpPr>
        <p:spPr>
          <a:xfrm rot="18880996">
            <a:off x="2261712" y="4731453"/>
            <a:ext cx="532966" cy="3063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540768E1-DF8B-DBD5-A8C8-AA70580DCFEB}"/>
              </a:ext>
            </a:extLst>
          </p:cNvPr>
          <p:cNvSpPr txBox="1"/>
          <p:nvPr/>
        </p:nvSpPr>
        <p:spPr>
          <a:xfrm>
            <a:off x="1039702" y="4399095"/>
            <a:ext cx="596638" cy="369332"/>
          </a:xfrm>
          <a:prstGeom prst="rect">
            <a:avLst/>
          </a:prstGeom>
          <a:noFill/>
        </p:spPr>
        <p:txBody>
          <a:bodyPr wrap="none" rtlCol="0">
            <a:spAutoFit/>
          </a:bodyPr>
          <a:lstStyle/>
          <a:p>
            <a:r>
              <a:rPr lang="en-US" altLang="zh-CN" b="1" dirty="0">
                <a:solidFill>
                  <a:srgbClr val="FF0000"/>
                </a:solidFill>
                <a:latin typeface="Calibri" panose="020F0502020204030204" pitchFamily="34" charset="0"/>
                <a:ea typeface="Calibri" panose="020F0502020204030204" pitchFamily="34" charset="0"/>
                <a:cs typeface="Calibri" panose="020F0502020204030204" pitchFamily="34" charset="0"/>
              </a:rPr>
              <a:t>high</a:t>
            </a:r>
            <a:endParaRPr lang="zh-CN" altLang="en-US" b="1" dirty="0">
              <a:solidFill>
                <a:srgbClr val="FF0000"/>
              </a:solidFill>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3C90E96C-EC38-F292-F286-79D444AF27EA}"/>
              </a:ext>
            </a:extLst>
          </p:cNvPr>
          <p:cNvSpPr txBox="1"/>
          <p:nvPr/>
        </p:nvSpPr>
        <p:spPr>
          <a:xfrm>
            <a:off x="2600601" y="4902534"/>
            <a:ext cx="596638" cy="369332"/>
          </a:xfrm>
          <a:prstGeom prst="rect">
            <a:avLst/>
          </a:prstGeom>
          <a:noFill/>
        </p:spPr>
        <p:txBody>
          <a:bodyPr wrap="none" rtlCol="0">
            <a:spAutoFit/>
          </a:bodyPr>
          <a:lstStyle/>
          <a:p>
            <a:r>
              <a:rPr lang="en-US" altLang="zh-CN" b="1" dirty="0">
                <a:solidFill>
                  <a:srgbClr val="FF0000"/>
                </a:solidFill>
                <a:latin typeface="Calibri" panose="020F0502020204030204" pitchFamily="34" charset="0"/>
                <a:ea typeface="Calibri" panose="020F0502020204030204" pitchFamily="34" charset="0"/>
                <a:cs typeface="Calibri" panose="020F0502020204030204" pitchFamily="34" charset="0"/>
              </a:rPr>
              <a:t>high</a:t>
            </a:r>
            <a:endParaRPr lang="zh-CN" altLang="en-US" b="1" dirty="0">
              <a:solidFill>
                <a:srgbClr val="FF0000"/>
              </a:solidFill>
              <a:latin typeface="Calibri" panose="020F0502020204030204" pitchFamily="34" charset="0"/>
              <a:cs typeface="Calibri" panose="020F0502020204030204" pitchFamily="34" charset="0"/>
            </a:endParaRPr>
          </a:p>
        </p:txBody>
      </p:sp>
      <p:sp>
        <p:nvSpPr>
          <p:cNvPr id="13" name="椭圆 12">
            <a:extLst>
              <a:ext uri="{FF2B5EF4-FFF2-40B4-BE49-F238E27FC236}">
                <a16:creationId xmlns:a16="http://schemas.microsoft.com/office/drawing/2014/main" id="{AD83E29C-D0D1-9665-F350-1FA2340491BE}"/>
              </a:ext>
            </a:extLst>
          </p:cNvPr>
          <p:cNvSpPr/>
          <p:nvPr/>
        </p:nvSpPr>
        <p:spPr>
          <a:xfrm rot="18880996">
            <a:off x="5867999" y="4715858"/>
            <a:ext cx="532966" cy="3063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7576BDEC-6099-84B5-65C4-BE81A321FB39}"/>
              </a:ext>
            </a:extLst>
          </p:cNvPr>
          <p:cNvSpPr txBox="1"/>
          <p:nvPr/>
        </p:nvSpPr>
        <p:spPr>
          <a:xfrm>
            <a:off x="6204979" y="4851822"/>
            <a:ext cx="596638" cy="369332"/>
          </a:xfrm>
          <a:prstGeom prst="rect">
            <a:avLst/>
          </a:prstGeom>
          <a:noFill/>
        </p:spPr>
        <p:txBody>
          <a:bodyPr wrap="none" rtlCol="0">
            <a:spAutoFit/>
          </a:bodyPr>
          <a:lstStyle/>
          <a:p>
            <a:r>
              <a:rPr lang="en-US" altLang="zh-CN" b="1" dirty="0">
                <a:solidFill>
                  <a:srgbClr val="FF0000"/>
                </a:solidFill>
                <a:latin typeface="Calibri" panose="020F0502020204030204" pitchFamily="34" charset="0"/>
                <a:ea typeface="Calibri" panose="020F0502020204030204" pitchFamily="34" charset="0"/>
                <a:cs typeface="Calibri" panose="020F0502020204030204" pitchFamily="34" charset="0"/>
              </a:rPr>
              <a:t>high</a:t>
            </a:r>
            <a:endParaRPr lang="zh-CN" altLang="en-US" b="1" dirty="0">
              <a:solidFill>
                <a:srgbClr val="FF0000"/>
              </a:solidFill>
              <a:latin typeface="Calibri" panose="020F0502020204030204" pitchFamily="34" charset="0"/>
              <a:cs typeface="Calibri" panose="020F0502020204030204" pitchFamily="34" charset="0"/>
            </a:endParaRPr>
          </a:p>
        </p:txBody>
      </p:sp>
      <p:sp>
        <p:nvSpPr>
          <p:cNvPr id="18" name="椭圆 17">
            <a:extLst>
              <a:ext uri="{FF2B5EF4-FFF2-40B4-BE49-F238E27FC236}">
                <a16:creationId xmlns:a16="http://schemas.microsoft.com/office/drawing/2014/main" id="{EE4D792F-8DE6-0BC5-A3D3-94A2BCEB4DE4}"/>
              </a:ext>
            </a:extLst>
          </p:cNvPr>
          <p:cNvSpPr/>
          <p:nvPr/>
        </p:nvSpPr>
        <p:spPr>
          <a:xfrm>
            <a:off x="4649837" y="4746391"/>
            <a:ext cx="314692" cy="24344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E15364D8-CCFD-8048-903D-FD913691CAD4}"/>
              </a:ext>
            </a:extLst>
          </p:cNvPr>
          <p:cNvSpPr txBox="1"/>
          <p:nvPr/>
        </p:nvSpPr>
        <p:spPr>
          <a:xfrm>
            <a:off x="4597648" y="4420367"/>
            <a:ext cx="535275" cy="369332"/>
          </a:xfrm>
          <a:prstGeom prst="rect">
            <a:avLst/>
          </a:prstGeom>
          <a:noFill/>
        </p:spPr>
        <p:txBody>
          <a:bodyPr wrap="none" rtlCol="0">
            <a:spAutoFit/>
          </a:bodyPr>
          <a:lstStyle/>
          <a:p>
            <a:r>
              <a:rPr lang="en-US" altLang="zh-CN" b="1" dirty="0">
                <a:solidFill>
                  <a:schemeClr val="accent6"/>
                </a:solidFill>
                <a:latin typeface="Calibri" panose="020F0502020204030204" pitchFamily="34" charset="0"/>
                <a:ea typeface="Calibri" panose="020F0502020204030204" pitchFamily="34" charset="0"/>
                <a:cs typeface="Calibri" panose="020F0502020204030204" pitchFamily="34" charset="0"/>
              </a:rPr>
              <a:t>low</a:t>
            </a:r>
            <a:endParaRPr lang="zh-CN" altLang="en-US" b="1" dirty="0">
              <a:solidFill>
                <a:schemeClr val="accent6"/>
              </a:solidFill>
              <a:latin typeface="Calibri" panose="020F0502020204030204" pitchFamily="34" charset="0"/>
              <a:cs typeface="Calibri" panose="020F0502020204030204" pitchFamily="34" charset="0"/>
            </a:endParaRPr>
          </a:p>
        </p:txBody>
      </p:sp>
      <p:sp>
        <p:nvSpPr>
          <p:cNvPr id="23" name="椭圆 22">
            <a:extLst>
              <a:ext uri="{FF2B5EF4-FFF2-40B4-BE49-F238E27FC236}">
                <a16:creationId xmlns:a16="http://schemas.microsoft.com/office/drawing/2014/main" id="{769E53EB-132B-889A-9339-4BD39CA65AE1}"/>
              </a:ext>
            </a:extLst>
          </p:cNvPr>
          <p:cNvSpPr/>
          <p:nvPr/>
        </p:nvSpPr>
        <p:spPr>
          <a:xfrm rot="18880996">
            <a:off x="9587296" y="4636867"/>
            <a:ext cx="532966" cy="306321"/>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21A0CA51-598B-4D88-FB03-CC64B26C02AA}"/>
              </a:ext>
            </a:extLst>
          </p:cNvPr>
          <p:cNvSpPr/>
          <p:nvPr/>
        </p:nvSpPr>
        <p:spPr>
          <a:xfrm>
            <a:off x="8366597" y="4710959"/>
            <a:ext cx="314692" cy="2434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32502124-946B-A83E-D1D4-CAC6592B9AD8}"/>
              </a:ext>
            </a:extLst>
          </p:cNvPr>
          <p:cNvSpPr txBox="1"/>
          <p:nvPr/>
        </p:nvSpPr>
        <p:spPr>
          <a:xfrm>
            <a:off x="8325684" y="4341627"/>
            <a:ext cx="596638" cy="369332"/>
          </a:xfrm>
          <a:prstGeom prst="rect">
            <a:avLst/>
          </a:prstGeom>
          <a:noFill/>
        </p:spPr>
        <p:txBody>
          <a:bodyPr wrap="none" rtlCol="0">
            <a:spAutoFit/>
          </a:bodyPr>
          <a:lstStyle/>
          <a:p>
            <a:r>
              <a:rPr lang="en-US" altLang="zh-CN" b="1" dirty="0">
                <a:solidFill>
                  <a:srgbClr val="FF0000"/>
                </a:solidFill>
                <a:latin typeface="Calibri" panose="020F0502020204030204" pitchFamily="34" charset="0"/>
                <a:ea typeface="Calibri" panose="020F0502020204030204" pitchFamily="34" charset="0"/>
                <a:cs typeface="Calibri" panose="020F0502020204030204" pitchFamily="34" charset="0"/>
              </a:rPr>
              <a:t>high</a:t>
            </a:r>
            <a:endParaRPr lang="zh-CN" altLang="en-US" b="1" dirty="0">
              <a:solidFill>
                <a:srgbClr val="FF0000"/>
              </a:solidFill>
              <a:latin typeface="Calibri" panose="020F0502020204030204" pitchFamily="34" charset="0"/>
              <a:cs typeface="Calibri" panose="020F0502020204030204" pitchFamily="34" charset="0"/>
            </a:endParaRPr>
          </a:p>
        </p:txBody>
      </p:sp>
      <p:sp>
        <p:nvSpPr>
          <p:cNvPr id="26" name="文本框 25">
            <a:extLst>
              <a:ext uri="{FF2B5EF4-FFF2-40B4-BE49-F238E27FC236}">
                <a16:creationId xmlns:a16="http://schemas.microsoft.com/office/drawing/2014/main" id="{98EF9164-D78C-A357-8FF1-43451629022E}"/>
              </a:ext>
            </a:extLst>
          </p:cNvPr>
          <p:cNvSpPr txBox="1"/>
          <p:nvPr/>
        </p:nvSpPr>
        <p:spPr>
          <a:xfrm>
            <a:off x="9960845" y="4813825"/>
            <a:ext cx="535275" cy="369332"/>
          </a:xfrm>
          <a:prstGeom prst="rect">
            <a:avLst/>
          </a:prstGeom>
          <a:noFill/>
        </p:spPr>
        <p:txBody>
          <a:bodyPr wrap="none" rtlCol="0">
            <a:spAutoFit/>
          </a:bodyPr>
          <a:lstStyle/>
          <a:p>
            <a:r>
              <a:rPr lang="en-US" altLang="zh-CN" b="1" dirty="0">
                <a:solidFill>
                  <a:schemeClr val="accent6"/>
                </a:solidFill>
                <a:latin typeface="Calibri" panose="020F0502020204030204" pitchFamily="34" charset="0"/>
                <a:ea typeface="Calibri" panose="020F0502020204030204" pitchFamily="34" charset="0"/>
                <a:cs typeface="Calibri" panose="020F0502020204030204" pitchFamily="34" charset="0"/>
              </a:rPr>
              <a:t>low</a:t>
            </a:r>
            <a:endParaRPr lang="zh-CN" altLang="en-US" b="1" dirty="0">
              <a:solidFill>
                <a:schemeClr val="accent6"/>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85753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3DFB1A1-100C-D20F-27E1-A623759C41FA}"/>
                  </a:ext>
                </a:extLst>
              </p:cNvPr>
              <p:cNvSpPr txBox="1"/>
              <p:nvPr/>
            </p:nvSpPr>
            <p:spPr>
              <a:xfrm>
                <a:off x="184025" y="912704"/>
                <a:ext cx="12096589" cy="877163"/>
              </a:xfrm>
              <a:prstGeom prst="rect">
                <a:avLst/>
              </a:prstGeom>
              <a:noFill/>
            </p:spPr>
            <p:txBody>
              <a:bodyPr wrap="square">
                <a:spAutoFit/>
              </a:bodyPr>
              <a:lstStyle/>
              <a:p>
                <a:pPr>
                  <a:lnSpc>
                    <a:spcPct val="150000"/>
                  </a:lnSpc>
                </a:pPr>
                <a:r>
                  <a:rPr lang="en-US" altLang="zh-CN" sz="2200" dirty="0">
                    <a:solidFill>
                      <a:srgbClr val="374151"/>
                    </a:solidFill>
                    <a:latin typeface="MicrosoftYaHeiUI"/>
                    <a:cs typeface="Times New Roman" panose="02020603050405020304" pitchFamily="18" charset="0"/>
                  </a:rPr>
                  <a:t>Conformal Prediction (CP) </a:t>
                </a:r>
              </a:p>
              <a:p>
                <a:r>
                  <a:rPr lang="en-US" altLang="zh-CN" dirty="0">
                    <a:solidFill>
                      <a:srgbClr val="374151"/>
                    </a:solidFill>
                    <a:latin typeface="MicrosoftYaHeiUI"/>
                    <a:cs typeface="Times New Roman" panose="02020603050405020304" pitchFamily="18" charset="0"/>
                  </a:rPr>
                  <a:t>CP uses calibration data to output </a:t>
                </a:r>
                <a14:m>
                  <m:oMath xmlns:m="http://schemas.openxmlformats.org/officeDocument/2006/math">
                    <m:r>
                      <a:rPr lang="en-US" altLang="zh-CN" b="0" i="1">
                        <a:latin typeface="Cambria Math" panose="02040503050406030204" pitchFamily="18" charset="0"/>
                        <a:cs typeface="Times New Roman" panose="02020603050405020304" pitchFamily="18" charset="0"/>
                      </a:rPr>
                      <m:t>1−</m:t>
                    </m:r>
                    <m:r>
                      <a:rPr lang="zh-CN" altLang="en-US" b="0" i="1">
                        <a:latin typeface="Cambria Math" panose="02040503050406030204" pitchFamily="18" charset="0"/>
                        <a:cs typeface="Times New Roman" panose="02020603050405020304" pitchFamily="18" charset="0"/>
                      </a:rPr>
                      <m:t>𝛼</m:t>
                    </m:r>
                  </m:oMath>
                </a14:m>
                <a:r>
                  <a:rPr lang="en-US" altLang="zh-CN" dirty="0">
                    <a:solidFill>
                      <a:srgbClr val="374151"/>
                    </a:solidFill>
                    <a:latin typeface="MicrosoftYaHeiUI"/>
                    <a:cs typeface="Times New Roman" panose="02020603050405020304" pitchFamily="18" charset="0"/>
                  </a:rPr>
                  <a:t> confidence set of the prediction of</a:t>
                </a:r>
                <a:r>
                  <a:rPr lang="en-US" altLang="zh-CN" i="0" u="none" strike="noStrike" baseline="0" dirty="0">
                    <a:latin typeface="MicrosoftYaHeiUI"/>
                    <a:cs typeface="Times New Roman" panose="02020603050405020304" pitchFamily="18" charset="0"/>
                  </a:rPr>
                  <a:t> a test input.</a:t>
                </a:r>
                <a:endParaRPr lang="en-US" altLang="zh-CN" dirty="0">
                  <a:solidFill>
                    <a:srgbClr val="374151"/>
                  </a:solidFill>
                  <a:latin typeface="MicrosoftYaHeiUI"/>
                  <a:cs typeface="Times New Roman" panose="02020603050405020304" pitchFamily="18" charset="0"/>
                </a:endParaRPr>
              </a:p>
            </p:txBody>
          </p:sp>
        </mc:Choice>
        <mc:Fallback xmlns="">
          <p:sp>
            <p:nvSpPr>
              <p:cNvPr id="63" name="文本框 62">
                <a:extLst>
                  <a:ext uri="{FF2B5EF4-FFF2-40B4-BE49-F238E27FC236}">
                    <a16:creationId xmlns:a16="http://schemas.microsoft.com/office/drawing/2014/main" id="{A3DFB1A1-100C-D20F-27E1-A623759C41FA}"/>
                  </a:ext>
                </a:extLst>
              </p:cNvPr>
              <p:cNvSpPr txBox="1">
                <a:spLocks noRot="1" noChangeAspect="1" noMove="1" noResize="1" noEditPoints="1" noAdjustHandles="1" noChangeArrowheads="1" noChangeShapeType="1" noTextEdit="1"/>
              </p:cNvSpPr>
              <p:nvPr/>
            </p:nvSpPr>
            <p:spPr>
              <a:xfrm>
                <a:off x="184025" y="912704"/>
                <a:ext cx="12096589" cy="877163"/>
              </a:xfrm>
              <a:prstGeom prst="rect">
                <a:avLst/>
              </a:prstGeom>
              <a:blipFill>
                <a:blip r:embed="rId4"/>
                <a:stretch>
                  <a:fillRect l="-655" b="-104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4EBD2936-3F98-EE82-991D-9CC7358EB72A}"/>
                  </a:ext>
                </a:extLst>
              </p:cNvPr>
              <p:cNvSpPr txBox="1"/>
              <p:nvPr/>
            </p:nvSpPr>
            <p:spPr>
              <a:xfrm>
                <a:off x="158710" y="1772273"/>
                <a:ext cx="11432857" cy="923330"/>
              </a:xfrm>
              <a:prstGeom prst="rect">
                <a:avLst/>
              </a:prstGeom>
              <a:noFill/>
            </p:spPr>
            <p:txBody>
              <a:bodyPr wrap="square">
                <a:spAutoFit/>
              </a:bodyPr>
              <a:lstStyle/>
              <a:p>
                <a:r>
                  <a:rPr lang="en-US" altLang="zh-CN" dirty="0">
                    <a:solidFill>
                      <a:srgbClr val="374151"/>
                    </a:solidFill>
                    <a:latin typeface="MicrosoftYaHeiUI"/>
                    <a:cs typeface="Times New Roman" panose="02020603050405020304" pitchFamily="18" charset="0"/>
                  </a:rPr>
                  <a:t>In regression tasks, with calibration samples </a:t>
                </a:r>
                <a14:m>
                  <m:oMath xmlns:m="http://schemas.openxmlformats.org/officeDocument/2006/math">
                    <m:sSubSup>
                      <m:sSubSupPr>
                        <m:ctrlPr>
                          <a:rPr lang="en-US" altLang="zh-CN" i="1" smtClean="0">
                            <a:solidFill>
                              <a:srgbClr val="374151"/>
                            </a:solidFill>
                            <a:latin typeface="Cambria Math" panose="02040503050406030204" pitchFamily="18" charset="0"/>
                            <a:cs typeface="Times New Roman" panose="02020603050405020304" pitchFamily="18" charset="0"/>
                          </a:rPr>
                        </m:ctrlPr>
                      </m:sSubSupPr>
                      <m:e>
                        <m:r>
                          <a:rPr lang="en-US" altLang="zh-CN" b="0" i="1" smtClean="0">
                            <a:solidFill>
                              <a:srgbClr val="374151"/>
                            </a:solidFill>
                            <a:latin typeface="Cambria Math" panose="02040503050406030204" pitchFamily="18" charset="0"/>
                            <a:cs typeface="Times New Roman" panose="02020603050405020304" pitchFamily="18" charset="0"/>
                          </a:rPr>
                          <m:t>{(</m:t>
                        </m:r>
                        <m:sSub>
                          <m:sSubPr>
                            <m:ctrlPr>
                              <a:rPr lang="en-US" altLang="zh-CN" b="0" i="1" smtClean="0">
                                <a:solidFill>
                                  <a:srgbClr val="374151"/>
                                </a:solidFill>
                                <a:latin typeface="Cambria Math" panose="02040503050406030204" pitchFamily="18" charset="0"/>
                                <a:cs typeface="Times New Roman" panose="02020603050405020304" pitchFamily="18" charset="0"/>
                              </a:rPr>
                            </m:ctrlPr>
                          </m:sSubPr>
                          <m:e>
                            <m:r>
                              <a:rPr lang="en-US" altLang="zh-CN" b="0" i="1" smtClean="0">
                                <a:solidFill>
                                  <a:srgbClr val="374151"/>
                                </a:solidFill>
                                <a:latin typeface="Cambria Math" panose="02040503050406030204" pitchFamily="18" charset="0"/>
                                <a:cs typeface="Times New Roman" panose="02020603050405020304" pitchFamily="18" charset="0"/>
                              </a:rPr>
                              <m:t>𝑋</m:t>
                            </m:r>
                          </m:e>
                          <m:sub>
                            <m:r>
                              <a:rPr lang="en-US" altLang="zh-CN" b="0" i="1" smtClean="0">
                                <a:solidFill>
                                  <a:srgbClr val="374151"/>
                                </a:solidFill>
                                <a:latin typeface="Cambria Math" panose="02040503050406030204" pitchFamily="18" charset="0"/>
                                <a:cs typeface="Times New Roman" panose="02020603050405020304" pitchFamily="18" charset="0"/>
                              </a:rPr>
                              <m:t>𝑖</m:t>
                            </m:r>
                          </m:sub>
                        </m:sSub>
                        <m:r>
                          <a:rPr lang="en-US" altLang="zh-CN" b="0" i="1" smtClean="0">
                            <a:solidFill>
                              <a:srgbClr val="374151"/>
                            </a:solidFill>
                            <a:latin typeface="Cambria Math" panose="02040503050406030204" pitchFamily="18" charset="0"/>
                            <a:cs typeface="Times New Roman" panose="02020603050405020304" pitchFamily="18" charset="0"/>
                          </a:rPr>
                          <m:t>,</m:t>
                        </m:r>
                        <m:sSub>
                          <m:sSubPr>
                            <m:ctrlPr>
                              <a:rPr lang="en-US" altLang="zh-CN" b="0" i="1" smtClean="0">
                                <a:solidFill>
                                  <a:srgbClr val="374151"/>
                                </a:solidFill>
                                <a:latin typeface="Cambria Math" panose="02040503050406030204" pitchFamily="18" charset="0"/>
                                <a:cs typeface="Times New Roman" panose="02020603050405020304" pitchFamily="18" charset="0"/>
                              </a:rPr>
                            </m:ctrlPr>
                          </m:sSubPr>
                          <m:e>
                            <m:r>
                              <a:rPr lang="en-US" altLang="zh-CN" b="0" i="1" smtClean="0">
                                <a:solidFill>
                                  <a:srgbClr val="374151"/>
                                </a:solidFill>
                                <a:latin typeface="Cambria Math" panose="02040503050406030204" pitchFamily="18" charset="0"/>
                                <a:cs typeface="Times New Roman" panose="02020603050405020304" pitchFamily="18" charset="0"/>
                              </a:rPr>
                              <m:t>𝑌</m:t>
                            </m:r>
                          </m:e>
                          <m:sub>
                            <m:r>
                              <a:rPr lang="en-US" altLang="zh-CN" b="0" i="1" smtClean="0">
                                <a:solidFill>
                                  <a:srgbClr val="374151"/>
                                </a:solidFill>
                                <a:latin typeface="Cambria Math" panose="02040503050406030204" pitchFamily="18" charset="0"/>
                                <a:cs typeface="Times New Roman" panose="02020603050405020304" pitchFamily="18" charset="0"/>
                              </a:rPr>
                              <m:t>𝑖</m:t>
                            </m:r>
                          </m:sub>
                        </m:sSub>
                        <m:r>
                          <a:rPr lang="en-US" altLang="zh-CN" b="0" i="1" smtClean="0">
                            <a:solidFill>
                              <a:srgbClr val="374151"/>
                            </a:solidFill>
                            <a:latin typeface="Cambria Math" panose="02040503050406030204" pitchFamily="18" charset="0"/>
                            <a:cs typeface="Times New Roman" panose="02020603050405020304" pitchFamily="18" charset="0"/>
                          </a:rPr>
                          <m:t>)}</m:t>
                        </m:r>
                      </m:e>
                      <m:sub>
                        <m:r>
                          <a:rPr lang="en-US" altLang="zh-CN" b="0" i="1" smtClean="0">
                            <a:solidFill>
                              <a:srgbClr val="374151"/>
                            </a:solidFill>
                            <a:latin typeface="Cambria Math" panose="02040503050406030204" pitchFamily="18" charset="0"/>
                            <a:cs typeface="Times New Roman" panose="02020603050405020304" pitchFamily="18" charset="0"/>
                          </a:rPr>
                          <m:t>𝑖</m:t>
                        </m:r>
                        <m:r>
                          <a:rPr lang="en-US" altLang="zh-CN" b="0" i="1" smtClean="0">
                            <a:solidFill>
                              <a:srgbClr val="374151"/>
                            </a:solidFill>
                            <a:latin typeface="Cambria Math" panose="02040503050406030204" pitchFamily="18" charset="0"/>
                            <a:cs typeface="Times New Roman" panose="02020603050405020304" pitchFamily="18" charset="0"/>
                          </a:rPr>
                          <m:t>=1</m:t>
                        </m:r>
                      </m:sub>
                      <m:sup>
                        <m:r>
                          <a:rPr lang="en-US" altLang="zh-CN" b="0" i="1" smtClean="0">
                            <a:solidFill>
                              <a:srgbClr val="374151"/>
                            </a:solidFill>
                            <a:latin typeface="Cambria Math" panose="02040503050406030204" pitchFamily="18" charset="0"/>
                            <a:cs typeface="Times New Roman" panose="02020603050405020304" pitchFamily="18" charset="0"/>
                          </a:rPr>
                          <m:t>𝑛</m:t>
                        </m:r>
                      </m:sup>
                    </m:sSubSup>
                  </m:oMath>
                </a14:m>
                <a:r>
                  <a:rPr lang="en-US" altLang="zh-CN" i="0" u="none" strike="noStrike" baseline="0" dirty="0">
                    <a:latin typeface="MicrosoftYaHeiUI"/>
                    <a:cs typeface="Times New Roman" panose="02020603050405020304" pitchFamily="18" charset="0"/>
                  </a:rPr>
                  <a:t> and a trained model </a:t>
                </a:r>
                <a14:m>
                  <m:oMath xmlns:m="http://schemas.openxmlformats.org/officeDocument/2006/math">
                    <m:r>
                      <a:rPr lang="en-US" altLang="zh-CN" b="0" i="1" u="none" strike="noStrike" baseline="0" smtClean="0">
                        <a:latin typeface="Cambria Math" panose="02040503050406030204" pitchFamily="18" charset="0"/>
                        <a:cs typeface="Times New Roman" panose="02020603050405020304" pitchFamily="18" charset="0"/>
                      </a:rPr>
                      <m:t>h</m:t>
                    </m:r>
                  </m:oMath>
                </a14:m>
                <a:r>
                  <a:rPr lang="en-US" altLang="zh-CN" i="0" u="none" strike="noStrike" baseline="0" dirty="0">
                    <a:latin typeface="MicrosoftYaHeiUI"/>
                    <a:cs typeface="Times New Roman" panose="02020603050405020304" pitchFamily="18" charset="0"/>
                  </a:rPr>
                  <a:t>, </a:t>
                </a:r>
                <a:r>
                  <a:rPr lang="en-US" altLang="zh-CN" dirty="0">
                    <a:latin typeface="MicrosoftYaHeiUI"/>
                    <a:cs typeface="Times New Roman" panose="02020603050405020304" pitchFamily="18" charset="0"/>
                  </a:rPr>
                  <a:t>we have the </a:t>
                </a:r>
                <a:r>
                  <a:rPr lang="en-US" altLang="zh-CN" dirty="0">
                    <a:solidFill>
                      <a:schemeClr val="accent4"/>
                    </a:solidFill>
                    <a:latin typeface="MicrosoftYaHeiUI"/>
                    <a:cs typeface="Times New Roman" panose="02020603050405020304" pitchFamily="18" charset="0"/>
                  </a:rPr>
                  <a:t>residuals</a:t>
                </a:r>
                <a:r>
                  <a:rPr lang="en-US" altLang="zh-CN" dirty="0">
                    <a:latin typeface="MicrosoftYaHeiUI"/>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𝑆</m:t>
                        </m:r>
                      </m:e>
                      <m:sub>
                        <m:r>
                          <a:rPr lang="en-US" altLang="zh-CN" b="0" i="1" smtClean="0">
                            <a:latin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h</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𝑖</m:t>
                            </m:r>
                          </m:sub>
                        </m:sSub>
                      </m:e>
                    </m:d>
                    <m:r>
                      <a:rPr lang="en-US" altLang="zh-CN" b="0" i="1" smtClean="0">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𝑌</m:t>
                        </m:r>
                      </m:e>
                      <m:sub>
                        <m:r>
                          <a:rPr lang="en-US" altLang="zh-CN" i="1">
                            <a:solidFill>
                              <a:srgbClr val="374151"/>
                            </a:solidFill>
                            <a:latin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cs typeface="Times New Roman" panose="02020603050405020304" pitchFamily="18" charset="0"/>
                      </a:rPr>
                      <m:t>|</m:t>
                    </m:r>
                  </m:oMath>
                </a14:m>
                <a:r>
                  <a:rPr lang="en-US" altLang="zh-CN" i="0" u="none" strike="noStrike" baseline="0" dirty="0">
                    <a:latin typeface="MicrosoftYaHeiUI"/>
                    <a:cs typeface="Times New Roman" panose="02020603050405020304" pitchFamily="18" charset="0"/>
                  </a:rPr>
                  <a:t>, namely</a:t>
                </a:r>
                <a:r>
                  <a:rPr lang="en-US" altLang="zh-CN" i="0" u="none" strike="noStrike" dirty="0">
                    <a:latin typeface="MicrosoftYaHeiUI"/>
                    <a:cs typeface="Times New Roman" panose="02020603050405020304" pitchFamily="18" charset="0"/>
                  </a:rPr>
                  <a:t> </a:t>
                </a:r>
                <a:r>
                  <a:rPr lang="en-US" altLang="zh-CN" i="0" u="none" strike="noStrike" dirty="0">
                    <a:solidFill>
                      <a:schemeClr val="accent4"/>
                    </a:solidFill>
                    <a:latin typeface="MicrosoftYaHeiUI"/>
                    <a:cs typeface="Times New Roman" panose="02020603050405020304" pitchFamily="18" charset="0"/>
                  </a:rPr>
                  <a:t>conformal scores</a:t>
                </a:r>
                <a:r>
                  <a:rPr lang="en-US" altLang="zh-CN" i="0" u="none" strike="noStrike" dirty="0">
                    <a:latin typeface="MicrosoftYaHeiUI"/>
                    <a:cs typeface="Times New Roman" panose="02020603050405020304" pitchFamily="18" charset="0"/>
                  </a:rPr>
                  <a:t>.</a:t>
                </a:r>
                <a:r>
                  <a:rPr lang="en-US" altLang="zh-CN" dirty="0">
                    <a:latin typeface="MicrosoftYaHeiUI"/>
                    <a:cs typeface="Times New Roman" panose="02020603050405020304" pitchFamily="18" charset="0"/>
                  </a:rPr>
                  <a:t> More formally, we represent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𝑆</m:t>
                        </m:r>
                      </m:e>
                      <m:sub>
                        <m:r>
                          <a:rPr lang="en-US" altLang="zh-CN" i="1">
                            <a:latin typeface="Cambria Math" panose="02040503050406030204" pitchFamily="18" charset="0"/>
                            <a:cs typeface="Times New Roman" panose="02020603050405020304" pitchFamily="18" charset="0"/>
                          </a:rPr>
                          <m:t>𝑖</m:t>
                        </m:r>
                      </m:sub>
                    </m:sSub>
                    <m:r>
                      <a:rPr lang="en-US" altLang="zh-CN" i="1">
                        <a:latin typeface="Cambria Math" panose="02040503050406030204" pitchFamily="18" charset="0"/>
                        <a:cs typeface="Times New Roman" panose="02020603050405020304" pitchFamily="18" charset="0"/>
                      </a:rPr>
                      <m:t> =</m:t>
                    </m:r>
                    <m:r>
                      <a:rPr lang="en-US" altLang="zh-CN" i="1">
                        <a:latin typeface="Cambria Math" panose="02040503050406030204" pitchFamily="18" charset="0"/>
                        <a:cs typeface="Times New Roman" panose="02020603050405020304" pitchFamily="18" charset="0"/>
                      </a:rPr>
                      <m:t>𝑠</m:t>
                    </m:r>
                    <m:r>
                      <a:rPr lang="en-US" altLang="zh-CN" i="1">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𝑖</m:t>
                        </m:r>
                      </m:sub>
                    </m:sSub>
                    <m:r>
                      <a:rPr lang="en-US" altLang="zh-CN" i="1">
                        <a:solidFill>
                          <a:srgbClr val="374151"/>
                        </a:solidFill>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𝑌</m:t>
                        </m:r>
                      </m:e>
                      <m:sub>
                        <m:r>
                          <a:rPr lang="en-US" altLang="zh-CN" i="1">
                            <a:solidFill>
                              <a:srgbClr val="374151"/>
                            </a:solidFill>
                            <a:latin typeface="Cambria Math" panose="02040503050406030204" pitchFamily="18" charset="0"/>
                            <a:cs typeface="Times New Roman" panose="02020603050405020304" pitchFamily="18" charset="0"/>
                          </a:rPr>
                          <m:t>𝑖</m:t>
                        </m:r>
                      </m:sub>
                    </m:sSub>
                    <m:r>
                      <a:rPr lang="en-US" altLang="zh-CN" i="1">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 where </a:t>
                </a:r>
                <a14:m>
                  <m:oMath xmlns:m="http://schemas.openxmlformats.org/officeDocument/2006/math">
                    <m:r>
                      <a:rPr lang="en-US" altLang="zh-CN" i="1">
                        <a:latin typeface="Cambria Math" panose="02040503050406030204" pitchFamily="18" charset="0"/>
                        <a:cs typeface="Times New Roman" panose="02020603050405020304" pitchFamily="18" charset="0"/>
                      </a:rPr>
                      <m:t>𝑠</m:t>
                    </m:r>
                    <m:r>
                      <a:rPr lang="en-US" altLang="zh-CN" i="1">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 is score function.</a:t>
                </a:r>
              </a:p>
              <a:p>
                <a:endParaRPr lang="en-US" altLang="zh-CN" dirty="0">
                  <a:latin typeface="MicrosoftYaHeiUI"/>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4EBD2936-3F98-EE82-991D-9CC7358EB72A}"/>
                  </a:ext>
                </a:extLst>
              </p:cNvPr>
              <p:cNvSpPr txBox="1">
                <a:spLocks noRot="1" noChangeAspect="1" noMove="1" noResize="1" noEditPoints="1" noAdjustHandles="1" noChangeArrowheads="1" noChangeShapeType="1" noTextEdit="1"/>
              </p:cNvSpPr>
              <p:nvPr/>
            </p:nvSpPr>
            <p:spPr>
              <a:xfrm>
                <a:off x="158710" y="1772273"/>
                <a:ext cx="11432857" cy="923330"/>
              </a:xfrm>
              <a:prstGeom prst="rect">
                <a:avLst/>
              </a:prstGeom>
              <a:blipFill>
                <a:blip r:embed="rId5"/>
                <a:stretch>
                  <a:fillRect l="-426" t="-3974" r="-533"/>
                </a:stretch>
              </a:blipFill>
            </p:spPr>
            <p:txBody>
              <a:bodyPr/>
              <a:lstStyle/>
              <a:p>
                <a:r>
                  <a:rPr lang="zh-CN" altLang="en-US">
                    <a:noFill/>
                  </a:rPr>
                  <a:t> </a:t>
                </a:r>
              </a:p>
            </p:txBody>
          </p:sp>
        </mc:Fallback>
      </mc:AlternateContent>
      <p:grpSp>
        <p:nvGrpSpPr>
          <p:cNvPr id="32" name="组合 31">
            <a:extLst>
              <a:ext uri="{FF2B5EF4-FFF2-40B4-BE49-F238E27FC236}">
                <a16:creationId xmlns:a16="http://schemas.microsoft.com/office/drawing/2014/main" id="{58D529B3-A6CE-4134-C80E-DDA550976DD0}"/>
              </a:ext>
            </a:extLst>
          </p:cNvPr>
          <p:cNvGrpSpPr/>
          <p:nvPr/>
        </p:nvGrpSpPr>
        <p:grpSpPr>
          <a:xfrm>
            <a:off x="7382250" y="3541570"/>
            <a:ext cx="2850192" cy="2444499"/>
            <a:chOff x="7795848" y="3148175"/>
            <a:chExt cx="3980041" cy="3129193"/>
          </a:xfrm>
        </p:grpSpPr>
        <p:sp>
          <p:nvSpPr>
            <p:cNvPr id="1108" name="文本框 1107">
              <a:extLst>
                <a:ext uri="{FF2B5EF4-FFF2-40B4-BE49-F238E27FC236}">
                  <a16:creationId xmlns:a16="http://schemas.microsoft.com/office/drawing/2014/main" id="{1A6D597B-903F-D64B-F3AE-E8690C5104C4}"/>
                </a:ext>
              </a:extLst>
            </p:cNvPr>
            <p:cNvSpPr txBox="1"/>
            <p:nvPr/>
          </p:nvSpPr>
          <p:spPr>
            <a:xfrm>
              <a:off x="8313537" y="5607596"/>
              <a:ext cx="3244517" cy="669772"/>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Visualization of CP </a:t>
              </a:r>
              <a:r>
                <a:rPr lang="en-US" altLang="zh-CN" sz="1400" b="1" dirty="0">
                  <a:solidFill>
                    <a:schemeClr val="accent6"/>
                  </a:solidFill>
                  <a:latin typeface="微软雅黑" panose="020B0503020204020204" pitchFamily="34" charset="-122"/>
                  <a:ea typeface="微软雅黑" panose="020B0503020204020204" pitchFamily="34" charset="-122"/>
                  <a:cs typeface="Times New Roman" panose="02020603050405020304" pitchFamily="18" charset="0"/>
                </a:rPr>
                <a:t>Prediction Interval</a:t>
              </a:r>
              <a:endParaRPr lang="zh-CN" altLang="en-US" sz="1600" b="1" dirty="0">
                <a:solidFill>
                  <a:schemeClr val="accent6"/>
                </a:solidFill>
              </a:endParaRPr>
            </a:p>
          </p:txBody>
        </p:sp>
        <p:grpSp>
          <p:nvGrpSpPr>
            <p:cNvPr id="25" name="组合 24">
              <a:extLst>
                <a:ext uri="{FF2B5EF4-FFF2-40B4-BE49-F238E27FC236}">
                  <a16:creationId xmlns:a16="http://schemas.microsoft.com/office/drawing/2014/main" id="{16042E6A-93CF-7FF6-0414-162800182B34}"/>
                </a:ext>
              </a:extLst>
            </p:cNvPr>
            <p:cNvGrpSpPr/>
            <p:nvPr/>
          </p:nvGrpSpPr>
          <p:grpSpPr>
            <a:xfrm>
              <a:off x="7795848" y="3148175"/>
              <a:ext cx="3980041" cy="2558013"/>
              <a:chOff x="7744916" y="3942498"/>
              <a:chExt cx="3980041" cy="2558013"/>
            </a:xfrm>
          </p:grpSpPr>
          <p:sp>
            <p:nvSpPr>
              <p:cNvPr id="2" name="文本框 1">
                <a:extLst>
                  <a:ext uri="{FF2B5EF4-FFF2-40B4-BE49-F238E27FC236}">
                    <a16:creationId xmlns:a16="http://schemas.microsoft.com/office/drawing/2014/main" id="{0577A906-5275-086A-8135-BDCE9D1AF2F7}"/>
                  </a:ext>
                </a:extLst>
              </p:cNvPr>
              <p:cNvSpPr txBox="1"/>
              <p:nvPr/>
            </p:nvSpPr>
            <p:spPr>
              <a:xfrm>
                <a:off x="8358255" y="3942498"/>
                <a:ext cx="1803992" cy="393984"/>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uncovered test</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椭圆 5">
                <a:extLst>
                  <a:ext uri="{FF2B5EF4-FFF2-40B4-BE49-F238E27FC236}">
                    <a16:creationId xmlns:a16="http://schemas.microsoft.com/office/drawing/2014/main" id="{BAFACD3C-EEFC-C4DF-B709-DEEFEFE5416E}"/>
                  </a:ext>
                </a:extLst>
              </p:cNvPr>
              <p:cNvSpPr/>
              <p:nvPr/>
            </p:nvSpPr>
            <p:spPr>
              <a:xfrm>
                <a:off x="8243524" y="4059820"/>
                <a:ext cx="107641" cy="10331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15" name="组合 14">
                <a:extLst>
                  <a:ext uri="{FF2B5EF4-FFF2-40B4-BE49-F238E27FC236}">
                    <a16:creationId xmlns:a16="http://schemas.microsoft.com/office/drawing/2014/main" id="{6B999F00-FDC3-52E1-F94C-1A6A140E348F}"/>
                  </a:ext>
                </a:extLst>
              </p:cNvPr>
              <p:cNvGrpSpPr/>
              <p:nvPr/>
            </p:nvGrpSpPr>
            <p:grpSpPr>
              <a:xfrm>
                <a:off x="7744916" y="4010438"/>
                <a:ext cx="3980041" cy="2490073"/>
                <a:chOff x="7744916" y="4010438"/>
                <a:chExt cx="3980041" cy="2490073"/>
              </a:xfrm>
            </p:grpSpPr>
            <p:grpSp>
              <p:nvGrpSpPr>
                <p:cNvPr id="1107" name="组合 1106">
                  <a:extLst>
                    <a:ext uri="{FF2B5EF4-FFF2-40B4-BE49-F238E27FC236}">
                      <a16:creationId xmlns:a16="http://schemas.microsoft.com/office/drawing/2014/main" id="{4C69D4BD-B2E7-A284-24DD-69820DA32C79}"/>
                    </a:ext>
                  </a:extLst>
                </p:cNvPr>
                <p:cNvGrpSpPr/>
                <p:nvPr/>
              </p:nvGrpSpPr>
              <p:grpSpPr>
                <a:xfrm>
                  <a:off x="7744916" y="4010438"/>
                  <a:ext cx="3980041" cy="2490073"/>
                  <a:chOff x="8110629" y="4556237"/>
                  <a:chExt cx="3422265" cy="2141106"/>
                </a:xfrm>
              </p:grpSpPr>
              <p:cxnSp>
                <p:nvCxnSpPr>
                  <p:cNvPr id="1106" name="直接连接符 1105">
                    <a:extLst>
                      <a:ext uri="{FF2B5EF4-FFF2-40B4-BE49-F238E27FC236}">
                        <a16:creationId xmlns:a16="http://schemas.microsoft.com/office/drawing/2014/main" id="{A6CBC68F-3B35-E7C6-43BE-BB6745236DE6}"/>
                      </a:ext>
                    </a:extLst>
                  </p:cNvPr>
                  <p:cNvCxnSpPr>
                    <a:cxnSpLocks/>
                  </p:cNvCxnSpPr>
                  <p:nvPr/>
                </p:nvCxnSpPr>
                <p:spPr>
                  <a:xfrm flipV="1">
                    <a:off x="8486672" y="4668153"/>
                    <a:ext cx="2291811" cy="1637661"/>
                  </a:xfrm>
                  <a:prstGeom prst="line">
                    <a:avLst/>
                  </a:prstGeom>
                  <a:ln w="38100">
                    <a:solidFill>
                      <a:schemeClr val="accent6"/>
                    </a:solidFill>
                    <a:prstDash val="dash"/>
                  </a:ln>
                </p:spPr>
                <p:style>
                  <a:lnRef idx="1">
                    <a:schemeClr val="accent5"/>
                  </a:lnRef>
                  <a:fillRef idx="0">
                    <a:schemeClr val="accent5"/>
                  </a:fillRef>
                  <a:effectRef idx="0">
                    <a:schemeClr val="accent5"/>
                  </a:effectRef>
                  <a:fontRef idx="minor">
                    <a:schemeClr val="tx1"/>
                  </a:fontRef>
                </p:style>
              </p:cxnSp>
              <p:grpSp>
                <p:nvGrpSpPr>
                  <p:cNvPr id="1099" name="组合 1098">
                    <a:extLst>
                      <a:ext uri="{FF2B5EF4-FFF2-40B4-BE49-F238E27FC236}">
                        <a16:creationId xmlns:a16="http://schemas.microsoft.com/office/drawing/2014/main" id="{FDA038B6-8182-743F-AED1-6D1256D6823A}"/>
                      </a:ext>
                    </a:extLst>
                  </p:cNvPr>
                  <p:cNvGrpSpPr/>
                  <p:nvPr/>
                </p:nvGrpSpPr>
                <p:grpSpPr>
                  <a:xfrm>
                    <a:off x="8110629" y="4556237"/>
                    <a:ext cx="3422265" cy="2141106"/>
                    <a:chOff x="8124483" y="4217960"/>
                    <a:chExt cx="3422265" cy="2141106"/>
                  </a:xfrm>
                </p:grpSpPr>
                <p:grpSp>
                  <p:nvGrpSpPr>
                    <p:cNvPr id="35" name="组合 34">
                      <a:extLst>
                        <a:ext uri="{FF2B5EF4-FFF2-40B4-BE49-F238E27FC236}">
                          <a16:creationId xmlns:a16="http://schemas.microsoft.com/office/drawing/2014/main" id="{4512F6EF-4255-2435-E7CB-04EF28D873E7}"/>
                        </a:ext>
                      </a:extLst>
                    </p:cNvPr>
                    <p:cNvGrpSpPr/>
                    <p:nvPr/>
                  </p:nvGrpSpPr>
                  <p:grpSpPr>
                    <a:xfrm>
                      <a:off x="8124483" y="4217960"/>
                      <a:ext cx="3422265" cy="2141106"/>
                      <a:chOff x="8139227" y="4153368"/>
                      <a:chExt cx="3828048" cy="2535508"/>
                    </a:xfrm>
                  </p:grpSpPr>
                  <p:grpSp>
                    <p:nvGrpSpPr>
                      <p:cNvPr id="17" name="组合 16">
                        <a:extLst>
                          <a:ext uri="{FF2B5EF4-FFF2-40B4-BE49-F238E27FC236}">
                            <a16:creationId xmlns:a16="http://schemas.microsoft.com/office/drawing/2014/main" id="{DE095C78-70FD-2676-99AB-2DDD7B5437F1}"/>
                          </a:ext>
                        </a:extLst>
                      </p:cNvPr>
                      <p:cNvGrpSpPr/>
                      <p:nvPr/>
                    </p:nvGrpSpPr>
                    <p:grpSpPr>
                      <a:xfrm>
                        <a:off x="8482565" y="4153368"/>
                        <a:ext cx="3065459" cy="2356402"/>
                        <a:chOff x="636212" y="292963"/>
                        <a:chExt cx="3833959" cy="2924424"/>
                      </a:xfrm>
                    </p:grpSpPr>
                    <p:cxnSp>
                      <p:nvCxnSpPr>
                        <p:cNvPr id="18" name="直接箭头连接符 17">
                          <a:extLst>
                            <a:ext uri="{FF2B5EF4-FFF2-40B4-BE49-F238E27FC236}">
                              <a16:creationId xmlns:a16="http://schemas.microsoft.com/office/drawing/2014/main" id="{07CB79A4-E95F-5D2A-C0BE-934109B2E495}"/>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a:extLst>
                            <a:ext uri="{FF2B5EF4-FFF2-40B4-BE49-F238E27FC236}">
                              <a16:creationId xmlns:a16="http://schemas.microsoft.com/office/drawing/2014/main" id="{6429F8BF-2621-DC77-20A5-8F82D4716A5E}"/>
                            </a:ext>
                          </a:extLst>
                        </p:cNvPr>
                        <p:cNvCxnSpPr>
                          <a:cxnSpLocks/>
                        </p:cNvCxnSpPr>
                        <p:nvPr/>
                      </p:nvCxnSpPr>
                      <p:spPr>
                        <a:xfrm>
                          <a:off x="641025" y="3217387"/>
                          <a:ext cx="382914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D81C793A-1E51-3425-C90C-70B0901E36EF}"/>
                              </a:ext>
                            </a:extLst>
                          </p:cNvPr>
                          <p:cNvSpPr txBox="1"/>
                          <p:nvPr/>
                        </p:nvSpPr>
                        <p:spPr>
                          <a:xfrm>
                            <a:off x="11594686" y="6319544"/>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i="1" smtClean="0">
                                      <a:solidFill>
                                        <a:srgbClr val="374151"/>
                                      </a:solidFill>
                                      <a:latin typeface="Cambria Math" panose="02040503050406030204" pitchFamily="18" charset="0"/>
                                      <a:cs typeface="Times New Roman" panose="02020603050405020304" pitchFamily="18" charset="0"/>
                                    </a:rPr>
                                    <m:t>𝑋</m:t>
                                  </m:r>
                                </m:oMath>
                              </m:oMathPara>
                            </a14:m>
                            <a:endParaRPr lang="zh-CN" altLang="en-US" dirty="0"/>
                          </a:p>
                        </p:txBody>
                      </p:sp>
                    </mc:Choice>
                    <mc:Fallback xmlns="">
                      <p:sp>
                        <p:nvSpPr>
                          <p:cNvPr id="33" name="文本框 32">
                            <a:extLst>
                              <a:ext uri="{FF2B5EF4-FFF2-40B4-BE49-F238E27FC236}">
                                <a16:creationId xmlns:a16="http://schemas.microsoft.com/office/drawing/2014/main" id="{D81C793A-1E51-3425-C90C-70B0901E36EF}"/>
                              </a:ext>
                            </a:extLst>
                          </p:cNvPr>
                          <p:cNvSpPr txBox="1">
                            <a:spLocks noRot="1" noChangeAspect="1" noMove="1" noResize="1" noEditPoints="1" noAdjustHandles="1" noChangeArrowheads="1" noChangeShapeType="1" noTextEdit="1"/>
                          </p:cNvSpPr>
                          <p:nvPr/>
                        </p:nvSpPr>
                        <p:spPr>
                          <a:xfrm>
                            <a:off x="11594686" y="6319544"/>
                            <a:ext cx="372589"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74AA4E9C-6821-B8BE-566C-B190D253FC02}"/>
                              </a:ext>
                            </a:extLst>
                          </p:cNvPr>
                          <p:cNvSpPr txBox="1"/>
                          <p:nvPr/>
                        </p:nvSpPr>
                        <p:spPr>
                          <a:xfrm>
                            <a:off x="8139227" y="4153368"/>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rgbClr val="374151"/>
                                      </a:solidFill>
                                      <a:latin typeface="Cambria Math" panose="02040503050406030204" pitchFamily="18" charset="0"/>
                                      <a:cs typeface="Times New Roman" panose="02020603050405020304" pitchFamily="18" charset="0"/>
                                    </a:rPr>
                                    <m:t>𝑌</m:t>
                                  </m:r>
                                </m:oMath>
                              </m:oMathPara>
                            </a14:m>
                            <a:endParaRPr lang="zh-CN" altLang="en-US" dirty="0"/>
                          </a:p>
                        </p:txBody>
                      </p:sp>
                    </mc:Choice>
                    <mc:Fallback xmlns="">
                      <p:sp>
                        <p:nvSpPr>
                          <p:cNvPr id="34" name="文本框 33">
                            <a:extLst>
                              <a:ext uri="{FF2B5EF4-FFF2-40B4-BE49-F238E27FC236}">
                                <a16:creationId xmlns:a16="http://schemas.microsoft.com/office/drawing/2014/main" id="{74AA4E9C-6821-B8BE-566C-B190D253FC02}"/>
                              </a:ext>
                            </a:extLst>
                          </p:cNvPr>
                          <p:cNvSpPr txBox="1">
                            <a:spLocks noRot="1" noChangeAspect="1" noMove="1" noResize="1" noEditPoints="1" noAdjustHandles="1" noChangeArrowheads="1" noChangeShapeType="1" noTextEdit="1"/>
                          </p:cNvSpPr>
                          <p:nvPr/>
                        </p:nvSpPr>
                        <p:spPr>
                          <a:xfrm>
                            <a:off x="8139227" y="4153368"/>
                            <a:ext cx="372589" cy="369332"/>
                          </a:xfrm>
                          <a:prstGeom prst="rect">
                            <a:avLst/>
                          </a:prstGeom>
                          <a:blipFill>
                            <a:blip r:embed="rId10"/>
                            <a:stretch>
                              <a:fillRect/>
                            </a:stretch>
                          </a:blipFill>
                        </p:spPr>
                        <p:txBody>
                          <a:bodyPr/>
                          <a:lstStyle/>
                          <a:p>
                            <a:r>
                              <a:rPr lang="zh-CN" altLang="en-US">
                                <a:noFill/>
                              </a:rPr>
                              <a:t> </a:t>
                            </a:r>
                          </a:p>
                        </p:txBody>
                      </p:sp>
                    </mc:Fallback>
                  </mc:AlternateContent>
                </p:grpSp>
                <p:grpSp>
                  <p:nvGrpSpPr>
                    <p:cNvPr id="38" name="组合 37">
                      <a:extLst>
                        <a:ext uri="{FF2B5EF4-FFF2-40B4-BE49-F238E27FC236}">
                          <a16:creationId xmlns:a16="http://schemas.microsoft.com/office/drawing/2014/main" id="{8ED388C2-B46F-C96C-C19C-AB14C85D5277}"/>
                        </a:ext>
                      </a:extLst>
                    </p:cNvPr>
                    <p:cNvGrpSpPr/>
                    <p:nvPr/>
                  </p:nvGrpSpPr>
                  <p:grpSpPr>
                    <a:xfrm rot="19758599">
                      <a:off x="8581605" y="5227761"/>
                      <a:ext cx="2025996" cy="415262"/>
                      <a:chOff x="735719" y="7058041"/>
                      <a:chExt cx="2025996" cy="424640"/>
                    </a:xfrm>
                    <a:solidFill>
                      <a:schemeClr val="accent1"/>
                    </a:solidFill>
                  </p:grpSpPr>
                  <p:grpSp>
                    <p:nvGrpSpPr>
                      <p:cNvPr id="39" name="组合 38">
                        <a:extLst>
                          <a:ext uri="{FF2B5EF4-FFF2-40B4-BE49-F238E27FC236}">
                            <a16:creationId xmlns:a16="http://schemas.microsoft.com/office/drawing/2014/main" id="{C445830B-788C-EA4E-58EE-90C6645B78ED}"/>
                          </a:ext>
                        </a:extLst>
                      </p:cNvPr>
                      <p:cNvGrpSpPr/>
                      <p:nvPr/>
                    </p:nvGrpSpPr>
                    <p:grpSpPr>
                      <a:xfrm>
                        <a:off x="735719" y="7058041"/>
                        <a:ext cx="2025996" cy="424640"/>
                        <a:chOff x="926970" y="2834735"/>
                        <a:chExt cx="2359671" cy="471337"/>
                      </a:xfrm>
                      <a:grpFill/>
                    </p:grpSpPr>
                    <p:sp>
                      <p:nvSpPr>
                        <p:cNvPr id="41" name="椭圆 40">
                          <a:extLst>
                            <a:ext uri="{FF2B5EF4-FFF2-40B4-BE49-F238E27FC236}">
                              <a16:creationId xmlns:a16="http://schemas.microsoft.com/office/drawing/2014/main" id="{0F307327-8435-2BCD-B8E0-BD8791E46F62}"/>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B753C643-6382-8D41-88A2-4BBE8958ED05}"/>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椭圆 45">
                          <a:extLst>
                            <a:ext uri="{FF2B5EF4-FFF2-40B4-BE49-F238E27FC236}">
                              <a16:creationId xmlns:a16="http://schemas.microsoft.com/office/drawing/2014/main" id="{AA9EF3D9-287D-E372-F025-EF3C0164CF17}"/>
                            </a:ext>
                          </a:extLst>
                        </p:cNvPr>
                        <p:cNvSpPr/>
                        <p:nvPr/>
                      </p:nvSpPr>
                      <p:spPr>
                        <a:xfrm>
                          <a:off x="1082302" y="2856776"/>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椭圆 50">
                          <a:extLst>
                            <a:ext uri="{FF2B5EF4-FFF2-40B4-BE49-F238E27FC236}">
                              <a16:creationId xmlns:a16="http://schemas.microsoft.com/office/drawing/2014/main" id="{151CCA6C-7FEA-FC44-9327-3EAACA315D00}"/>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E1F9A907-D508-EA19-E9CB-019DF5DF4B87}"/>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8C82FE32-6352-2A72-3045-EA1EE28D7292}"/>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A491393F-64C3-06D5-F72D-87FCDB7DC20F}"/>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55CE0804-A358-34D7-A65D-155E22A3FAFA}"/>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493E4250-018C-319D-6BCE-855D264123BD}"/>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B6F01A5C-D660-154B-3598-6F529B6809A2}"/>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E20C3735-8930-AB04-D82E-953671CFD540}"/>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1B6A0187-C8AA-F7B0-7E9D-E068472FC6EE}"/>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410DF396-4581-5AA5-75EA-C58E1146C1F4}"/>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24" name="椭圆 1023">
                          <a:extLst>
                            <a:ext uri="{FF2B5EF4-FFF2-40B4-BE49-F238E27FC236}">
                              <a16:creationId xmlns:a16="http://schemas.microsoft.com/office/drawing/2014/main" id="{40805A89-B12D-0EAF-8BD0-1D75E10966F7}"/>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5" name="椭圆 1024">
                          <a:extLst>
                            <a:ext uri="{FF2B5EF4-FFF2-40B4-BE49-F238E27FC236}">
                              <a16:creationId xmlns:a16="http://schemas.microsoft.com/office/drawing/2014/main" id="{6CAD3A15-C1FF-B081-109A-BBEE47E2B662}"/>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DAFE83EC-B8FE-7739-A09D-B5ACA0EB807D}"/>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27" name="椭圆 1026">
                          <a:extLst>
                            <a:ext uri="{FF2B5EF4-FFF2-40B4-BE49-F238E27FC236}">
                              <a16:creationId xmlns:a16="http://schemas.microsoft.com/office/drawing/2014/main" id="{8F7E6E89-81D2-1A69-B9B6-66ABDE0023CE}"/>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8" name="椭圆 1027">
                          <a:extLst>
                            <a:ext uri="{FF2B5EF4-FFF2-40B4-BE49-F238E27FC236}">
                              <a16:creationId xmlns:a16="http://schemas.microsoft.com/office/drawing/2014/main" id="{DC748CF9-BFCD-6C28-D565-0AEFC5246964}"/>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9" name="椭圆 1028">
                          <a:extLst>
                            <a:ext uri="{FF2B5EF4-FFF2-40B4-BE49-F238E27FC236}">
                              <a16:creationId xmlns:a16="http://schemas.microsoft.com/office/drawing/2014/main" id="{7208D5DD-933A-2889-1A8B-F5D2E88A52C1}"/>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0" name="椭圆 1029">
                          <a:extLst>
                            <a:ext uri="{FF2B5EF4-FFF2-40B4-BE49-F238E27FC236}">
                              <a16:creationId xmlns:a16="http://schemas.microsoft.com/office/drawing/2014/main" id="{E9E3252C-D717-1DF6-8877-E65E829DB035}"/>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05B79FFA-7F37-DB64-0D08-A8E12CB29F60}"/>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3" name="椭圆 1032">
                          <a:extLst>
                            <a:ext uri="{FF2B5EF4-FFF2-40B4-BE49-F238E27FC236}">
                              <a16:creationId xmlns:a16="http://schemas.microsoft.com/office/drawing/2014/main" id="{BC0D02B8-9D73-0046-851D-9F3AB0FEE95D}"/>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4" name="椭圆 1033">
                          <a:extLst>
                            <a:ext uri="{FF2B5EF4-FFF2-40B4-BE49-F238E27FC236}">
                              <a16:creationId xmlns:a16="http://schemas.microsoft.com/office/drawing/2014/main" id="{D88345A1-C57B-1650-9532-8996ABFBC2A6}"/>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6" name="椭圆 1035">
                          <a:extLst>
                            <a:ext uri="{FF2B5EF4-FFF2-40B4-BE49-F238E27FC236}">
                              <a16:creationId xmlns:a16="http://schemas.microsoft.com/office/drawing/2014/main" id="{8CA1F989-737B-63FC-4924-4ED4BBB74C7A}"/>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7" name="椭圆 1036">
                          <a:extLst>
                            <a:ext uri="{FF2B5EF4-FFF2-40B4-BE49-F238E27FC236}">
                              <a16:creationId xmlns:a16="http://schemas.microsoft.com/office/drawing/2014/main" id="{E4E2323C-F4B1-5708-9B22-DE91E5E81C57}"/>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椭圆 39">
                        <a:extLst>
                          <a:ext uri="{FF2B5EF4-FFF2-40B4-BE49-F238E27FC236}">
                            <a16:creationId xmlns:a16="http://schemas.microsoft.com/office/drawing/2014/main" id="{9E13860F-DB9D-679A-5166-10E73CF84FD0}"/>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9" name="组合 1038">
                      <a:extLst>
                        <a:ext uri="{FF2B5EF4-FFF2-40B4-BE49-F238E27FC236}">
                          <a16:creationId xmlns:a16="http://schemas.microsoft.com/office/drawing/2014/main" id="{F1CF15E8-9A74-B33B-4919-4A1E1B481FC5}"/>
                        </a:ext>
                      </a:extLst>
                    </p:cNvPr>
                    <p:cNvGrpSpPr/>
                    <p:nvPr/>
                  </p:nvGrpSpPr>
                  <p:grpSpPr>
                    <a:xfrm rot="8844588">
                      <a:off x="9051537" y="4763762"/>
                      <a:ext cx="2025996" cy="561683"/>
                      <a:chOff x="735719" y="7020508"/>
                      <a:chExt cx="2025996" cy="574368"/>
                    </a:xfrm>
                    <a:solidFill>
                      <a:schemeClr val="accent1"/>
                    </a:solidFill>
                  </p:grpSpPr>
                  <p:grpSp>
                    <p:nvGrpSpPr>
                      <p:cNvPr id="1040" name="组合 1039">
                        <a:extLst>
                          <a:ext uri="{FF2B5EF4-FFF2-40B4-BE49-F238E27FC236}">
                            <a16:creationId xmlns:a16="http://schemas.microsoft.com/office/drawing/2014/main" id="{36D84C00-FD6A-07FE-62E1-EF5A597C2C23}"/>
                          </a:ext>
                        </a:extLst>
                      </p:cNvPr>
                      <p:cNvGrpSpPr/>
                      <p:nvPr/>
                    </p:nvGrpSpPr>
                    <p:grpSpPr>
                      <a:xfrm>
                        <a:off x="735719" y="7058041"/>
                        <a:ext cx="2025996" cy="536835"/>
                        <a:chOff x="926970" y="2834735"/>
                        <a:chExt cx="2359671" cy="595870"/>
                      </a:xfrm>
                      <a:grpFill/>
                    </p:grpSpPr>
                    <p:sp>
                      <p:nvSpPr>
                        <p:cNvPr id="1046" name="椭圆 1045">
                          <a:extLst>
                            <a:ext uri="{FF2B5EF4-FFF2-40B4-BE49-F238E27FC236}">
                              <a16:creationId xmlns:a16="http://schemas.microsoft.com/office/drawing/2014/main" id="{C243A4F4-DD45-E2A6-EF0B-A9DC8F0B0218}"/>
                            </a:ext>
                          </a:extLst>
                        </p:cNvPr>
                        <p:cNvSpPr/>
                        <p:nvPr/>
                      </p:nvSpPr>
                      <p:spPr>
                        <a:xfrm>
                          <a:off x="926970" y="313014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7" name="椭圆 1046">
                          <a:extLst>
                            <a:ext uri="{FF2B5EF4-FFF2-40B4-BE49-F238E27FC236}">
                              <a16:creationId xmlns:a16="http://schemas.microsoft.com/office/drawing/2014/main" id="{8FC76115-522A-3EF1-C7F0-3D4FF110F3A7}"/>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8" name="椭圆 1047">
                          <a:extLst>
                            <a:ext uri="{FF2B5EF4-FFF2-40B4-BE49-F238E27FC236}">
                              <a16:creationId xmlns:a16="http://schemas.microsoft.com/office/drawing/2014/main" id="{790E336B-FD6D-A1DB-6057-79A88FFF3C28}"/>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椭圆 1048">
                          <a:extLst>
                            <a:ext uri="{FF2B5EF4-FFF2-40B4-BE49-F238E27FC236}">
                              <a16:creationId xmlns:a16="http://schemas.microsoft.com/office/drawing/2014/main" id="{AD2C29E4-EB3F-F9A7-C6AF-2190470DE6BB}"/>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椭圆 1049">
                          <a:extLst>
                            <a:ext uri="{FF2B5EF4-FFF2-40B4-BE49-F238E27FC236}">
                              <a16:creationId xmlns:a16="http://schemas.microsoft.com/office/drawing/2014/main" id="{3C14744D-0C63-EBF9-CB74-66092F6126C6}"/>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1" name="椭圆 1050">
                          <a:extLst>
                            <a:ext uri="{FF2B5EF4-FFF2-40B4-BE49-F238E27FC236}">
                              <a16:creationId xmlns:a16="http://schemas.microsoft.com/office/drawing/2014/main" id="{DF3D80DA-9080-23D3-643C-426280919C32}"/>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2" name="椭圆 1051">
                          <a:extLst>
                            <a:ext uri="{FF2B5EF4-FFF2-40B4-BE49-F238E27FC236}">
                              <a16:creationId xmlns:a16="http://schemas.microsoft.com/office/drawing/2014/main" id="{CFFD40AE-0BC0-12A9-D266-826FFC374A28}"/>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椭圆 1052">
                          <a:extLst>
                            <a:ext uri="{FF2B5EF4-FFF2-40B4-BE49-F238E27FC236}">
                              <a16:creationId xmlns:a16="http://schemas.microsoft.com/office/drawing/2014/main" id="{AD23DC32-D569-9400-398A-4BDB1B489D21}"/>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4" name="椭圆 1053">
                          <a:extLst>
                            <a:ext uri="{FF2B5EF4-FFF2-40B4-BE49-F238E27FC236}">
                              <a16:creationId xmlns:a16="http://schemas.microsoft.com/office/drawing/2014/main" id="{29CAB81B-BD53-3C24-C18C-24F58566DC8A}"/>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5" name="椭圆 1054">
                          <a:extLst>
                            <a:ext uri="{FF2B5EF4-FFF2-40B4-BE49-F238E27FC236}">
                              <a16:creationId xmlns:a16="http://schemas.microsoft.com/office/drawing/2014/main" id="{8C3B81F7-E2C9-DE61-5C64-D506FF66C66B}"/>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6" name="椭圆 1055">
                          <a:extLst>
                            <a:ext uri="{FF2B5EF4-FFF2-40B4-BE49-F238E27FC236}">
                              <a16:creationId xmlns:a16="http://schemas.microsoft.com/office/drawing/2014/main" id="{49300C13-E761-2EEF-15AA-9248AEB7E8A9}"/>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7" name="椭圆 1056">
                          <a:extLst>
                            <a:ext uri="{FF2B5EF4-FFF2-40B4-BE49-F238E27FC236}">
                              <a16:creationId xmlns:a16="http://schemas.microsoft.com/office/drawing/2014/main" id="{4C3B838B-E837-B78E-7808-429A13BDE3DE}"/>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8" name="椭圆 1057">
                          <a:extLst>
                            <a:ext uri="{FF2B5EF4-FFF2-40B4-BE49-F238E27FC236}">
                              <a16:creationId xmlns:a16="http://schemas.microsoft.com/office/drawing/2014/main" id="{CEF3FAF2-FF2C-6967-CBE0-6EDB11A328E8}"/>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9" name="椭圆 1058">
                          <a:extLst>
                            <a:ext uri="{FF2B5EF4-FFF2-40B4-BE49-F238E27FC236}">
                              <a16:creationId xmlns:a16="http://schemas.microsoft.com/office/drawing/2014/main" id="{BF800A93-9928-9847-1DE2-54AA49D5DEEC}"/>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0" name="椭圆 1059">
                          <a:extLst>
                            <a:ext uri="{FF2B5EF4-FFF2-40B4-BE49-F238E27FC236}">
                              <a16:creationId xmlns:a16="http://schemas.microsoft.com/office/drawing/2014/main" id="{793C918A-51B6-0F59-AA3C-FB3647CF828C}"/>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1" name="椭圆 1060">
                          <a:extLst>
                            <a:ext uri="{FF2B5EF4-FFF2-40B4-BE49-F238E27FC236}">
                              <a16:creationId xmlns:a16="http://schemas.microsoft.com/office/drawing/2014/main" id="{C7592594-3089-725D-A6DF-163FE5F061EE}"/>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2" name="椭圆 1061">
                          <a:extLst>
                            <a:ext uri="{FF2B5EF4-FFF2-40B4-BE49-F238E27FC236}">
                              <a16:creationId xmlns:a16="http://schemas.microsoft.com/office/drawing/2014/main" id="{CAB2FE7D-6445-3FB1-B3A8-BE374E42D57C}"/>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3" name="椭圆 1062">
                          <a:extLst>
                            <a:ext uri="{FF2B5EF4-FFF2-40B4-BE49-F238E27FC236}">
                              <a16:creationId xmlns:a16="http://schemas.microsoft.com/office/drawing/2014/main" id="{F00B232C-1E43-64DA-B9A5-55C42FA0162C}"/>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4" name="椭圆 1063">
                          <a:extLst>
                            <a:ext uri="{FF2B5EF4-FFF2-40B4-BE49-F238E27FC236}">
                              <a16:creationId xmlns:a16="http://schemas.microsoft.com/office/drawing/2014/main" id="{385738DD-18B9-9803-7D57-A070C549F385}"/>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5" name="椭圆 1064">
                          <a:extLst>
                            <a:ext uri="{FF2B5EF4-FFF2-40B4-BE49-F238E27FC236}">
                              <a16:creationId xmlns:a16="http://schemas.microsoft.com/office/drawing/2014/main" id="{97BC102A-A826-EAAF-A26A-90B2353317D5}"/>
                            </a:ext>
                          </a:extLst>
                        </p:cNvPr>
                        <p:cNvSpPr/>
                        <p:nvPr/>
                      </p:nvSpPr>
                      <p:spPr>
                        <a:xfrm>
                          <a:off x="2509275" y="3341771"/>
                          <a:ext cx="92556" cy="8883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6" name="椭圆 1065">
                          <a:extLst>
                            <a:ext uri="{FF2B5EF4-FFF2-40B4-BE49-F238E27FC236}">
                              <a16:creationId xmlns:a16="http://schemas.microsoft.com/office/drawing/2014/main" id="{DB6854EF-88A7-1F76-ED02-86C872BF37A1}"/>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7" name="椭圆 1066">
                          <a:extLst>
                            <a:ext uri="{FF2B5EF4-FFF2-40B4-BE49-F238E27FC236}">
                              <a16:creationId xmlns:a16="http://schemas.microsoft.com/office/drawing/2014/main" id="{4D275ACD-FE2A-98F5-A2C8-D85D097C6D33}"/>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4" name="椭圆 1043">
                        <a:extLst>
                          <a:ext uri="{FF2B5EF4-FFF2-40B4-BE49-F238E27FC236}">
                            <a16:creationId xmlns:a16="http://schemas.microsoft.com/office/drawing/2014/main" id="{AB3C7F1D-B245-89D9-411F-B1191F698580}"/>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5" name="椭圆 1044">
                        <a:extLst>
                          <a:ext uri="{FF2B5EF4-FFF2-40B4-BE49-F238E27FC236}">
                            <a16:creationId xmlns:a16="http://schemas.microsoft.com/office/drawing/2014/main" id="{4CDDC855-8D22-FE4E-BA62-02BD4B078905}"/>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68" name="椭圆 1067">
                      <a:extLst>
                        <a:ext uri="{FF2B5EF4-FFF2-40B4-BE49-F238E27FC236}">
                          <a16:creationId xmlns:a16="http://schemas.microsoft.com/office/drawing/2014/main" id="{934D4037-2E3C-0B23-3852-A436FE258DFD}"/>
                        </a:ext>
                      </a:extLst>
                    </p:cNvPr>
                    <p:cNvSpPr/>
                    <p:nvPr/>
                  </p:nvSpPr>
                  <p:spPr>
                    <a:xfrm rot="8844588">
                      <a:off x="9564388" y="5593140"/>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9" name="椭圆 1068">
                      <a:extLst>
                        <a:ext uri="{FF2B5EF4-FFF2-40B4-BE49-F238E27FC236}">
                          <a16:creationId xmlns:a16="http://schemas.microsoft.com/office/drawing/2014/main" id="{C5DEDE4C-3959-ADD6-B843-03A5FCBB8A95}"/>
                        </a:ext>
                      </a:extLst>
                    </p:cNvPr>
                    <p:cNvSpPr/>
                    <p:nvPr/>
                  </p:nvSpPr>
                  <p:spPr>
                    <a:xfrm rot="8844588">
                      <a:off x="10209501" y="533591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0" name="椭圆 1069">
                      <a:extLst>
                        <a:ext uri="{FF2B5EF4-FFF2-40B4-BE49-F238E27FC236}">
                          <a16:creationId xmlns:a16="http://schemas.microsoft.com/office/drawing/2014/main" id="{EF1C211F-55FD-8DEE-1E8E-83289BE9E66C}"/>
                        </a:ext>
                      </a:extLst>
                    </p:cNvPr>
                    <p:cNvSpPr/>
                    <p:nvPr/>
                  </p:nvSpPr>
                  <p:spPr>
                    <a:xfrm rot="8844588">
                      <a:off x="9988875" y="544034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1" name="椭圆 1070">
                      <a:extLst>
                        <a:ext uri="{FF2B5EF4-FFF2-40B4-BE49-F238E27FC236}">
                          <a16:creationId xmlns:a16="http://schemas.microsoft.com/office/drawing/2014/main" id="{B63EBC68-36F8-D9F4-5105-3B118699EC22}"/>
                        </a:ext>
                      </a:extLst>
                    </p:cNvPr>
                    <p:cNvSpPr/>
                    <p:nvPr/>
                  </p:nvSpPr>
                  <p:spPr>
                    <a:xfrm rot="8844588">
                      <a:off x="9822758" y="5544807"/>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2" name="椭圆 1071">
                      <a:extLst>
                        <a:ext uri="{FF2B5EF4-FFF2-40B4-BE49-F238E27FC236}">
                          <a16:creationId xmlns:a16="http://schemas.microsoft.com/office/drawing/2014/main" id="{6D6D2F81-1FCD-6E92-EE15-BF0BD418DA3B}"/>
                        </a:ext>
                      </a:extLst>
                    </p:cNvPr>
                    <p:cNvSpPr/>
                    <p:nvPr/>
                  </p:nvSpPr>
                  <p:spPr>
                    <a:xfrm rot="8844588">
                      <a:off x="9593627" y="572838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3" name="椭圆 1072">
                      <a:extLst>
                        <a:ext uri="{FF2B5EF4-FFF2-40B4-BE49-F238E27FC236}">
                          <a16:creationId xmlns:a16="http://schemas.microsoft.com/office/drawing/2014/main" id="{78218CDE-6A90-6BD1-38EC-F8E6B7845AAE}"/>
                        </a:ext>
                      </a:extLst>
                    </p:cNvPr>
                    <p:cNvSpPr/>
                    <p:nvPr/>
                  </p:nvSpPr>
                  <p:spPr>
                    <a:xfrm rot="8844588">
                      <a:off x="9426668" y="591248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4" name="椭圆 1073">
                      <a:extLst>
                        <a:ext uri="{FF2B5EF4-FFF2-40B4-BE49-F238E27FC236}">
                          <a16:creationId xmlns:a16="http://schemas.microsoft.com/office/drawing/2014/main" id="{66FA0EBE-47C1-6988-FB5C-F70D99675EB1}"/>
                        </a:ext>
                      </a:extLst>
                    </p:cNvPr>
                    <p:cNvSpPr/>
                    <p:nvPr/>
                  </p:nvSpPr>
                  <p:spPr>
                    <a:xfrm rot="8844588">
                      <a:off x="9225806" y="5943945"/>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5" name="椭圆 1074">
                      <a:extLst>
                        <a:ext uri="{FF2B5EF4-FFF2-40B4-BE49-F238E27FC236}">
                          <a16:creationId xmlns:a16="http://schemas.microsoft.com/office/drawing/2014/main" id="{91E4A8BA-124C-B496-2DEE-D996D54E2D87}"/>
                        </a:ext>
                      </a:extLst>
                    </p:cNvPr>
                    <p:cNvSpPr/>
                    <p:nvPr/>
                  </p:nvSpPr>
                  <p:spPr>
                    <a:xfrm rot="8844588">
                      <a:off x="10424547" y="5128710"/>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6" name="椭圆 1075">
                      <a:extLst>
                        <a:ext uri="{FF2B5EF4-FFF2-40B4-BE49-F238E27FC236}">
                          <a16:creationId xmlns:a16="http://schemas.microsoft.com/office/drawing/2014/main" id="{4E696CCD-9B36-4600-5889-D370DE74963C}"/>
                        </a:ext>
                      </a:extLst>
                    </p:cNvPr>
                    <p:cNvSpPr/>
                    <p:nvPr/>
                  </p:nvSpPr>
                  <p:spPr>
                    <a:xfrm rot="8844588">
                      <a:off x="10634095" y="4988120"/>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7" name="椭圆 1076">
                      <a:extLst>
                        <a:ext uri="{FF2B5EF4-FFF2-40B4-BE49-F238E27FC236}">
                          <a16:creationId xmlns:a16="http://schemas.microsoft.com/office/drawing/2014/main" id="{4A400E27-9BD1-C871-23E6-AF33391F2C7C}"/>
                        </a:ext>
                      </a:extLst>
                    </p:cNvPr>
                    <p:cNvSpPr/>
                    <p:nvPr/>
                  </p:nvSpPr>
                  <p:spPr>
                    <a:xfrm rot="8844588">
                      <a:off x="10796210" y="486075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8" name="椭圆 1077">
                      <a:extLst>
                        <a:ext uri="{FF2B5EF4-FFF2-40B4-BE49-F238E27FC236}">
                          <a16:creationId xmlns:a16="http://schemas.microsoft.com/office/drawing/2014/main" id="{C700F62B-C1C4-FA04-D31D-70199CC6BD4A}"/>
                        </a:ext>
                      </a:extLst>
                    </p:cNvPr>
                    <p:cNvSpPr/>
                    <p:nvPr/>
                  </p:nvSpPr>
                  <p:spPr>
                    <a:xfrm rot="8844588">
                      <a:off x="10588026" y="486437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9" name="椭圆 1078">
                      <a:extLst>
                        <a:ext uri="{FF2B5EF4-FFF2-40B4-BE49-F238E27FC236}">
                          <a16:creationId xmlns:a16="http://schemas.microsoft.com/office/drawing/2014/main" id="{93725063-4B1B-3A79-9BD4-35DB4DC71EE2}"/>
                        </a:ext>
                      </a:extLst>
                    </p:cNvPr>
                    <p:cNvSpPr/>
                    <p:nvPr/>
                  </p:nvSpPr>
                  <p:spPr>
                    <a:xfrm rot="8844588">
                      <a:off x="9622848" y="5165081"/>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0" name="椭圆 1079">
                      <a:extLst>
                        <a:ext uri="{FF2B5EF4-FFF2-40B4-BE49-F238E27FC236}">
                          <a16:creationId xmlns:a16="http://schemas.microsoft.com/office/drawing/2014/main" id="{E045DF2C-85F9-BD55-8EEC-159C09F5CD63}"/>
                        </a:ext>
                      </a:extLst>
                    </p:cNvPr>
                    <p:cNvSpPr/>
                    <p:nvPr/>
                  </p:nvSpPr>
                  <p:spPr>
                    <a:xfrm rot="8844588">
                      <a:off x="9121762" y="546404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1" name="椭圆 1080">
                      <a:extLst>
                        <a:ext uri="{FF2B5EF4-FFF2-40B4-BE49-F238E27FC236}">
                          <a16:creationId xmlns:a16="http://schemas.microsoft.com/office/drawing/2014/main" id="{6EC91278-624A-C1AA-05DE-727191858921}"/>
                        </a:ext>
                      </a:extLst>
                    </p:cNvPr>
                    <p:cNvSpPr/>
                    <p:nvPr/>
                  </p:nvSpPr>
                  <p:spPr>
                    <a:xfrm rot="8844588">
                      <a:off x="8977489" y="5418495"/>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2" name="椭圆 1081">
                      <a:extLst>
                        <a:ext uri="{FF2B5EF4-FFF2-40B4-BE49-F238E27FC236}">
                          <a16:creationId xmlns:a16="http://schemas.microsoft.com/office/drawing/2014/main" id="{44785B04-67E6-3926-3757-A03AFFCDDA24}"/>
                        </a:ext>
                      </a:extLst>
                    </p:cNvPr>
                    <p:cNvSpPr/>
                    <p:nvPr/>
                  </p:nvSpPr>
                  <p:spPr>
                    <a:xfrm rot="8844588">
                      <a:off x="8895973" y="554306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3" name="椭圆 1082">
                      <a:extLst>
                        <a:ext uri="{FF2B5EF4-FFF2-40B4-BE49-F238E27FC236}">
                          <a16:creationId xmlns:a16="http://schemas.microsoft.com/office/drawing/2014/main" id="{5DE385B2-DE31-434B-4D0B-C8A8B71A1645}"/>
                        </a:ext>
                      </a:extLst>
                    </p:cNvPr>
                    <p:cNvSpPr/>
                    <p:nvPr/>
                  </p:nvSpPr>
                  <p:spPr>
                    <a:xfrm rot="8844588">
                      <a:off x="8550435" y="579665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4" name="椭圆 1083">
                      <a:extLst>
                        <a:ext uri="{FF2B5EF4-FFF2-40B4-BE49-F238E27FC236}">
                          <a16:creationId xmlns:a16="http://schemas.microsoft.com/office/drawing/2014/main" id="{00BA4450-9037-FE69-FCA8-0419248FA9A5}"/>
                        </a:ext>
                      </a:extLst>
                    </p:cNvPr>
                    <p:cNvSpPr/>
                    <p:nvPr/>
                  </p:nvSpPr>
                  <p:spPr>
                    <a:xfrm rot="8844588">
                      <a:off x="8614339" y="6052632"/>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5" name="椭圆 1084">
                      <a:extLst>
                        <a:ext uri="{FF2B5EF4-FFF2-40B4-BE49-F238E27FC236}">
                          <a16:creationId xmlns:a16="http://schemas.microsoft.com/office/drawing/2014/main" id="{3BE22C03-D0D0-0E89-4A32-C60F992D797D}"/>
                        </a:ext>
                      </a:extLst>
                    </p:cNvPr>
                    <p:cNvSpPr/>
                    <p:nvPr/>
                  </p:nvSpPr>
                  <p:spPr>
                    <a:xfrm rot="8844588">
                      <a:off x="10364237" y="4587205"/>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6" name="椭圆 1085">
                      <a:extLst>
                        <a:ext uri="{FF2B5EF4-FFF2-40B4-BE49-F238E27FC236}">
                          <a16:creationId xmlns:a16="http://schemas.microsoft.com/office/drawing/2014/main" id="{A4D57A26-7D03-24EB-B784-59625BF162EE}"/>
                        </a:ext>
                      </a:extLst>
                    </p:cNvPr>
                    <p:cNvSpPr/>
                    <p:nvPr/>
                  </p:nvSpPr>
                  <p:spPr>
                    <a:xfrm rot="8844588">
                      <a:off x="10983136" y="465960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7" name="椭圆 1086">
                      <a:extLst>
                        <a:ext uri="{FF2B5EF4-FFF2-40B4-BE49-F238E27FC236}">
                          <a16:creationId xmlns:a16="http://schemas.microsoft.com/office/drawing/2014/main" id="{3577C3AD-1236-2F49-5D64-41AE6C02E0E5}"/>
                        </a:ext>
                      </a:extLst>
                    </p:cNvPr>
                    <p:cNvSpPr/>
                    <p:nvPr/>
                  </p:nvSpPr>
                  <p:spPr>
                    <a:xfrm rot="8844588">
                      <a:off x="10518160" y="4421898"/>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8" name="椭圆 1087">
                      <a:extLst>
                        <a:ext uri="{FF2B5EF4-FFF2-40B4-BE49-F238E27FC236}">
                          <a16:creationId xmlns:a16="http://schemas.microsoft.com/office/drawing/2014/main" id="{59786DC8-83F6-6DBC-29CE-8A6001B4208A}"/>
                        </a:ext>
                      </a:extLst>
                    </p:cNvPr>
                    <p:cNvSpPr/>
                    <p:nvPr/>
                  </p:nvSpPr>
                  <p:spPr>
                    <a:xfrm rot="8844588">
                      <a:off x="9736586" y="500104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9" name="椭圆 1088">
                      <a:extLst>
                        <a:ext uri="{FF2B5EF4-FFF2-40B4-BE49-F238E27FC236}">
                          <a16:creationId xmlns:a16="http://schemas.microsoft.com/office/drawing/2014/main" id="{3D62660A-6E4D-768E-F574-7EEF469C21C6}"/>
                        </a:ext>
                      </a:extLst>
                    </p:cNvPr>
                    <p:cNvSpPr/>
                    <p:nvPr/>
                  </p:nvSpPr>
                  <p:spPr>
                    <a:xfrm rot="8844588">
                      <a:off x="10219048" y="4611272"/>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0" name="椭圆 1089">
                      <a:extLst>
                        <a:ext uri="{FF2B5EF4-FFF2-40B4-BE49-F238E27FC236}">
                          <a16:creationId xmlns:a16="http://schemas.microsoft.com/office/drawing/2014/main" id="{EB28ED8A-4B83-13E5-9EFB-3531B8F6EEB8}"/>
                        </a:ext>
                      </a:extLst>
                    </p:cNvPr>
                    <p:cNvSpPr/>
                    <p:nvPr/>
                  </p:nvSpPr>
                  <p:spPr>
                    <a:xfrm rot="8844588">
                      <a:off x="10086946" y="470775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1" name="椭圆 1090">
                      <a:extLst>
                        <a:ext uri="{FF2B5EF4-FFF2-40B4-BE49-F238E27FC236}">
                          <a16:creationId xmlns:a16="http://schemas.microsoft.com/office/drawing/2014/main" id="{0EB9D636-355C-094C-8D7F-13C6CDADE20C}"/>
                        </a:ext>
                      </a:extLst>
                    </p:cNvPr>
                    <p:cNvSpPr/>
                    <p:nvPr/>
                  </p:nvSpPr>
                  <p:spPr>
                    <a:xfrm rot="8844588">
                      <a:off x="9294809" y="5264373"/>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2" name="椭圆 1091">
                      <a:extLst>
                        <a:ext uri="{FF2B5EF4-FFF2-40B4-BE49-F238E27FC236}">
                          <a16:creationId xmlns:a16="http://schemas.microsoft.com/office/drawing/2014/main" id="{5F695CEA-21FE-7A78-32D4-7BE2CABDDA1A}"/>
                        </a:ext>
                      </a:extLst>
                    </p:cNvPr>
                    <p:cNvSpPr/>
                    <p:nvPr/>
                  </p:nvSpPr>
                  <p:spPr>
                    <a:xfrm rot="8844588">
                      <a:off x="9943128" y="4850793"/>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93" name="组合 1092">
                      <a:extLst>
                        <a:ext uri="{FF2B5EF4-FFF2-40B4-BE49-F238E27FC236}">
                          <a16:creationId xmlns:a16="http://schemas.microsoft.com/office/drawing/2014/main" id="{76CE863B-7C13-55AA-AC9C-9B3F5BFC90A5}"/>
                        </a:ext>
                      </a:extLst>
                    </p:cNvPr>
                    <p:cNvGrpSpPr/>
                    <p:nvPr/>
                  </p:nvGrpSpPr>
                  <p:grpSpPr>
                    <a:xfrm>
                      <a:off x="8557050" y="4343579"/>
                      <a:ext cx="1423296" cy="338770"/>
                      <a:chOff x="4184071" y="4081405"/>
                      <a:chExt cx="1423296" cy="338770"/>
                    </a:xfrm>
                  </p:grpSpPr>
                  <p:sp>
                    <p:nvSpPr>
                      <p:cNvPr id="1094" name="文本框 1093">
                        <a:extLst>
                          <a:ext uri="{FF2B5EF4-FFF2-40B4-BE49-F238E27FC236}">
                            <a16:creationId xmlns:a16="http://schemas.microsoft.com/office/drawing/2014/main" id="{9A565ED9-9AE8-EBE1-BE3C-560AAECC8D29}"/>
                          </a:ext>
                        </a:extLst>
                      </p:cNvPr>
                      <p:cNvSpPr txBox="1"/>
                      <p:nvPr/>
                    </p:nvSpPr>
                    <p:spPr>
                      <a:xfrm>
                        <a:off x="4282723" y="4081405"/>
                        <a:ext cx="1324644" cy="338770"/>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covered test </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95" name="椭圆 1094">
                        <a:extLst>
                          <a:ext uri="{FF2B5EF4-FFF2-40B4-BE49-F238E27FC236}">
                            <a16:creationId xmlns:a16="http://schemas.microsoft.com/office/drawing/2014/main" id="{A36F5DAC-4B8C-5ABA-DA36-4E857D72D095}"/>
                          </a:ext>
                        </a:extLst>
                      </p:cNvPr>
                      <p:cNvSpPr/>
                      <p:nvPr/>
                    </p:nvSpPr>
                    <p:spPr>
                      <a:xfrm>
                        <a:off x="4184071" y="4182285"/>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grpSp>
                <p:grpSp>
                  <p:nvGrpSpPr>
                    <p:cNvPr id="1096" name="组合 1095">
                      <a:extLst>
                        <a:ext uri="{FF2B5EF4-FFF2-40B4-BE49-F238E27FC236}">
                          <a16:creationId xmlns:a16="http://schemas.microsoft.com/office/drawing/2014/main" id="{00CCAAC0-F2E1-5A03-C932-345A085729C1}"/>
                        </a:ext>
                      </a:extLst>
                    </p:cNvPr>
                    <p:cNvGrpSpPr/>
                    <p:nvPr/>
                  </p:nvGrpSpPr>
                  <p:grpSpPr>
                    <a:xfrm>
                      <a:off x="8506594" y="4567790"/>
                      <a:ext cx="520679" cy="369332"/>
                      <a:chOff x="1289898" y="3917252"/>
                      <a:chExt cx="520679" cy="369332"/>
                    </a:xfrm>
                  </p:grpSpPr>
                  <p:cxnSp>
                    <p:nvCxnSpPr>
                      <p:cNvPr id="1097" name="直接连接符 1096">
                        <a:extLst>
                          <a:ext uri="{FF2B5EF4-FFF2-40B4-BE49-F238E27FC236}">
                            <a16:creationId xmlns:a16="http://schemas.microsoft.com/office/drawing/2014/main" id="{F58F0F56-C28B-1085-E8F2-DC53F3136004}"/>
                          </a:ext>
                        </a:extLst>
                      </p:cNvPr>
                      <p:cNvCxnSpPr>
                        <a:cxnSpLocks/>
                      </p:cNvCxnSpPr>
                      <p:nvPr/>
                    </p:nvCxnSpPr>
                    <p:spPr>
                      <a:xfrm>
                        <a:off x="1289898" y="4026828"/>
                        <a:ext cx="185845"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8" name="文本框 1097">
                            <a:extLst>
                              <a:ext uri="{FF2B5EF4-FFF2-40B4-BE49-F238E27FC236}">
                                <a16:creationId xmlns:a16="http://schemas.microsoft.com/office/drawing/2014/main" id="{5125681B-3E75-0D5B-11A6-F9EB39BC1F02}"/>
                              </a:ext>
                            </a:extLst>
                          </p:cNvPr>
                          <p:cNvSpPr txBox="1"/>
                          <p:nvPr/>
                        </p:nvSpPr>
                        <p:spPr>
                          <a:xfrm>
                            <a:off x="1435987" y="3917252"/>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098" name="文本框 1097">
                            <a:extLst>
                              <a:ext uri="{FF2B5EF4-FFF2-40B4-BE49-F238E27FC236}">
                                <a16:creationId xmlns:a16="http://schemas.microsoft.com/office/drawing/2014/main" id="{5125681B-3E75-0D5B-11A6-F9EB39BC1F02}"/>
                              </a:ext>
                            </a:extLst>
                          </p:cNvPr>
                          <p:cNvSpPr txBox="1">
                            <a:spLocks noRot="1" noChangeAspect="1" noMove="1" noResize="1" noEditPoints="1" noAdjustHandles="1" noChangeArrowheads="1" noChangeShapeType="1" noTextEdit="1"/>
                          </p:cNvSpPr>
                          <p:nvPr/>
                        </p:nvSpPr>
                        <p:spPr>
                          <a:xfrm>
                            <a:off x="1435987" y="3917252"/>
                            <a:ext cx="374590" cy="369332"/>
                          </a:xfrm>
                          <a:prstGeom prst="rect">
                            <a:avLst/>
                          </a:prstGeom>
                          <a:blipFill>
                            <a:blip r:embed="rId11"/>
                            <a:stretch>
                              <a:fillRect/>
                            </a:stretch>
                          </a:blipFill>
                        </p:spPr>
                        <p:txBody>
                          <a:bodyPr/>
                          <a:lstStyle/>
                          <a:p>
                            <a:r>
                              <a:rPr lang="zh-CN" altLang="en-US">
                                <a:noFill/>
                              </a:rPr>
                              <a:t> </a:t>
                            </a:r>
                          </a:p>
                        </p:txBody>
                      </p:sp>
                    </mc:Fallback>
                  </mc:AlternateContent>
                </p:grpSp>
              </p:grpSp>
              <p:cxnSp>
                <p:nvCxnSpPr>
                  <p:cNvPr id="1101" name="直接连接符 1100">
                    <a:extLst>
                      <a:ext uri="{FF2B5EF4-FFF2-40B4-BE49-F238E27FC236}">
                        <a16:creationId xmlns:a16="http://schemas.microsoft.com/office/drawing/2014/main" id="{6D7A5359-F0D2-DCCD-ADD7-757249BF08CC}"/>
                      </a:ext>
                    </a:extLst>
                  </p:cNvPr>
                  <p:cNvCxnSpPr>
                    <a:endCxn id="1046" idx="1"/>
                  </p:cNvCxnSpPr>
                  <p:nvPr/>
                </p:nvCxnSpPr>
                <p:spPr>
                  <a:xfrm flipV="1">
                    <a:off x="8497039" y="4807527"/>
                    <a:ext cx="2427270" cy="1733875"/>
                  </a:xfrm>
                  <a:prstGeom prst="line">
                    <a:avLst/>
                  </a:prstGeom>
                  <a:ln w="38100"/>
                </p:spPr>
                <p:style>
                  <a:lnRef idx="1">
                    <a:schemeClr val="dk1"/>
                  </a:lnRef>
                  <a:fillRef idx="0">
                    <a:schemeClr val="dk1"/>
                  </a:fillRef>
                  <a:effectRef idx="0">
                    <a:schemeClr val="dk1"/>
                  </a:effectRef>
                  <a:fontRef idx="minor">
                    <a:schemeClr val="tx1"/>
                  </a:fontRef>
                </p:style>
              </p:cxnSp>
              <p:cxnSp>
                <p:nvCxnSpPr>
                  <p:cNvPr id="1103" name="直接连接符 1102">
                    <a:extLst>
                      <a:ext uri="{FF2B5EF4-FFF2-40B4-BE49-F238E27FC236}">
                        <a16:creationId xmlns:a16="http://schemas.microsoft.com/office/drawing/2014/main" id="{2C1319BD-1AAF-CBCA-84B5-641DD57F1522}"/>
                      </a:ext>
                    </a:extLst>
                  </p:cNvPr>
                  <p:cNvCxnSpPr>
                    <a:cxnSpLocks/>
                  </p:cNvCxnSpPr>
                  <p:nvPr/>
                </p:nvCxnSpPr>
                <p:spPr>
                  <a:xfrm flipV="1">
                    <a:off x="8925886" y="5004033"/>
                    <a:ext cx="2101442" cy="1501629"/>
                  </a:xfrm>
                  <a:prstGeom prst="line">
                    <a:avLst/>
                  </a:prstGeom>
                  <a:ln w="38100">
                    <a:solidFill>
                      <a:schemeClr val="accent6"/>
                    </a:solidFill>
                    <a:prstDash val="dash"/>
                  </a:ln>
                </p:spPr>
                <p:style>
                  <a:lnRef idx="1">
                    <a:schemeClr val="accent5"/>
                  </a:lnRef>
                  <a:fillRef idx="0">
                    <a:schemeClr val="accent5"/>
                  </a:fillRef>
                  <a:effectRef idx="0">
                    <a:schemeClr val="accent5"/>
                  </a:effectRef>
                  <a:fontRef idx="minor">
                    <a:schemeClr val="tx1"/>
                  </a:fontRef>
                </p:style>
              </p:cxnSp>
            </p:grpSp>
            <p:sp>
              <p:nvSpPr>
                <p:cNvPr id="10" name="椭圆 9">
                  <a:extLst>
                    <a:ext uri="{FF2B5EF4-FFF2-40B4-BE49-F238E27FC236}">
                      <a16:creationId xmlns:a16="http://schemas.microsoft.com/office/drawing/2014/main" id="{C63D7865-C9FE-D137-5CA0-A848DFBC01F2}"/>
                    </a:ext>
                  </a:extLst>
                </p:cNvPr>
                <p:cNvSpPr/>
                <p:nvPr/>
              </p:nvSpPr>
              <p:spPr>
                <a:xfrm rot="8844588">
                  <a:off x="8956248" y="6189625"/>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a:extLst>
                    <a:ext uri="{FF2B5EF4-FFF2-40B4-BE49-F238E27FC236}">
                      <a16:creationId xmlns:a16="http://schemas.microsoft.com/office/drawing/2014/main" id="{EEEA090B-C1D6-0D65-A6F3-6CD303E3EC80}"/>
                    </a:ext>
                  </a:extLst>
                </p:cNvPr>
                <p:cNvSpPr/>
                <p:nvPr/>
              </p:nvSpPr>
              <p:spPr>
                <a:xfrm rot="8844588">
                  <a:off x="11052487" y="4741018"/>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24" name="组合 23">
              <a:extLst>
                <a:ext uri="{FF2B5EF4-FFF2-40B4-BE49-F238E27FC236}">
                  <a16:creationId xmlns:a16="http://schemas.microsoft.com/office/drawing/2014/main" id="{0C4BF91F-6F44-E590-C596-E8B45C16D279}"/>
                </a:ext>
              </a:extLst>
            </p:cNvPr>
            <p:cNvGrpSpPr/>
            <p:nvPr/>
          </p:nvGrpSpPr>
          <p:grpSpPr>
            <a:xfrm>
              <a:off x="9673949" y="4759443"/>
              <a:ext cx="1884106" cy="609317"/>
              <a:chOff x="9909294" y="5621469"/>
              <a:chExt cx="1884106" cy="609317"/>
            </a:xfrm>
          </p:grpSpPr>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7CCDA06C-BF50-702E-AE40-0CE30EFBE8E5}"/>
                      </a:ext>
                    </a:extLst>
                  </p:cNvPr>
                  <p:cNvSpPr txBox="1"/>
                  <p:nvPr/>
                </p:nvSpPr>
                <p:spPr>
                  <a:xfrm>
                    <a:off x="9909294" y="5621469"/>
                    <a:ext cx="1884106" cy="5232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      #      </m:t>
                              </m:r>
                            </m:num>
                            <m:den>
                              <m:r>
                                <a:rPr lang="en-US" altLang="zh-CN" b="0" i="1" smtClean="0">
                                  <a:latin typeface="Cambria Math" panose="02040503050406030204" pitchFamily="18" charset="0"/>
                                </a:rPr>
                                <m:t>  #  +#    </m:t>
                              </m:r>
                            </m:den>
                          </m:f>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r>
                            <a:rPr lang="zh-CN" altLang="en-US" b="0" i="1" smtClean="0">
                              <a:latin typeface="Cambria Math" panose="02040503050406030204" pitchFamily="18" charset="0"/>
                              <a:ea typeface="Cambria Math" panose="02040503050406030204" pitchFamily="18" charset="0"/>
                            </a:rPr>
                            <m:t>𝛼</m:t>
                          </m:r>
                        </m:oMath>
                      </m:oMathPara>
                    </a14:m>
                    <a:endParaRPr lang="zh-CN" altLang="en-US" dirty="0"/>
                  </a:p>
                </p:txBody>
              </p:sp>
            </mc:Choice>
            <mc:Fallback xmlns="">
              <p:sp>
                <p:nvSpPr>
                  <p:cNvPr id="16" name="文本框 15">
                    <a:extLst>
                      <a:ext uri="{FF2B5EF4-FFF2-40B4-BE49-F238E27FC236}">
                        <a16:creationId xmlns:a16="http://schemas.microsoft.com/office/drawing/2014/main" id="{7CCDA06C-BF50-702E-AE40-0CE30EFBE8E5}"/>
                      </a:ext>
                    </a:extLst>
                  </p:cNvPr>
                  <p:cNvSpPr txBox="1">
                    <a:spLocks noRot="1" noChangeAspect="1" noMove="1" noResize="1" noEditPoints="1" noAdjustHandles="1" noChangeArrowheads="1" noChangeShapeType="1" noTextEdit="1"/>
                  </p:cNvSpPr>
                  <p:nvPr/>
                </p:nvSpPr>
                <p:spPr>
                  <a:xfrm>
                    <a:off x="9909294" y="5621469"/>
                    <a:ext cx="1884106" cy="523285"/>
                  </a:xfrm>
                  <a:prstGeom prst="rect">
                    <a:avLst/>
                  </a:prstGeom>
                  <a:blipFill>
                    <a:blip r:embed="rId12"/>
                    <a:stretch>
                      <a:fillRect l="-452" r="-33032" b="-26471"/>
                    </a:stretch>
                  </a:blipFill>
                </p:spPr>
                <p:txBody>
                  <a:bodyPr/>
                  <a:lstStyle/>
                  <a:p>
                    <a:r>
                      <a:rPr lang="zh-CN" altLang="en-US">
                        <a:noFill/>
                      </a:rPr>
                      <a:t> </a:t>
                    </a:r>
                  </a:p>
                </p:txBody>
              </p:sp>
            </mc:Fallback>
          </mc:AlternateContent>
          <p:sp>
            <p:nvSpPr>
              <p:cNvPr id="19" name="椭圆 18">
                <a:extLst>
                  <a:ext uri="{FF2B5EF4-FFF2-40B4-BE49-F238E27FC236}">
                    <a16:creationId xmlns:a16="http://schemas.microsoft.com/office/drawing/2014/main" id="{72E24C8F-F4E4-2CE6-2F56-E05C4EE22C35}"/>
                  </a:ext>
                </a:extLst>
              </p:cNvPr>
              <p:cNvSpPr/>
              <p:nvPr/>
            </p:nvSpPr>
            <p:spPr>
              <a:xfrm rot="19758599">
                <a:off x="10735237" y="5709675"/>
                <a:ext cx="92420" cy="91021"/>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D855541D-3946-9DFE-3726-BC0026AD1504}"/>
                  </a:ext>
                </a:extLst>
              </p:cNvPr>
              <p:cNvSpPr/>
              <p:nvPr/>
            </p:nvSpPr>
            <p:spPr>
              <a:xfrm rot="19758599">
                <a:off x="11012765" y="6134749"/>
                <a:ext cx="92420" cy="91021"/>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45A77AD9-D70A-8873-E460-C0C456E32F5F}"/>
                  </a:ext>
                </a:extLst>
              </p:cNvPr>
              <p:cNvSpPr/>
              <p:nvPr/>
            </p:nvSpPr>
            <p:spPr>
              <a:xfrm rot="8844588">
                <a:off x="10303726" y="6139763"/>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27" name="组合 26">
            <a:extLst>
              <a:ext uri="{FF2B5EF4-FFF2-40B4-BE49-F238E27FC236}">
                <a16:creationId xmlns:a16="http://schemas.microsoft.com/office/drawing/2014/main" id="{37B53DF4-25C5-9EAE-977D-4A7B6AA74D03}"/>
              </a:ext>
            </a:extLst>
          </p:cNvPr>
          <p:cNvGrpSpPr/>
          <p:nvPr/>
        </p:nvGrpSpPr>
        <p:grpSpPr>
          <a:xfrm>
            <a:off x="4127291" y="3614050"/>
            <a:ext cx="3251551" cy="2219477"/>
            <a:chOff x="4127291" y="3252368"/>
            <a:chExt cx="3251551" cy="2841142"/>
          </a:xfrm>
        </p:grpSpPr>
        <p:grpSp>
          <p:nvGrpSpPr>
            <p:cNvPr id="7" name="组合 6">
              <a:extLst>
                <a:ext uri="{FF2B5EF4-FFF2-40B4-BE49-F238E27FC236}">
                  <a16:creationId xmlns:a16="http://schemas.microsoft.com/office/drawing/2014/main" id="{1CA6743D-1F17-73FD-790F-153E0B7ABC82}"/>
                </a:ext>
              </a:extLst>
            </p:cNvPr>
            <p:cNvGrpSpPr/>
            <p:nvPr/>
          </p:nvGrpSpPr>
          <p:grpSpPr>
            <a:xfrm>
              <a:off x="4127291" y="3252368"/>
              <a:ext cx="3251551" cy="2697076"/>
              <a:chOff x="632076" y="4638787"/>
              <a:chExt cx="3251551" cy="2161007"/>
            </a:xfrm>
          </p:grpSpPr>
          <p:grpSp>
            <p:nvGrpSpPr>
              <p:cNvPr id="21" name="组合 20">
                <a:extLst>
                  <a:ext uri="{FF2B5EF4-FFF2-40B4-BE49-F238E27FC236}">
                    <a16:creationId xmlns:a16="http://schemas.microsoft.com/office/drawing/2014/main" id="{646B0679-8820-8CD6-9913-9A6E61FD58E6}"/>
                  </a:ext>
                </a:extLst>
              </p:cNvPr>
              <p:cNvGrpSpPr/>
              <p:nvPr/>
            </p:nvGrpSpPr>
            <p:grpSpPr>
              <a:xfrm>
                <a:off x="632076" y="4913086"/>
                <a:ext cx="3212552" cy="1886708"/>
                <a:chOff x="8164061" y="1823282"/>
                <a:chExt cx="3212552" cy="1886708"/>
              </a:xfrm>
            </p:grpSpPr>
            <p:grpSp>
              <p:nvGrpSpPr>
                <p:cNvPr id="5" name="组合 4">
                  <a:extLst>
                    <a:ext uri="{FF2B5EF4-FFF2-40B4-BE49-F238E27FC236}">
                      <a16:creationId xmlns:a16="http://schemas.microsoft.com/office/drawing/2014/main" id="{2EF80724-E9C1-BFBB-703F-67AA03CB63AE}"/>
                    </a:ext>
                  </a:extLst>
                </p:cNvPr>
                <p:cNvGrpSpPr/>
                <p:nvPr/>
              </p:nvGrpSpPr>
              <p:grpSpPr>
                <a:xfrm>
                  <a:off x="8164061" y="1823282"/>
                  <a:ext cx="3212552" cy="1747055"/>
                  <a:chOff x="2898238" y="1615752"/>
                  <a:chExt cx="3212552" cy="1747055"/>
                </a:xfrm>
              </p:grpSpPr>
              <p:pic>
                <p:nvPicPr>
                  <p:cNvPr id="8" name="图片 7">
                    <a:extLst>
                      <a:ext uri="{FF2B5EF4-FFF2-40B4-BE49-F238E27FC236}">
                        <a16:creationId xmlns:a16="http://schemas.microsoft.com/office/drawing/2014/main" id="{8E3007D8-C8CA-1331-8D16-C850CB711684}"/>
                      </a:ext>
                    </a:extLst>
                  </p:cNvPr>
                  <p:cNvPicPr>
                    <a:picLocks noChangeAspect="1"/>
                  </p:cNvPicPr>
                  <p:nvPr/>
                </p:nvPicPr>
                <p:blipFill>
                  <a:blip r:embed="rId13">
                    <a:duotone>
                      <a:schemeClr val="accent4">
                        <a:shade val="45000"/>
                        <a:satMod val="135000"/>
                      </a:schemeClr>
                      <a:prstClr val="white"/>
                    </a:duotone>
                  </a:blip>
                  <a:stretch>
                    <a:fillRect/>
                  </a:stretch>
                </p:blipFill>
                <p:spPr>
                  <a:xfrm>
                    <a:off x="3131716" y="1650520"/>
                    <a:ext cx="2701158" cy="1712287"/>
                  </a:xfrm>
                  <a:prstGeom prst="rect">
                    <a:avLst/>
                  </a:prstGeom>
                </p:spPr>
              </p:pic>
              <p:sp>
                <p:nvSpPr>
                  <p:cNvPr id="11" name="文本框 10">
                    <a:extLst>
                      <a:ext uri="{FF2B5EF4-FFF2-40B4-BE49-F238E27FC236}">
                        <a16:creationId xmlns:a16="http://schemas.microsoft.com/office/drawing/2014/main" id="{930CBD3F-5698-E273-5235-A5609F876ABF}"/>
                      </a:ext>
                    </a:extLst>
                  </p:cNvPr>
                  <p:cNvSpPr txBox="1"/>
                  <p:nvPr/>
                </p:nvSpPr>
                <p:spPr>
                  <a:xfrm>
                    <a:off x="5738201" y="2950419"/>
                    <a:ext cx="372589" cy="369332"/>
                  </a:xfrm>
                  <a:prstGeom prst="rect">
                    <a:avLst/>
                  </a:prstGeom>
                  <a:noFill/>
                </p:spPr>
                <p:txBody>
                  <a:bodyPr wrap="square">
                    <a:spAutoFit/>
                  </a:bodyPr>
                  <a:lstStyle/>
                  <a:p>
                    <a:r>
                      <a:rPr lang="en-US" altLang="zh-CN" sz="1800" i="1" dirty="0">
                        <a:latin typeface="Times New Roman" panose="02020603050405020304" pitchFamily="18" charset="0"/>
                        <a:cs typeface="Times New Roman" panose="02020603050405020304" pitchFamily="18" charset="0"/>
                      </a:rPr>
                      <a:t>R</a:t>
                    </a:r>
                    <a:endParaRPr lang="zh-CN" altLang="en-US" dirty="0"/>
                  </a:p>
                </p:txBody>
              </p:sp>
              <p:sp>
                <p:nvSpPr>
                  <p:cNvPr id="12" name="文本框 11">
                    <a:extLst>
                      <a:ext uri="{FF2B5EF4-FFF2-40B4-BE49-F238E27FC236}">
                        <a16:creationId xmlns:a16="http://schemas.microsoft.com/office/drawing/2014/main" id="{73D9D9C6-908B-D07E-BC04-99B9ED1704DA}"/>
                      </a:ext>
                    </a:extLst>
                  </p:cNvPr>
                  <p:cNvSpPr txBox="1"/>
                  <p:nvPr/>
                </p:nvSpPr>
                <p:spPr>
                  <a:xfrm rot="16200000">
                    <a:off x="2234476" y="2279514"/>
                    <a:ext cx="1604523" cy="276999"/>
                  </a:xfrm>
                  <a:prstGeom prst="rect">
                    <a:avLst/>
                  </a:prstGeom>
                  <a:noFill/>
                </p:spPr>
                <p:txBody>
                  <a:bodyPr wrap="square">
                    <a:spAutoFit/>
                  </a:bodyPr>
                  <a:lstStyle/>
                  <a:p>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Probability Density </a:t>
                    </a:r>
                    <a:endParaRPr lang="zh-CN" altLang="en-US" sz="1200" dirty="0">
                      <a:latin typeface="微软雅黑" panose="020B0503020204020204" pitchFamily="34" charset="-122"/>
                      <a:ea typeface="微软雅黑" panose="020B0503020204020204" pitchFamily="34" charset="-122"/>
                    </a:endParaRPr>
                  </a:p>
                </p:txBody>
              </p:sp>
            </p:gr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2459EA20-BCCB-F9B9-96CC-D92BDC521293}"/>
                        </a:ext>
                      </a:extLst>
                    </p:cNvPr>
                    <p:cNvSpPr txBox="1"/>
                    <p:nvPr/>
                  </p:nvSpPr>
                  <p:spPr>
                    <a:xfrm>
                      <a:off x="10106630" y="3340658"/>
                      <a:ext cx="3561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800" i="1" dirty="0" smtClean="0">
                                <a:latin typeface="Cambria Math" panose="02040503050406030204" pitchFamily="18" charset="0"/>
                                <a:cs typeface="Times New Roman" panose="02020603050405020304" pitchFamily="18" charset="0"/>
                              </a:rPr>
                              <m:t>𝜏</m:t>
                            </m:r>
                          </m:oMath>
                        </m:oMathPara>
                      </a14:m>
                      <a:endParaRPr lang="zh-CN" altLang="en-US" dirty="0"/>
                    </a:p>
                  </p:txBody>
                </p:sp>
              </mc:Choice>
              <mc:Fallback xmlns="">
                <p:sp>
                  <p:nvSpPr>
                    <p:cNvPr id="14" name="文本框 13">
                      <a:extLst>
                        <a:ext uri="{FF2B5EF4-FFF2-40B4-BE49-F238E27FC236}">
                          <a16:creationId xmlns:a16="http://schemas.microsoft.com/office/drawing/2014/main" id="{2459EA20-BCCB-F9B9-96CC-D92BDC521293}"/>
                        </a:ext>
                      </a:extLst>
                    </p:cNvPr>
                    <p:cNvSpPr txBox="1">
                      <a:spLocks noRot="1" noChangeAspect="1" noMove="1" noResize="1" noEditPoints="1" noAdjustHandles="1" noChangeArrowheads="1" noChangeShapeType="1" noTextEdit="1"/>
                    </p:cNvSpPr>
                    <p:nvPr/>
                  </p:nvSpPr>
                  <p:spPr>
                    <a:xfrm>
                      <a:off x="10106630" y="3340658"/>
                      <a:ext cx="356152" cy="369332"/>
                    </a:xfrm>
                    <a:prstGeom prst="rect">
                      <a:avLst/>
                    </a:prstGeom>
                    <a:blipFill>
                      <a:blip r:embed="rId7"/>
                      <a:stretch>
                        <a:fillRect/>
                      </a:stretch>
                    </a:blipFill>
                  </p:spPr>
                  <p:txBody>
                    <a:bodyPr/>
                    <a:lstStyle/>
                    <a:p>
                      <a:r>
                        <a:rPr lang="zh-CN" altLang="en-US">
                          <a:noFill/>
                        </a:rPr>
                        <a:t> </a:t>
                      </a:r>
                    </a:p>
                  </p:txBody>
                </p:sp>
              </mc:Fallback>
            </mc:AlternateContent>
          </p:grpSp>
          <p:sp>
            <p:nvSpPr>
              <p:cNvPr id="28" name="文本框 27">
                <a:extLst>
                  <a:ext uri="{FF2B5EF4-FFF2-40B4-BE49-F238E27FC236}">
                    <a16:creationId xmlns:a16="http://schemas.microsoft.com/office/drawing/2014/main" id="{1FC17015-CB77-6403-51A5-CB40A56FF292}"/>
                  </a:ext>
                </a:extLst>
              </p:cNvPr>
              <p:cNvSpPr txBox="1"/>
              <p:nvPr/>
            </p:nvSpPr>
            <p:spPr>
              <a:xfrm>
                <a:off x="770575" y="4638787"/>
                <a:ext cx="3113052" cy="307777"/>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Cal. conformal score distribution</a:t>
                </a:r>
                <a:endParaRPr lang="zh-CN" altLang="en-US" sz="1400" dirty="0"/>
              </a:p>
            </p:txBody>
          </p:sp>
          <p:cxnSp>
            <p:nvCxnSpPr>
              <p:cNvPr id="31" name="直接连接符 30">
                <a:extLst>
                  <a:ext uri="{FF2B5EF4-FFF2-40B4-BE49-F238E27FC236}">
                    <a16:creationId xmlns:a16="http://schemas.microsoft.com/office/drawing/2014/main" id="{AFA8C642-B412-489D-E967-90235E2938B8}"/>
                  </a:ext>
                </a:extLst>
              </p:cNvPr>
              <p:cNvCxnSpPr>
                <a:cxnSpLocks/>
              </p:cNvCxnSpPr>
              <p:nvPr/>
            </p:nvCxnSpPr>
            <p:spPr>
              <a:xfrm flipH="1">
                <a:off x="2749663" y="6191397"/>
                <a:ext cx="3058" cy="324169"/>
              </a:xfrm>
              <a:prstGeom prst="line">
                <a:avLst/>
              </a:prstGeom>
              <a:ln w="19050">
                <a:prstDash val="sys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291" name="文本框 1290">
                  <a:extLst>
                    <a:ext uri="{FF2B5EF4-FFF2-40B4-BE49-F238E27FC236}">
                      <a16:creationId xmlns:a16="http://schemas.microsoft.com/office/drawing/2014/main" id="{EB9D5A6D-9E16-D544-CD44-1039BE6B3EE3}"/>
                    </a:ext>
                  </a:extLst>
                </p:cNvPr>
                <p:cNvSpPr txBox="1"/>
                <p:nvPr/>
              </p:nvSpPr>
              <p:spPr>
                <a:xfrm>
                  <a:off x="5427617" y="4965329"/>
                  <a:ext cx="779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i="1" smtClean="0">
                            <a:latin typeface="Cambria Math" panose="02040503050406030204" pitchFamily="18" charset="0"/>
                            <a:cs typeface="Times New Roman" panose="02020603050405020304" pitchFamily="18" charset="0"/>
                          </a:rPr>
                          <m:t>1−</m:t>
                        </m:r>
                        <m:r>
                          <a:rPr lang="zh-CN" altLang="en-US" sz="1800" i="1">
                            <a:latin typeface="Cambria Math" panose="02040503050406030204" pitchFamily="18" charset="0"/>
                            <a:cs typeface="Times New Roman" panose="02020603050405020304" pitchFamily="18" charset="0"/>
                          </a:rPr>
                          <m:t>𝛼</m:t>
                        </m:r>
                      </m:oMath>
                    </m:oMathPara>
                  </a14:m>
                  <a:endParaRPr lang="zh-CN" altLang="en-US" dirty="0"/>
                </a:p>
              </p:txBody>
            </p:sp>
          </mc:Choice>
          <mc:Fallback xmlns="">
            <p:sp>
              <p:nvSpPr>
                <p:cNvPr id="1291" name="文本框 1290">
                  <a:extLst>
                    <a:ext uri="{FF2B5EF4-FFF2-40B4-BE49-F238E27FC236}">
                      <a16:creationId xmlns:a16="http://schemas.microsoft.com/office/drawing/2014/main" id="{EB9D5A6D-9E16-D544-CD44-1039BE6B3EE3}"/>
                    </a:ext>
                  </a:extLst>
                </p:cNvPr>
                <p:cNvSpPr txBox="1">
                  <a:spLocks noRot="1" noChangeAspect="1" noMove="1" noResize="1" noEditPoints="1" noAdjustHandles="1" noChangeArrowheads="1" noChangeShapeType="1" noTextEdit="1"/>
                </p:cNvSpPr>
                <p:nvPr/>
              </p:nvSpPr>
              <p:spPr>
                <a:xfrm>
                  <a:off x="5427617" y="4965329"/>
                  <a:ext cx="779387" cy="369332"/>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93" name="文本框 1292">
                  <a:extLst>
                    <a:ext uri="{FF2B5EF4-FFF2-40B4-BE49-F238E27FC236}">
                      <a16:creationId xmlns:a16="http://schemas.microsoft.com/office/drawing/2014/main" id="{F2154E71-1327-8F19-B3BD-D9E4105B467B}"/>
                    </a:ext>
                  </a:extLst>
                </p:cNvPr>
                <p:cNvSpPr txBox="1"/>
                <p:nvPr/>
              </p:nvSpPr>
              <p:spPr>
                <a:xfrm>
                  <a:off x="4476823" y="5785733"/>
                  <a:ext cx="2529291" cy="307777"/>
                </a:xfrm>
                <a:prstGeom prst="rect">
                  <a:avLst/>
                </a:prstGeom>
                <a:noFill/>
              </p:spPr>
              <p:txBody>
                <a:bodyPr wrap="square">
                  <a:spAutoFit/>
                </a:bodyPr>
                <a:lstStyle/>
                <a:p>
                  <a14:m>
                    <m:oMath xmlns:m="http://schemas.openxmlformats.org/officeDocument/2006/math">
                      <m:r>
                        <a:rPr lang="zh-CN" altLang="en-US" sz="1400" i="1" dirty="0">
                          <a:latin typeface="Cambria Math" panose="02040503050406030204" pitchFamily="18" charset="0"/>
                          <a:cs typeface="Times New Roman" panose="02020603050405020304" pitchFamily="18" charset="0"/>
                        </a:rPr>
                        <m:t>𝜏</m:t>
                      </m:r>
                    </m:oMath>
                  </a14:m>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is empirical </a:t>
                  </a:r>
                  <a14:m>
                    <m:oMath xmlns:m="http://schemas.openxmlformats.org/officeDocument/2006/math">
                      <m:r>
                        <a:rPr lang="en-US" altLang="zh-CN" sz="1400" i="1">
                          <a:latin typeface="Cambria Math" panose="02040503050406030204" pitchFamily="18" charset="0"/>
                          <a:cs typeface="Times New Roman" panose="02020603050405020304" pitchFamily="18" charset="0"/>
                        </a:rPr>
                        <m:t>1−</m:t>
                      </m:r>
                      <m:r>
                        <a:rPr lang="zh-CN" altLang="en-US" sz="1400" i="1">
                          <a:latin typeface="Cambria Math" panose="02040503050406030204" pitchFamily="18" charset="0"/>
                          <a:cs typeface="Times New Roman" panose="02020603050405020304" pitchFamily="18" charset="0"/>
                        </a:rPr>
                        <m:t>𝛼</m:t>
                      </m:r>
                    </m:oMath>
                  </a14:m>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quantile</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1293" name="文本框 1292">
                  <a:extLst>
                    <a:ext uri="{FF2B5EF4-FFF2-40B4-BE49-F238E27FC236}">
                      <a16:creationId xmlns:a16="http://schemas.microsoft.com/office/drawing/2014/main" id="{F2154E71-1327-8F19-B3BD-D9E4105B467B}"/>
                    </a:ext>
                  </a:extLst>
                </p:cNvPr>
                <p:cNvSpPr txBox="1">
                  <a:spLocks noRot="1" noChangeAspect="1" noMove="1" noResize="1" noEditPoints="1" noAdjustHandles="1" noChangeArrowheads="1" noChangeShapeType="1" noTextEdit="1"/>
                </p:cNvSpPr>
                <p:nvPr/>
              </p:nvSpPr>
              <p:spPr>
                <a:xfrm>
                  <a:off x="4476823" y="5785733"/>
                  <a:ext cx="2529291" cy="307777"/>
                </a:xfrm>
                <a:prstGeom prst="rect">
                  <a:avLst/>
                </a:prstGeom>
                <a:blipFill>
                  <a:blip r:embed="rId15"/>
                  <a:stretch>
                    <a:fillRect t="-5128" b="-53846"/>
                  </a:stretch>
                </a:blipFill>
              </p:spPr>
              <p:txBody>
                <a:bodyPr/>
                <a:lstStyle/>
                <a:p>
                  <a:r>
                    <a:rPr lang="zh-CN" altLang="en-US">
                      <a:noFill/>
                    </a:rPr>
                    <a:t> </a:t>
                  </a:r>
                </a:p>
              </p:txBody>
            </p:sp>
          </mc:Fallback>
        </mc:AlternateContent>
        <p:cxnSp>
          <p:nvCxnSpPr>
            <p:cNvPr id="1294" name="直接箭头连接符 1293">
              <a:extLst>
                <a:ext uri="{FF2B5EF4-FFF2-40B4-BE49-F238E27FC236}">
                  <a16:creationId xmlns:a16="http://schemas.microsoft.com/office/drawing/2014/main" id="{AA55D82C-EDA1-7EDD-2B1A-79063A74DE31}"/>
                </a:ext>
              </a:extLst>
            </p:cNvPr>
            <p:cNvCxnSpPr>
              <a:cxnSpLocks/>
            </p:cNvCxnSpPr>
            <p:nvPr/>
          </p:nvCxnSpPr>
          <p:spPr>
            <a:xfrm flipV="1">
              <a:off x="4412563" y="3686660"/>
              <a:ext cx="0" cy="189398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97" name="直接箭头连接符 1296">
              <a:extLst>
                <a:ext uri="{FF2B5EF4-FFF2-40B4-BE49-F238E27FC236}">
                  <a16:creationId xmlns:a16="http://schemas.microsoft.com/office/drawing/2014/main" id="{7D016FEF-2DA0-5AE8-93ED-9540E0F344D2}"/>
                </a:ext>
              </a:extLst>
            </p:cNvPr>
            <p:cNvCxnSpPr>
              <a:cxnSpLocks/>
            </p:cNvCxnSpPr>
            <p:nvPr/>
          </p:nvCxnSpPr>
          <p:spPr>
            <a:xfrm>
              <a:off x="4415456" y="5580644"/>
              <a:ext cx="2590658" cy="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26" name="组合 25">
            <a:extLst>
              <a:ext uri="{FF2B5EF4-FFF2-40B4-BE49-F238E27FC236}">
                <a16:creationId xmlns:a16="http://schemas.microsoft.com/office/drawing/2014/main" id="{2F1A3016-E425-482C-81E4-4EEF0BDBB2A5}"/>
              </a:ext>
            </a:extLst>
          </p:cNvPr>
          <p:cNvGrpSpPr/>
          <p:nvPr/>
        </p:nvGrpSpPr>
        <p:grpSpPr>
          <a:xfrm>
            <a:off x="776354" y="3557242"/>
            <a:ext cx="3154641" cy="2169225"/>
            <a:chOff x="86784" y="3241544"/>
            <a:chExt cx="3980041" cy="2776816"/>
          </a:xfrm>
        </p:grpSpPr>
        <p:grpSp>
          <p:nvGrpSpPr>
            <p:cNvPr id="1288" name="组合 1287">
              <a:extLst>
                <a:ext uri="{FF2B5EF4-FFF2-40B4-BE49-F238E27FC236}">
                  <a16:creationId xmlns:a16="http://schemas.microsoft.com/office/drawing/2014/main" id="{36B25C88-CA54-CC50-1836-654E1A6C38A7}"/>
                </a:ext>
              </a:extLst>
            </p:cNvPr>
            <p:cNvGrpSpPr/>
            <p:nvPr/>
          </p:nvGrpSpPr>
          <p:grpSpPr>
            <a:xfrm>
              <a:off x="86784" y="3241544"/>
              <a:ext cx="3980041" cy="2558013"/>
              <a:chOff x="67420" y="4055678"/>
              <a:chExt cx="3980041" cy="2558013"/>
            </a:xfrm>
          </p:grpSpPr>
          <p:sp>
            <p:nvSpPr>
              <p:cNvPr id="29" name="文本框 28">
                <a:extLst>
                  <a:ext uri="{FF2B5EF4-FFF2-40B4-BE49-F238E27FC236}">
                    <a16:creationId xmlns:a16="http://schemas.microsoft.com/office/drawing/2014/main" id="{8C0421E9-FB7C-A324-2B6F-D812020EB7A2}"/>
                  </a:ext>
                </a:extLst>
              </p:cNvPr>
              <p:cNvSpPr txBox="1"/>
              <p:nvPr/>
            </p:nvSpPr>
            <p:spPr>
              <a:xfrm>
                <a:off x="680759" y="4055678"/>
                <a:ext cx="1135247"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cal.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椭圆 29">
                <a:extLst>
                  <a:ext uri="{FF2B5EF4-FFF2-40B4-BE49-F238E27FC236}">
                    <a16:creationId xmlns:a16="http://schemas.microsoft.com/office/drawing/2014/main" id="{8157698E-DA24-D487-D806-4BC02F394DFF}"/>
                  </a:ext>
                </a:extLst>
              </p:cNvPr>
              <p:cNvSpPr/>
              <p:nvPr/>
            </p:nvSpPr>
            <p:spPr>
              <a:xfrm>
                <a:off x="566028" y="4173000"/>
                <a:ext cx="107641" cy="103314"/>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49" name="组合 48">
                <a:extLst>
                  <a:ext uri="{FF2B5EF4-FFF2-40B4-BE49-F238E27FC236}">
                    <a16:creationId xmlns:a16="http://schemas.microsoft.com/office/drawing/2014/main" id="{C2BC844D-CFD1-E16A-B7E4-620FCAEA4856}"/>
                  </a:ext>
                </a:extLst>
              </p:cNvPr>
              <p:cNvGrpSpPr/>
              <p:nvPr/>
            </p:nvGrpSpPr>
            <p:grpSpPr>
              <a:xfrm>
                <a:off x="67420" y="4123618"/>
                <a:ext cx="3980041" cy="2490073"/>
                <a:chOff x="8139227" y="4153368"/>
                <a:chExt cx="3828048" cy="2535508"/>
              </a:xfrm>
            </p:grpSpPr>
            <p:grpSp>
              <p:nvGrpSpPr>
                <p:cNvPr id="1181" name="组合 1180">
                  <a:extLst>
                    <a:ext uri="{FF2B5EF4-FFF2-40B4-BE49-F238E27FC236}">
                      <a16:creationId xmlns:a16="http://schemas.microsoft.com/office/drawing/2014/main" id="{F0D16DAA-CE7D-B32D-17A4-CB677C23277C}"/>
                    </a:ext>
                  </a:extLst>
                </p:cNvPr>
                <p:cNvGrpSpPr/>
                <p:nvPr/>
              </p:nvGrpSpPr>
              <p:grpSpPr>
                <a:xfrm>
                  <a:off x="8482565" y="4153368"/>
                  <a:ext cx="3065459" cy="2356402"/>
                  <a:chOff x="636212" y="292963"/>
                  <a:chExt cx="3833959" cy="2924424"/>
                </a:xfrm>
              </p:grpSpPr>
              <p:cxnSp>
                <p:nvCxnSpPr>
                  <p:cNvPr id="1184" name="直接箭头连接符 1183">
                    <a:extLst>
                      <a:ext uri="{FF2B5EF4-FFF2-40B4-BE49-F238E27FC236}">
                        <a16:creationId xmlns:a16="http://schemas.microsoft.com/office/drawing/2014/main" id="{66E845B4-33AC-C83F-B42D-89AC85A07848}"/>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85" name="直接箭头连接符 1184">
                    <a:extLst>
                      <a:ext uri="{FF2B5EF4-FFF2-40B4-BE49-F238E27FC236}">
                        <a16:creationId xmlns:a16="http://schemas.microsoft.com/office/drawing/2014/main" id="{F8EF8E14-7012-900A-9F43-59DDC9B7F159}"/>
                      </a:ext>
                    </a:extLst>
                  </p:cNvPr>
                  <p:cNvCxnSpPr>
                    <a:cxnSpLocks/>
                  </p:cNvCxnSpPr>
                  <p:nvPr/>
                </p:nvCxnSpPr>
                <p:spPr>
                  <a:xfrm>
                    <a:off x="641025" y="3217387"/>
                    <a:ext cx="382914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182" name="文本框 1181">
                      <a:extLst>
                        <a:ext uri="{FF2B5EF4-FFF2-40B4-BE49-F238E27FC236}">
                          <a16:creationId xmlns:a16="http://schemas.microsoft.com/office/drawing/2014/main" id="{3EE725C2-7CB6-FE83-EBD0-9B0C19D00318}"/>
                        </a:ext>
                      </a:extLst>
                    </p:cNvPr>
                    <p:cNvSpPr txBox="1"/>
                    <p:nvPr/>
                  </p:nvSpPr>
                  <p:spPr>
                    <a:xfrm>
                      <a:off x="11594686" y="6319544"/>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i="1" smtClean="0">
                                <a:solidFill>
                                  <a:srgbClr val="374151"/>
                                </a:solidFill>
                                <a:latin typeface="Cambria Math" panose="02040503050406030204" pitchFamily="18" charset="0"/>
                                <a:cs typeface="Times New Roman" panose="02020603050405020304" pitchFamily="18" charset="0"/>
                              </a:rPr>
                              <m:t>𝑋</m:t>
                            </m:r>
                          </m:oMath>
                        </m:oMathPara>
                      </a14:m>
                      <a:endParaRPr lang="zh-CN" altLang="en-US" dirty="0"/>
                    </a:p>
                  </p:txBody>
                </p:sp>
              </mc:Choice>
              <mc:Fallback xmlns="">
                <p:sp>
                  <p:nvSpPr>
                    <p:cNvPr id="1182" name="文本框 1181">
                      <a:extLst>
                        <a:ext uri="{FF2B5EF4-FFF2-40B4-BE49-F238E27FC236}">
                          <a16:creationId xmlns:a16="http://schemas.microsoft.com/office/drawing/2014/main" id="{3EE725C2-7CB6-FE83-EBD0-9B0C19D00318}"/>
                        </a:ext>
                      </a:extLst>
                    </p:cNvPr>
                    <p:cNvSpPr txBox="1">
                      <a:spLocks noRot="1" noChangeAspect="1" noMove="1" noResize="1" noEditPoints="1" noAdjustHandles="1" noChangeArrowheads="1" noChangeShapeType="1" noTextEdit="1"/>
                    </p:cNvSpPr>
                    <p:nvPr/>
                  </p:nvSpPr>
                  <p:spPr>
                    <a:xfrm>
                      <a:off x="11594686" y="6319544"/>
                      <a:ext cx="372589"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3" name="文本框 1182">
                      <a:extLst>
                        <a:ext uri="{FF2B5EF4-FFF2-40B4-BE49-F238E27FC236}">
                          <a16:creationId xmlns:a16="http://schemas.microsoft.com/office/drawing/2014/main" id="{923299B8-D656-3ECE-2B97-7F2416E82F3F}"/>
                        </a:ext>
                      </a:extLst>
                    </p:cNvPr>
                    <p:cNvSpPr txBox="1"/>
                    <p:nvPr/>
                  </p:nvSpPr>
                  <p:spPr>
                    <a:xfrm>
                      <a:off x="8139227" y="4153368"/>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rgbClr val="374151"/>
                                </a:solidFill>
                                <a:latin typeface="Cambria Math" panose="02040503050406030204" pitchFamily="18" charset="0"/>
                                <a:cs typeface="Times New Roman" panose="02020603050405020304" pitchFamily="18" charset="0"/>
                              </a:rPr>
                              <m:t>𝑌</m:t>
                            </m:r>
                          </m:oMath>
                        </m:oMathPara>
                      </a14:m>
                      <a:endParaRPr lang="zh-CN" altLang="en-US" dirty="0"/>
                    </a:p>
                  </p:txBody>
                </p:sp>
              </mc:Choice>
              <mc:Fallback xmlns="">
                <p:sp>
                  <p:nvSpPr>
                    <p:cNvPr id="1183" name="文本框 1182">
                      <a:extLst>
                        <a:ext uri="{FF2B5EF4-FFF2-40B4-BE49-F238E27FC236}">
                          <a16:creationId xmlns:a16="http://schemas.microsoft.com/office/drawing/2014/main" id="{923299B8-D656-3ECE-2B97-7F2416E82F3F}"/>
                        </a:ext>
                      </a:extLst>
                    </p:cNvPr>
                    <p:cNvSpPr txBox="1">
                      <a:spLocks noRot="1" noChangeAspect="1" noMove="1" noResize="1" noEditPoints="1" noAdjustHandles="1" noChangeArrowheads="1" noChangeShapeType="1" noTextEdit="1"/>
                    </p:cNvSpPr>
                    <p:nvPr/>
                  </p:nvSpPr>
                  <p:spPr>
                    <a:xfrm>
                      <a:off x="8139227" y="4153368"/>
                      <a:ext cx="372589" cy="369332"/>
                    </a:xfrm>
                    <a:prstGeom prst="rect">
                      <a:avLst/>
                    </a:prstGeom>
                    <a:blipFill>
                      <a:blip r:embed="rId17"/>
                      <a:stretch>
                        <a:fillRect/>
                      </a:stretch>
                    </a:blipFill>
                  </p:spPr>
                  <p:txBody>
                    <a:bodyPr/>
                    <a:lstStyle/>
                    <a:p>
                      <a:r>
                        <a:rPr lang="zh-CN" altLang="en-US">
                          <a:noFill/>
                        </a:rPr>
                        <a:t> </a:t>
                      </a:r>
                    </a:p>
                  </p:txBody>
                </p:sp>
              </mc:Fallback>
            </mc:AlternateContent>
          </p:grpSp>
          <p:grpSp>
            <p:nvGrpSpPr>
              <p:cNvPr id="50" name="组合 49">
                <a:extLst>
                  <a:ext uri="{FF2B5EF4-FFF2-40B4-BE49-F238E27FC236}">
                    <a16:creationId xmlns:a16="http://schemas.microsoft.com/office/drawing/2014/main" id="{DE58FD5D-B317-DB96-EF46-B7E8AC4BB85B}"/>
                  </a:ext>
                </a:extLst>
              </p:cNvPr>
              <p:cNvGrpSpPr/>
              <p:nvPr/>
            </p:nvGrpSpPr>
            <p:grpSpPr>
              <a:xfrm rot="19758599">
                <a:off x="519371" y="5190069"/>
                <a:ext cx="2428262" cy="692920"/>
                <a:chOff x="673758" y="6943917"/>
                <a:chExt cx="2087957" cy="609268"/>
              </a:xfrm>
              <a:solidFill>
                <a:schemeClr val="accent4"/>
              </a:solidFill>
            </p:grpSpPr>
            <p:grpSp>
              <p:nvGrpSpPr>
                <p:cNvPr id="1154" name="组合 1153">
                  <a:extLst>
                    <a:ext uri="{FF2B5EF4-FFF2-40B4-BE49-F238E27FC236}">
                      <a16:creationId xmlns:a16="http://schemas.microsoft.com/office/drawing/2014/main" id="{34DDABB3-51C5-D07F-AF1A-5F09D1951C90}"/>
                    </a:ext>
                  </a:extLst>
                </p:cNvPr>
                <p:cNvGrpSpPr/>
                <p:nvPr/>
              </p:nvGrpSpPr>
              <p:grpSpPr>
                <a:xfrm>
                  <a:off x="673758" y="6943917"/>
                  <a:ext cx="2087957" cy="609268"/>
                  <a:chOff x="854804" y="2708060"/>
                  <a:chExt cx="2431837" cy="676268"/>
                </a:xfrm>
                <a:grpFill/>
              </p:grpSpPr>
              <p:sp>
                <p:nvSpPr>
                  <p:cNvPr id="1156" name="椭圆 1155">
                    <a:extLst>
                      <a:ext uri="{FF2B5EF4-FFF2-40B4-BE49-F238E27FC236}">
                        <a16:creationId xmlns:a16="http://schemas.microsoft.com/office/drawing/2014/main" id="{653A1F9F-9330-0319-2DE6-5729BF468686}"/>
                      </a:ext>
                    </a:extLst>
                  </p:cNvPr>
                  <p:cNvSpPr/>
                  <p:nvPr/>
                </p:nvSpPr>
                <p:spPr>
                  <a:xfrm>
                    <a:off x="2291504" y="3114295"/>
                    <a:ext cx="92556" cy="888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7" name="椭圆 1156">
                    <a:extLst>
                      <a:ext uri="{FF2B5EF4-FFF2-40B4-BE49-F238E27FC236}">
                        <a16:creationId xmlns:a16="http://schemas.microsoft.com/office/drawing/2014/main" id="{9B86CE5B-AA28-4DA2-6D71-636A1D97F99E}"/>
                      </a:ext>
                    </a:extLst>
                  </p:cNvPr>
                  <p:cNvSpPr/>
                  <p:nvPr/>
                </p:nvSpPr>
                <p:spPr>
                  <a:xfrm>
                    <a:off x="854804" y="3222050"/>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8" name="椭圆 1157">
                    <a:extLst>
                      <a:ext uri="{FF2B5EF4-FFF2-40B4-BE49-F238E27FC236}">
                        <a16:creationId xmlns:a16="http://schemas.microsoft.com/office/drawing/2014/main" id="{0ECC7BEE-51D5-75E5-A838-61A7D35E539D}"/>
                      </a:ext>
                    </a:extLst>
                  </p:cNvPr>
                  <p:cNvSpPr/>
                  <p:nvPr/>
                </p:nvSpPr>
                <p:spPr>
                  <a:xfrm>
                    <a:off x="1082302" y="2856776"/>
                    <a:ext cx="92556" cy="88835"/>
                  </a:xfrm>
                  <a:prstGeom prst="ellipse">
                    <a:avLst/>
                  </a:prstGeom>
                  <a:grp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9" name="椭圆 1158">
                    <a:extLst>
                      <a:ext uri="{FF2B5EF4-FFF2-40B4-BE49-F238E27FC236}">
                        <a16:creationId xmlns:a16="http://schemas.microsoft.com/office/drawing/2014/main" id="{5036C816-9721-6DA2-EDE6-31BF3A15E68E}"/>
                      </a:ext>
                    </a:extLst>
                  </p:cNvPr>
                  <p:cNvSpPr/>
                  <p:nvPr/>
                </p:nvSpPr>
                <p:spPr>
                  <a:xfrm>
                    <a:off x="1018313" y="3086465"/>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0" name="椭圆 1159">
                    <a:extLst>
                      <a:ext uri="{FF2B5EF4-FFF2-40B4-BE49-F238E27FC236}">
                        <a16:creationId xmlns:a16="http://schemas.microsoft.com/office/drawing/2014/main" id="{5AF36A22-A627-84FE-5F3F-CCACB4F1B165}"/>
                      </a:ext>
                    </a:extLst>
                  </p:cNvPr>
                  <p:cNvSpPr/>
                  <p:nvPr/>
                </p:nvSpPr>
                <p:spPr>
                  <a:xfrm>
                    <a:off x="2087590" y="2708060"/>
                    <a:ext cx="92556" cy="888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1" name="椭圆 1160">
                    <a:extLst>
                      <a:ext uri="{FF2B5EF4-FFF2-40B4-BE49-F238E27FC236}">
                        <a16:creationId xmlns:a16="http://schemas.microsoft.com/office/drawing/2014/main" id="{E0DED142-BE52-6DE1-BBB6-F851FF3E142C}"/>
                      </a:ext>
                    </a:extLst>
                  </p:cNvPr>
                  <p:cNvSpPr/>
                  <p:nvPr/>
                </p:nvSpPr>
                <p:spPr>
                  <a:xfrm>
                    <a:off x="1298342" y="3042430"/>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2" name="椭圆 1161">
                    <a:extLst>
                      <a:ext uri="{FF2B5EF4-FFF2-40B4-BE49-F238E27FC236}">
                        <a16:creationId xmlns:a16="http://schemas.microsoft.com/office/drawing/2014/main" id="{33ADA45C-C649-2042-DAB4-83F4AA84D78E}"/>
                      </a:ext>
                    </a:extLst>
                  </p:cNvPr>
                  <p:cNvSpPr/>
                  <p:nvPr/>
                </p:nvSpPr>
                <p:spPr>
                  <a:xfrm>
                    <a:off x="912171" y="2957623"/>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3" name="椭圆 1162">
                    <a:extLst>
                      <a:ext uri="{FF2B5EF4-FFF2-40B4-BE49-F238E27FC236}">
                        <a16:creationId xmlns:a16="http://schemas.microsoft.com/office/drawing/2014/main" id="{31BF3B7C-1D29-B117-EDFA-2E817BF14181}"/>
                      </a:ext>
                    </a:extLst>
                  </p:cNvPr>
                  <p:cNvSpPr/>
                  <p:nvPr/>
                </p:nvSpPr>
                <p:spPr>
                  <a:xfrm>
                    <a:off x="1248341" y="2937820"/>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4" name="椭圆 1163">
                    <a:extLst>
                      <a:ext uri="{FF2B5EF4-FFF2-40B4-BE49-F238E27FC236}">
                        <a16:creationId xmlns:a16="http://schemas.microsoft.com/office/drawing/2014/main" id="{21FE872E-9652-AC27-F163-FC88A9145D3B}"/>
                      </a:ext>
                    </a:extLst>
                  </p:cNvPr>
                  <p:cNvSpPr/>
                  <p:nvPr/>
                </p:nvSpPr>
                <p:spPr>
                  <a:xfrm>
                    <a:off x="1481364" y="3029068"/>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5" name="椭圆 1164">
                    <a:extLst>
                      <a:ext uri="{FF2B5EF4-FFF2-40B4-BE49-F238E27FC236}">
                        <a16:creationId xmlns:a16="http://schemas.microsoft.com/office/drawing/2014/main" id="{258CBB31-D06C-6FAF-A9F5-1ECECD57788F}"/>
                      </a:ext>
                    </a:extLst>
                  </p:cNvPr>
                  <p:cNvSpPr/>
                  <p:nvPr/>
                </p:nvSpPr>
                <p:spPr>
                  <a:xfrm>
                    <a:off x="1601768" y="3138991"/>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椭圆 1165">
                    <a:extLst>
                      <a:ext uri="{FF2B5EF4-FFF2-40B4-BE49-F238E27FC236}">
                        <a16:creationId xmlns:a16="http://schemas.microsoft.com/office/drawing/2014/main" id="{33138D0C-89AA-63E2-855A-F5E37E21B0A5}"/>
                      </a:ext>
                    </a:extLst>
                  </p:cNvPr>
                  <p:cNvSpPr/>
                  <p:nvPr/>
                </p:nvSpPr>
                <p:spPr>
                  <a:xfrm>
                    <a:off x="1762550" y="2854093"/>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7" name="椭圆 1166">
                    <a:extLst>
                      <a:ext uri="{FF2B5EF4-FFF2-40B4-BE49-F238E27FC236}">
                        <a16:creationId xmlns:a16="http://schemas.microsoft.com/office/drawing/2014/main" id="{D8FA5DC8-8A69-DD44-96A4-E9E46FB1E684}"/>
                      </a:ext>
                    </a:extLst>
                  </p:cNvPr>
                  <p:cNvSpPr/>
                  <p:nvPr/>
                </p:nvSpPr>
                <p:spPr>
                  <a:xfrm>
                    <a:off x="1043824" y="3217237"/>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椭圆 1167">
                    <a:extLst>
                      <a:ext uri="{FF2B5EF4-FFF2-40B4-BE49-F238E27FC236}">
                        <a16:creationId xmlns:a16="http://schemas.microsoft.com/office/drawing/2014/main" id="{58BB5A52-AB78-6E41-AAE3-13930D49717E}"/>
                      </a:ext>
                    </a:extLst>
                  </p:cNvPr>
                  <p:cNvSpPr/>
                  <p:nvPr/>
                </p:nvSpPr>
                <p:spPr>
                  <a:xfrm>
                    <a:off x="3194085" y="3092248"/>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9" name="椭圆 1168">
                    <a:extLst>
                      <a:ext uri="{FF2B5EF4-FFF2-40B4-BE49-F238E27FC236}">
                        <a16:creationId xmlns:a16="http://schemas.microsoft.com/office/drawing/2014/main" id="{3A20852E-C688-371D-D741-2F1E1EC870EA}"/>
                      </a:ext>
                    </a:extLst>
                  </p:cNvPr>
                  <p:cNvSpPr/>
                  <p:nvPr/>
                </p:nvSpPr>
                <p:spPr>
                  <a:xfrm>
                    <a:off x="1781567" y="3015327"/>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0" name="椭圆 1169">
                    <a:extLst>
                      <a:ext uri="{FF2B5EF4-FFF2-40B4-BE49-F238E27FC236}">
                        <a16:creationId xmlns:a16="http://schemas.microsoft.com/office/drawing/2014/main" id="{4A41B8BC-225B-BB1D-2876-12585689F154}"/>
                      </a:ext>
                    </a:extLst>
                  </p:cNvPr>
                  <p:cNvSpPr/>
                  <p:nvPr/>
                </p:nvSpPr>
                <p:spPr>
                  <a:xfrm>
                    <a:off x="1729939" y="3140613"/>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1" name="椭圆 1170">
                    <a:extLst>
                      <a:ext uri="{FF2B5EF4-FFF2-40B4-BE49-F238E27FC236}">
                        <a16:creationId xmlns:a16="http://schemas.microsoft.com/office/drawing/2014/main" id="{64DE3EC0-5CAF-065F-C779-92B450FF7F54}"/>
                      </a:ext>
                    </a:extLst>
                  </p:cNvPr>
                  <p:cNvSpPr/>
                  <p:nvPr/>
                </p:nvSpPr>
                <p:spPr>
                  <a:xfrm>
                    <a:off x="2882323" y="2897672"/>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2" name="椭圆 1171">
                    <a:extLst>
                      <a:ext uri="{FF2B5EF4-FFF2-40B4-BE49-F238E27FC236}">
                        <a16:creationId xmlns:a16="http://schemas.microsoft.com/office/drawing/2014/main" id="{40C30028-AE3D-AC58-FC64-3A40DC4A7685}"/>
                      </a:ext>
                    </a:extLst>
                  </p:cNvPr>
                  <p:cNvSpPr/>
                  <p:nvPr/>
                </p:nvSpPr>
                <p:spPr>
                  <a:xfrm>
                    <a:off x="1324354" y="3277400"/>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3" name="椭圆 1172">
                    <a:extLst>
                      <a:ext uri="{FF2B5EF4-FFF2-40B4-BE49-F238E27FC236}">
                        <a16:creationId xmlns:a16="http://schemas.microsoft.com/office/drawing/2014/main" id="{8F1B3029-31AD-621C-4786-D6FA6BDFC226}"/>
                      </a:ext>
                    </a:extLst>
                  </p:cNvPr>
                  <p:cNvSpPr/>
                  <p:nvPr/>
                </p:nvSpPr>
                <p:spPr>
                  <a:xfrm>
                    <a:off x="1209844" y="3203277"/>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4" name="椭圆 1173">
                    <a:extLst>
                      <a:ext uri="{FF2B5EF4-FFF2-40B4-BE49-F238E27FC236}">
                        <a16:creationId xmlns:a16="http://schemas.microsoft.com/office/drawing/2014/main" id="{965BF334-A3D0-954C-507E-B8F63658A05A}"/>
                      </a:ext>
                    </a:extLst>
                  </p:cNvPr>
                  <p:cNvSpPr/>
                  <p:nvPr/>
                </p:nvSpPr>
                <p:spPr>
                  <a:xfrm>
                    <a:off x="2506957" y="2877469"/>
                    <a:ext cx="92556" cy="88836"/>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6" name="椭圆 1175">
                    <a:extLst>
                      <a:ext uri="{FF2B5EF4-FFF2-40B4-BE49-F238E27FC236}">
                        <a16:creationId xmlns:a16="http://schemas.microsoft.com/office/drawing/2014/main" id="{D6D99D79-1766-7376-AAF3-AA43710B2A3A}"/>
                      </a:ext>
                    </a:extLst>
                  </p:cNvPr>
                  <p:cNvSpPr/>
                  <p:nvPr/>
                </p:nvSpPr>
                <p:spPr>
                  <a:xfrm>
                    <a:off x="1635613" y="3295493"/>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7" name="椭圆 1176">
                    <a:extLst>
                      <a:ext uri="{FF2B5EF4-FFF2-40B4-BE49-F238E27FC236}">
                        <a16:creationId xmlns:a16="http://schemas.microsoft.com/office/drawing/2014/main" id="{EC4F1B21-60E4-7B41-DE33-9E21C5408D83}"/>
                      </a:ext>
                    </a:extLst>
                  </p:cNvPr>
                  <p:cNvSpPr/>
                  <p:nvPr/>
                </p:nvSpPr>
                <p:spPr>
                  <a:xfrm>
                    <a:off x="2661885" y="3081812"/>
                    <a:ext cx="92556" cy="888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8" name="椭圆 1177">
                    <a:extLst>
                      <a:ext uri="{FF2B5EF4-FFF2-40B4-BE49-F238E27FC236}">
                        <a16:creationId xmlns:a16="http://schemas.microsoft.com/office/drawing/2014/main" id="{DCFFAE51-201A-5C69-DD0A-97F770B9932C}"/>
                      </a:ext>
                    </a:extLst>
                  </p:cNvPr>
                  <p:cNvSpPr/>
                  <p:nvPr/>
                </p:nvSpPr>
                <p:spPr>
                  <a:xfrm>
                    <a:off x="2100614" y="2838307"/>
                    <a:ext cx="92556" cy="888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9" name="椭圆 1178">
                    <a:extLst>
                      <a:ext uri="{FF2B5EF4-FFF2-40B4-BE49-F238E27FC236}">
                        <a16:creationId xmlns:a16="http://schemas.microsoft.com/office/drawing/2014/main" id="{66655916-EA06-74CD-1C3B-F31B8BF27B6D}"/>
                      </a:ext>
                    </a:extLst>
                  </p:cNvPr>
                  <p:cNvSpPr/>
                  <p:nvPr/>
                </p:nvSpPr>
                <p:spPr>
                  <a:xfrm>
                    <a:off x="2207581" y="3004602"/>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80" name="椭圆 1179">
                    <a:extLst>
                      <a:ext uri="{FF2B5EF4-FFF2-40B4-BE49-F238E27FC236}">
                        <a16:creationId xmlns:a16="http://schemas.microsoft.com/office/drawing/2014/main" id="{1DA1DCE9-E208-6A0A-B16B-6C6773E7F542}"/>
                      </a:ext>
                    </a:extLst>
                  </p:cNvPr>
                  <p:cNvSpPr/>
                  <p:nvPr/>
                </p:nvSpPr>
                <p:spPr>
                  <a:xfrm>
                    <a:off x="2086698" y="3238382"/>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5" name="椭圆 1154">
                  <a:extLst>
                    <a:ext uri="{FF2B5EF4-FFF2-40B4-BE49-F238E27FC236}">
                      <a16:creationId xmlns:a16="http://schemas.microsoft.com/office/drawing/2014/main" id="{434ED36A-8DF3-AF6F-CC10-BC772A8B8531}"/>
                    </a:ext>
                  </a:extLst>
                </p:cNvPr>
                <p:cNvSpPr/>
                <p:nvPr/>
              </p:nvSpPr>
              <p:spPr>
                <a:xfrm>
                  <a:off x="2376513" y="6948996"/>
                  <a:ext cx="79468" cy="800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a:extLst>
                  <a:ext uri="{FF2B5EF4-FFF2-40B4-BE49-F238E27FC236}">
                    <a16:creationId xmlns:a16="http://schemas.microsoft.com/office/drawing/2014/main" id="{3A6EF65C-F102-0A3D-D93C-0F7065468856}"/>
                  </a:ext>
                </a:extLst>
              </p:cNvPr>
              <p:cNvGrpSpPr/>
              <p:nvPr/>
            </p:nvGrpSpPr>
            <p:grpSpPr>
              <a:xfrm rot="8844588">
                <a:off x="1173380" y="4750255"/>
                <a:ext cx="2356202" cy="756478"/>
                <a:chOff x="735719" y="6929723"/>
                <a:chExt cx="2025996" cy="665153"/>
              </a:xfrm>
              <a:solidFill>
                <a:schemeClr val="accent4"/>
              </a:solidFill>
            </p:grpSpPr>
            <p:grpSp>
              <p:nvGrpSpPr>
                <p:cNvPr id="1129" name="组合 1128">
                  <a:extLst>
                    <a:ext uri="{FF2B5EF4-FFF2-40B4-BE49-F238E27FC236}">
                      <a16:creationId xmlns:a16="http://schemas.microsoft.com/office/drawing/2014/main" id="{BD420AEB-B647-4AB9-0C97-213EC2A7CA52}"/>
                    </a:ext>
                  </a:extLst>
                </p:cNvPr>
                <p:cNvGrpSpPr/>
                <p:nvPr/>
              </p:nvGrpSpPr>
              <p:grpSpPr>
                <a:xfrm>
                  <a:off x="735719" y="6929723"/>
                  <a:ext cx="2025996" cy="665153"/>
                  <a:chOff x="926970" y="2692306"/>
                  <a:chExt cx="2359671" cy="738299"/>
                </a:xfrm>
                <a:grpFill/>
              </p:grpSpPr>
              <p:sp>
                <p:nvSpPr>
                  <p:cNvPr id="1132" name="椭圆 1131">
                    <a:extLst>
                      <a:ext uri="{FF2B5EF4-FFF2-40B4-BE49-F238E27FC236}">
                        <a16:creationId xmlns:a16="http://schemas.microsoft.com/office/drawing/2014/main" id="{1021D469-B9A4-51B6-A78D-E35CDFD2EF65}"/>
                      </a:ext>
                    </a:extLst>
                  </p:cNvPr>
                  <p:cNvSpPr/>
                  <p:nvPr/>
                </p:nvSpPr>
                <p:spPr>
                  <a:xfrm>
                    <a:off x="926970" y="3130146"/>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3" name="椭圆 1132">
                    <a:extLst>
                      <a:ext uri="{FF2B5EF4-FFF2-40B4-BE49-F238E27FC236}">
                        <a16:creationId xmlns:a16="http://schemas.microsoft.com/office/drawing/2014/main" id="{4D5E9BE4-5940-46C3-DD87-D97B25B287CF}"/>
                      </a:ext>
                    </a:extLst>
                  </p:cNvPr>
                  <p:cNvSpPr/>
                  <p:nvPr/>
                </p:nvSpPr>
                <p:spPr>
                  <a:xfrm>
                    <a:off x="1082302" y="2856776"/>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4" name="椭圆 1133">
                    <a:extLst>
                      <a:ext uri="{FF2B5EF4-FFF2-40B4-BE49-F238E27FC236}">
                        <a16:creationId xmlns:a16="http://schemas.microsoft.com/office/drawing/2014/main" id="{C4E5F26A-392F-FE2B-2BA9-62E11E143DC0}"/>
                      </a:ext>
                    </a:extLst>
                  </p:cNvPr>
                  <p:cNvSpPr/>
                  <p:nvPr/>
                </p:nvSpPr>
                <p:spPr>
                  <a:xfrm>
                    <a:off x="1018313" y="3086465"/>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5" name="椭圆 1134">
                    <a:extLst>
                      <a:ext uri="{FF2B5EF4-FFF2-40B4-BE49-F238E27FC236}">
                        <a16:creationId xmlns:a16="http://schemas.microsoft.com/office/drawing/2014/main" id="{D274F534-9714-285C-93BD-8506FD193F74}"/>
                      </a:ext>
                    </a:extLst>
                  </p:cNvPr>
                  <p:cNvSpPr/>
                  <p:nvPr/>
                </p:nvSpPr>
                <p:spPr>
                  <a:xfrm>
                    <a:off x="1955355" y="2953690"/>
                    <a:ext cx="92556" cy="888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6" name="椭圆 1135">
                    <a:extLst>
                      <a:ext uri="{FF2B5EF4-FFF2-40B4-BE49-F238E27FC236}">
                        <a16:creationId xmlns:a16="http://schemas.microsoft.com/office/drawing/2014/main" id="{AC8C205D-1DBD-34EF-22A4-9880D387FB86}"/>
                      </a:ext>
                    </a:extLst>
                  </p:cNvPr>
                  <p:cNvSpPr/>
                  <p:nvPr/>
                </p:nvSpPr>
                <p:spPr>
                  <a:xfrm>
                    <a:off x="1298342" y="3042430"/>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7" name="椭圆 1136">
                    <a:extLst>
                      <a:ext uri="{FF2B5EF4-FFF2-40B4-BE49-F238E27FC236}">
                        <a16:creationId xmlns:a16="http://schemas.microsoft.com/office/drawing/2014/main" id="{EE3E2815-AA33-F5F0-B208-CE5AAEAEC009}"/>
                      </a:ext>
                    </a:extLst>
                  </p:cNvPr>
                  <p:cNvSpPr/>
                  <p:nvPr/>
                </p:nvSpPr>
                <p:spPr>
                  <a:xfrm>
                    <a:off x="1627350" y="2692306"/>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8" name="椭圆 1137">
                    <a:extLst>
                      <a:ext uri="{FF2B5EF4-FFF2-40B4-BE49-F238E27FC236}">
                        <a16:creationId xmlns:a16="http://schemas.microsoft.com/office/drawing/2014/main" id="{B9F11B3C-73FB-289D-60EA-E2285939F915}"/>
                      </a:ext>
                    </a:extLst>
                  </p:cNvPr>
                  <p:cNvSpPr/>
                  <p:nvPr/>
                </p:nvSpPr>
                <p:spPr>
                  <a:xfrm>
                    <a:off x="1248341" y="2937820"/>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9" name="椭圆 1138">
                    <a:extLst>
                      <a:ext uri="{FF2B5EF4-FFF2-40B4-BE49-F238E27FC236}">
                        <a16:creationId xmlns:a16="http://schemas.microsoft.com/office/drawing/2014/main" id="{40555CB0-1EC3-B10A-D3A1-F2DF4633731F}"/>
                      </a:ext>
                    </a:extLst>
                  </p:cNvPr>
                  <p:cNvSpPr/>
                  <p:nvPr/>
                </p:nvSpPr>
                <p:spPr>
                  <a:xfrm>
                    <a:off x="1481364" y="3029068"/>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0" name="椭圆 1139">
                    <a:extLst>
                      <a:ext uri="{FF2B5EF4-FFF2-40B4-BE49-F238E27FC236}">
                        <a16:creationId xmlns:a16="http://schemas.microsoft.com/office/drawing/2014/main" id="{6E21EB1B-C506-4757-233B-5A63087A7276}"/>
                      </a:ext>
                    </a:extLst>
                  </p:cNvPr>
                  <p:cNvSpPr/>
                  <p:nvPr/>
                </p:nvSpPr>
                <p:spPr>
                  <a:xfrm>
                    <a:off x="1601768" y="3138991"/>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1" name="椭圆 1140">
                    <a:extLst>
                      <a:ext uri="{FF2B5EF4-FFF2-40B4-BE49-F238E27FC236}">
                        <a16:creationId xmlns:a16="http://schemas.microsoft.com/office/drawing/2014/main" id="{766A99B5-B816-1A3E-3B7A-EAC64ECE250E}"/>
                      </a:ext>
                    </a:extLst>
                  </p:cNvPr>
                  <p:cNvSpPr/>
                  <p:nvPr/>
                </p:nvSpPr>
                <p:spPr>
                  <a:xfrm>
                    <a:off x="1762550" y="2854093"/>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2" name="椭圆 1141">
                    <a:extLst>
                      <a:ext uri="{FF2B5EF4-FFF2-40B4-BE49-F238E27FC236}">
                        <a16:creationId xmlns:a16="http://schemas.microsoft.com/office/drawing/2014/main" id="{974F157A-32AB-BA73-1B90-23FF29CE84FA}"/>
                      </a:ext>
                    </a:extLst>
                  </p:cNvPr>
                  <p:cNvSpPr/>
                  <p:nvPr/>
                </p:nvSpPr>
                <p:spPr>
                  <a:xfrm>
                    <a:off x="1043824" y="3217237"/>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3" name="椭圆 1142">
                    <a:extLst>
                      <a:ext uri="{FF2B5EF4-FFF2-40B4-BE49-F238E27FC236}">
                        <a16:creationId xmlns:a16="http://schemas.microsoft.com/office/drawing/2014/main" id="{BD11E6A2-1A4B-7933-A50D-FE8A325C7F75}"/>
                      </a:ext>
                    </a:extLst>
                  </p:cNvPr>
                  <p:cNvSpPr/>
                  <p:nvPr/>
                </p:nvSpPr>
                <p:spPr>
                  <a:xfrm>
                    <a:off x="3194085" y="3092248"/>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44" name="椭圆 1143">
                    <a:extLst>
                      <a:ext uri="{FF2B5EF4-FFF2-40B4-BE49-F238E27FC236}">
                        <a16:creationId xmlns:a16="http://schemas.microsoft.com/office/drawing/2014/main" id="{2A8784DC-060D-9631-70BF-CA993C645B1C}"/>
                      </a:ext>
                    </a:extLst>
                  </p:cNvPr>
                  <p:cNvSpPr/>
                  <p:nvPr/>
                </p:nvSpPr>
                <p:spPr>
                  <a:xfrm>
                    <a:off x="1781567" y="3015327"/>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5" name="椭圆 1144">
                    <a:extLst>
                      <a:ext uri="{FF2B5EF4-FFF2-40B4-BE49-F238E27FC236}">
                        <a16:creationId xmlns:a16="http://schemas.microsoft.com/office/drawing/2014/main" id="{BE7CEE40-0887-F8E4-F35F-142914EAB295}"/>
                      </a:ext>
                    </a:extLst>
                  </p:cNvPr>
                  <p:cNvSpPr/>
                  <p:nvPr/>
                </p:nvSpPr>
                <p:spPr>
                  <a:xfrm>
                    <a:off x="1796817" y="3169360"/>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6" name="椭圆 1145">
                    <a:extLst>
                      <a:ext uri="{FF2B5EF4-FFF2-40B4-BE49-F238E27FC236}">
                        <a16:creationId xmlns:a16="http://schemas.microsoft.com/office/drawing/2014/main" id="{59614518-F802-E618-B3EF-C92F1B54DCC6}"/>
                      </a:ext>
                    </a:extLst>
                  </p:cNvPr>
                  <p:cNvSpPr/>
                  <p:nvPr/>
                </p:nvSpPr>
                <p:spPr>
                  <a:xfrm>
                    <a:off x="2882323" y="2897672"/>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47" name="椭圆 1146">
                    <a:extLst>
                      <a:ext uri="{FF2B5EF4-FFF2-40B4-BE49-F238E27FC236}">
                        <a16:creationId xmlns:a16="http://schemas.microsoft.com/office/drawing/2014/main" id="{9F812CB8-550C-A649-909E-CAFE263B4964}"/>
                      </a:ext>
                    </a:extLst>
                  </p:cNvPr>
                  <p:cNvSpPr/>
                  <p:nvPr/>
                </p:nvSpPr>
                <p:spPr>
                  <a:xfrm>
                    <a:off x="1373163" y="3170234"/>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8" name="椭圆 1147">
                    <a:extLst>
                      <a:ext uri="{FF2B5EF4-FFF2-40B4-BE49-F238E27FC236}">
                        <a16:creationId xmlns:a16="http://schemas.microsoft.com/office/drawing/2014/main" id="{E55E71F5-2B48-0562-2C34-2F9A7ECE8D74}"/>
                      </a:ext>
                    </a:extLst>
                  </p:cNvPr>
                  <p:cNvSpPr/>
                  <p:nvPr/>
                </p:nvSpPr>
                <p:spPr>
                  <a:xfrm>
                    <a:off x="1209844" y="3203277"/>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1" name="椭圆 1150">
                    <a:extLst>
                      <a:ext uri="{FF2B5EF4-FFF2-40B4-BE49-F238E27FC236}">
                        <a16:creationId xmlns:a16="http://schemas.microsoft.com/office/drawing/2014/main" id="{E3261538-5B2E-BDBE-4AA3-855D83E70F31}"/>
                      </a:ext>
                    </a:extLst>
                  </p:cNvPr>
                  <p:cNvSpPr/>
                  <p:nvPr/>
                </p:nvSpPr>
                <p:spPr>
                  <a:xfrm>
                    <a:off x="2509275" y="3341771"/>
                    <a:ext cx="92556" cy="88834"/>
                  </a:xfrm>
                  <a:prstGeom prst="ellipse">
                    <a:avLst/>
                  </a:prstGeom>
                  <a:grp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椭圆 1151">
                    <a:extLst>
                      <a:ext uri="{FF2B5EF4-FFF2-40B4-BE49-F238E27FC236}">
                        <a16:creationId xmlns:a16="http://schemas.microsoft.com/office/drawing/2014/main" id="{94DEAF94-56F6-AB77-BC62-1017993E49C9}"/>
                      </a:ext>
                    </a:extLst>
                  </p:cNvPr>
                  <p:cNvSpPr/>
                  <p:nvPr/>
                </p:nvSpPr>
                <p:spPr>
                  <a:xfrm>
                    <a:off x="2179639" y="2731719"/>
                    <a:ext cx="92556" cy="888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3" name="椭圆 1152">
                    <a:extLst>
                      <a:ext uri="{FF2B5EF4-FFF2-40B4-BE49-F238E27FC236}">
                        <a16:creationId xmlns:a16="http://schemas.microsoft.com/office/drawing/2014/main" id="{73A30275-BA50-DF9E-CAF5-8CDCF097F76A}"/>
                      </a:ext>
                    </a:extLst>
                  </p:cNvPr>
                  <p:cNvSpPr/>
                  <p:nvPr/>
                </p:nvSpPr>
                <p:spPr>
                  <a:xfrm>
                    <a:off x="2159865" y="3121787"/>
                    <a:ext cx="92556" cy="888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30" name="椭圆 1129">
                  <a:extLst>
                    <a:ext uri="{FF2B5EF4-FFF2-40B4-BE49-F238E27FC236}">
                      <a16:creationId xmlns:a16="http://schemas.microsoft.com/office/drawing/2014/main" id="{1BCC9EF0-268F-AB27-150B-3EAF680B8F04}"/>
                    </a:ext>
                  </a:extLst>
                </p:cNvPr>
                <p:cNvSpPr/>
                <p:nvPr/>
              </p:nvSpPr>
              <p:spPr>
                <a:xfrm>
                  <a:off x="2399525" y="7365399"/>
                  <a:ext cx="79468" cy="80034"/>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1" name="椭圆 1130">
                  <a:extLst>
                    <a:ext uri="{FF2B5EF4-FFF2-40B4-BE49-F238E27FC236}">
                      <a16:creationId xmlns:a16="http://schemas.microsoft.com/office/drawing/2014/main" id="{75C01050-C3D4-FFE0-4D42-77857638DCA7}"/>
                    </a:ext>
                  </a:extLst>
                </p:cNvPr>
                <p:cNvSpPr/>
                <p:nvPr/>
              </p:nvSpPr>
              <p:spPr>
                <a:xfrm>
                  <a:off x="2504652" y="7020508"/>
                  <a:ext cx="79468" cy="80035"/>
                </a:xfrm>
                <a:prstGeom prst="ellipse">
                  <a:avLst/>
                </a:prstGeom>
                <a:grp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0" name="椭圆 59">
                <a:extLst>
                  <a:ext uri="{FF2B5EF4-FFF2-40B4-BE49-F238E27FC236}">
                    <a16:creationId xmlns:a16="http://schemas.microsoft.com/office/drawing/2014/main" id="{21BF7E67-D292-F4B9-0571-F41A765F436D}"/>
                  </a:ext>
                </a:extLst>
              </p:cNvPr>
              <p:cNvSpPr/>
              <p:nvPr/>
            </p:nvSpPr>
            <p:spPr>
              <a:xfrm rot="8844588">
                <a:off x="1742007" y="5722931"/>
                <a:ext cx="92420" cy="91023"/>
              </a:xfrm>
              <a:prstGeom prst="ellipse">
                <a:avLst/>
              </a:prstGeom>
              <a:solidFill>
                <a:schemeClr val="accent4"/>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2" name="椭圆 1031">
                <a:extLst>
                  <a:ext uri="{FF2B5EF4-FFF2-40B4-BE49-F238E27FC236}">
                    <a16:creationId xmlns:a16="http://schemas.microsoft.com/office/drawing/2014/main" id="{DA0FBC87-3C71-DC0B-BCAF-5263E7D1A8A3}"/>
                  </a:ext>
                </a:extLst>
              </p:cNvPr>
              <p:cNvSpPr/>
              <p:nvPr/>
            </p:nvSpPr>
            <p:spPr>
              <a:xfrm rot="8844588">
                <a:off x="2492264" y="5423781"/>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5" name="椭圆 1034">
                <a:extLst>
                  <a:ext uri="{FF2B5EF4-FFF2-40B4-BE49-F238E27FC236}">
                    <a16:creationId xmlns:a16="http://schemas.microsoft.com/office/drawing/2014/main" id="{27FA7E23-9F5C-6F14-858E-AD0E0157A96F}"/>
                  </a:ext>
                </a:extLst>
              </p:cNvPr>
              <p:cNvSpPr/>
              <p:nvPr/>
            </p:nvSpPr>
            <p:spPr>
              <a:xfrm rot="8844588">
                <a:off x="2176366" y="5545112"/>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8" name="椭圆 1037">
                <a:extLst>
                  <a:ext uri="{FF2B5EF4-FFF2-40B4-BE49-F238E27FC236}">
                    <a16:creationId xmlns:a16="http://schemas.microsoft.com/office/drawing/2014/main" id="{96790C15-8969-FF7F-6C5F-52CB14FF8846}"/>
                  </a:ext>
                </a:extLst>
              </p:cNvPr>
              <p:cNvSpPr/>
              <p:nvPr/>
            </p:nvSpPr>
            <p:spPr>
              <a:xfrm rot="8844588">
                <a:off x="2042487" y="5666720"/>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1" name="椭圆 1040">
                <a:extLst>
                  <a:ext uri="{FF2B5EF4-FFF2-40B4-BE49-F238E27FC236}">
                    <a16:creationId xmlns:a16="http://schemas.microsoft.com/office/drawing/2014/main" id="{2B54F2CF-37DB-5609-CB2E-CBF457960219}"/>
                  </a:ext>
                </a:extLst>
              </p:cNvPr>
              <p:cNvSpPr/>
              <p:nvPr/>
            </p:nvSpPr>
            <p:spPr>
              <a:xfrm rot="8844588">
                <a:off x="1776012" y="5880218"/>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2" name="椭圆 1041">
                <a:extLst>
                  <a:ext uri="{FF2B5EF4-FFF2-40B4-BE49-F238E27FC236}">
                    <a16:creationId xmlns:a16="http://schemas.microsoft.com/office/drawing/2014/main" id="{EF6D26A4-6CFD-C42A-7482-5EEAFBF79441}"/>
                  </a:ext>
                </a:extLst>
              </p:cNvPr>
              <p:cNvSpPr/>
              <p:nvPr/>
            </p:nvSpPr>
            <p:spPr>
              <a:xfrm rot="8844588">
                <a:off x="1581841" y="6094329"/>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3" name="椭圆 1042">
                <a:extLst>
                  <a:ext uri="{FF2B5EF4-FFF2-40B4-BE49-F238E27FC236}">
                    <a16:creationId xmlns:a16="http://schemas.microsoft.com/office/drawing/2014/main" id="{91E278C1-FF6C-CDBD-6B7E-44F4E01A0A23}"/>
                  </a:ext>
                </a:extLst>
              </p:cNvPr>
              <p:cNvSpPr/>
              <p:nvPr/>
            </p:nvSpPr>
            <p:spPr>
              <a:xfrm rot="8844588">
                <a:off x="1348242" y="6130912"/>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0" name="椭圆 1099">
                <a:extLst>
                  <a:ext uri="{FF2B5EF4-FFF2-40B4-BE49-F238E27FC236}">
                    <a16:creationId xmlns:a16="http://schemas.microsoft.com/office/drawing/2014/main" id="{AA34A4B8-04CA-79FF-3528-16D15B3D81F9}"/>
                  </a:ext>
                </a:extLst>
              </p:cNvPr>
              <p:cNvSpPr/>
              <p:nvPr/>
            </p:nvSpPr>
            <p:spPr>
              <a:xfrm rot="8844588">
                <a:off x="2608691" y="5198302"/>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2" name="椭圆 1101">
                <a:extLst>
                  <a:ext uri="{FF2B5EF4-FFF2-40B4-BE49-F238E27FC236}">
                    <a16:creationId xmlns:a16="http://schemas.microsoft.com/office/drawing/2014/main" id="{300DE041-26AA-1387-F2E1-C325A36E297E}"/>
                  </a:ext>
                </a:extLst>
              </p:cNvPr>
              <p:cNvSpPr/>
              <p:nvPr/>
            </p:nvSpPr>
            <p:spPr>
              <a:xfrm rot="8844588">
                <a:off x="2986060" y="5019302"/>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4" name="椭圆 1103">
                <a:extLst>
                  <a:ext uri="{FF2B5EF4-FFF2-40B4-BE49-F238E27FC236}">
                    <a16:creationId xmlns:a16="http://schemas.microsoft.com/office/drawing/2014/main" id="{D7068645-35DA-4570-738D-D40B4D5E3B22}"/>
                  </a:ext>
                </a:extLst>
              </p:cNvPr>
              <p:cNvSpPr/>
              <p:nvPr/>
            </p:nvSpPr>
            <p:spPr>
              <a:xfrm rot="8844588">
                <a:off x="3141595" y="4887602"/>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5" name="椭圆 1104">
                <a:extLst>
                  <a:ext uri="{FF2B5EF4-FFF2-40B4-BE49-F238E27FC236}">
                    <a16:creationId xmlns:a16="http://schemas.microsoft.com/office/drawing/2014/main" id="{4AD3F97F-D245-6446-A9D6-CFA0491565EC}"/>
                  </a:ext>
                </a:extLst>
              </p:cNvPr>
              <p:cNvSpPr/>
              <p:nvPr/>
            </p:nvSpPr>
            <p:spPr>
              <a:xfrm rot="8844588">
                <a:off x="2932482" y="4875390"/>
                <a:ext cx="92420" cy="91023"/>
              </a:xfrm>
              <a:prstGeom prst="ellipse">
                <a:avLst/>
              </a:prstGeom>
              <a:solidFill>
                <a:schemeClr val="accent4"/>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9" name="椭圆 1108">
                <a:extLst>
                  <a:ext uri="{FF2B5EF4-FFF2-40B4-BE49-F238E27FC236}">
                    <a16:creationId xmlns:a16="http://schemas.microsoft.com/office/drawing/2014/main" id="{0D7BADA1-A6E4-A13A-3638-5157B71E5C76}"/>
                  </a:ext>
                </a:extLst>
              </p:cNvPr>
              <p:cNvSpPr/>
              <p:nvPr/>
            </p:nvSpPr>
            <p:spPr>
              <a:xfrm rot="8844588">
                <a:off x="1809995" y="5225105"/>
                <a:ext cx="92420" cy="91023"/>
              </a:xfrm>
              <a:prstGeom prst="ellipse">
                <a:avLst/>
              </a:prstGeom>
              <a:solidFill>
                <a:schemeClr val="accent4"/>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0" name="椭圆 1109">
                <a:extLst>
                  <a:ext uri="{FF2B5EF4-FFF2-40B4-BE49-F238E27FC236}">
                    <a16:creationId xmlns:a16="http://schemas.microsoft.com/office/drawing/2014/main" id="{5BC9D2DD-43FF-717F-7279-99333ACB168D}"/>
                  </a:ext>
                </a:extLst>
              </p:cNvPr>
              <p:cNvSpPr/>
              <p:nvPr/>
            </p:nvSpPr>
            <p:spPr>
              <a:xfrm rot="8844588">
                <a:off x="1156317" y="5648760"/>
                <a:ext cx="92420" cy="91023"/>
              </a:xfrm>
              <a:prstGeom prst="ellipse">
                <a:avLst/>
              </a:prstGeom>
              <a:solidFill>
                <a:schemeClr val="accent4"/>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1" name="椭圆 1110">
                <a:extLst>
                  <a:ext uri="{FF2B5EF4-FFF2-40B4-BE49-F238E27FC236}">
                    <a16:creationId xmlns:a16="http://schemas.microsoft.com/office/drawing/2014/main" id="{07891789-3FF1-2B98-007A-1141F522152D}"/>
                  </a:ext>
                </a:extLst>
              </p:cNvPr>
              <p:cNvSpPr/>
              <p:nvPr/>
            </p:nvSpPr>
            <p:spPr>
              <a:xfrm rot="8844588">
                <a:off x="1059453" y="5519822"/>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2" name="椭圆 1111">
                <a:extLst>
                  <a:ext uri="{FF2B5EF4-FFF2-40B4-BE49-F238E27FC236}">
                    <a16:creationId xmlns:a16="http://schemas.microsoft.com/office/drawing/2014/main" id="{9165551B-BA34-D1EF-1A0B-74297E086601}"/>
                  </a:ext>
                </a:extLst>
              </p:cNvPr>
              <p:cNvSpPr/>
              <p:nvPr/>
            </p:nvSpPr>
            <p:spPr>
              <a:xfrm rot="8844588">
                <a:off x="926339" y="5705188"/>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3" name="椭圆 1112">
                <a:extLst>
                  <a:ext uri="{FF2B5EF4-FFF2-40B4-BE49-F238E27FC236}">
                    <a16:creationId xmlns:a16="http://schemas.microsoft.com/office/drawing/2014/main" id="{089D105E-685D-92F7-E02F-F60664CC65D8}"/>
                  </a:ext>
                </a:extLst>
              </p:cNvPr>
              <p:cNvSpPr/>
              <p:nvPr/>
            </p:nvSpPr>
            <p:spPr>
              <a:xfrm rot="8844588">
                <a:off x="562796" y="5959615"/>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4" name="椭圆 1113">
                <a:extLst>
                  <a:ext uri="{FF2B5EF4-FFF2-40B4-BE49-F238E27FC236}">
                    <a16:creationId xmlns:a16="http://schemas.microsoft.com/office/drawing/2014/main" id="{9561FCC0-E2BB-41C6-F624-C39571D9ECF8}"/>
                  </a:ext>
                </a:extLst>
              </p:cNvPr>
              <p:cNvSpPr/>
              <p:nvPr/>
            </p:nvSpPr>
            <p:spPr>
              <a:xfrm rot="8844588">
                <a:off x="637115" y="6257313"/>
                <a:ext cx="92420" cy="91023"/>
              </a:xfrm>
              <a:prstGeom prst="ellipse">
                <a:avLst/>
              </a:prstGeom>
              <a:solidFill>
                <a:schemeClr val="accent4"/>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5" name="椭圆 1114">
                <a:extLst>
                  <a:ext uri="{FF2B5EF4-FFF2-40B4-BE49-F238E27FC236}">
                    <a16:creationId xmlns:a16="http://schemas.microsoft.com/office/drawing/2014/main" id="{9DE630CB-FF33-ACC1-1E04-834FE12165A2}"/>
                  </a:ext>
                </a:extLst>
              </p:cNvPr>
              <p:cNvSpPr/>
              <p:nvPr/>
            </p:nvSpPr>
            <p:spPr>
              <a:xfrm rot="8844588">
                <a:off x="2672219" y="4553044"/>
                <a:ext cx="92420" cy="91023"/>
              </a:xfrm>
              <a:prstGeom prst="ellipse">
                <a:avLst/>
              </a:prstGeom>
              <a:solidFill>
                <a:schemeClr val="accent4"/>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6" name="椭圆 1115">
                <a:extLst>
                  <a:ext uri="{FF2B5EF4-FFF2-40B4-BE49-F238E27FC236}">
                    <a16:creationId xmlns:a16="http://schemas.microsoft.com/office/drawing/2014/main" id="{3F7FACFD-B3E0-81CB-4689-CE2EA61EB14B}"/>
                  </a:ext>
                </a:extLst>
              </p:cNvPr>
              <p:cNvSpPr/>
              <p:nvPr/>
            </p:nvSpPr>
            <p:spPr>
              <a:xfrm rot="8844588">
                <a:off x="3294726" y="4779325"/>
                <a:ext cx="92420" cy="91023"/>
              </a:xfrm>
              <a:prstGeom prst="ellipse">
                <a:avLst/>
              </a:prstGeom>
              <a:solidFill>
                <a:schemeClr val="accent4"/>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7" name="椭圆 1116">
                <a:extLst>
                  <a:ext uri="{FF2B5EF4-FFF2-40B4-BE49-F238E27FC236}">
                    <a16:creationId xmlns:a16="http://schemas.microsoft.com/office/drawing/2014/main" id="{509497E1-E4D8-B6B9-C7C7-803D27B8A668}"/>
                  </a:ext>
                </a:extLst>
              </p:cNvPr>
              <p:cNvSpPr/>
              <p:nvPr/>
            </p:nvSpPr>
            <p:spPr>
              <a:xfrm rot="8844588">
                <a:off x="2851229" y="4360795"/>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8" name="椭圆 1117">
                <a:extLst>
                  <a:ext uri="{FF2B5EF4-FFF2-40B4-BE49-F238E27FC236}">
                    <a16:creationId xmlns:a16="http://schemas.microsoft.com/office/drawing/2014/main" id="{5C1975E8-E2AB-6099-A84B-28A02D5CBDDE}"/>
                  </a:ext>
                </a:extLst>
              </p:cNvPr>
              <p:cNvSpPr/>
              <p:nvPr/>
            </p:nvSpPr>
            <p:spPr>
              <a:xfrm rot="8844588">
                <a:off x="1942271" y="5034335"/>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9" name="椭圆 1118">
                <a:extLst>
                  <a:ext uri="{FF2B5EF4-FFF2-40B4-BE49-F238E27FC236}">
                    <a16:creationId xmlns:a16="http://schemas.microsoft.com/office/drawing/2014/main" id="{7D8C3275-6191-3F09-2B7B-33AB537ECB99}"/>
                  </a:ext>
                </a:extLst>
              </p:cNvPr>
              <p:cNvSpPr/>
              <p:nvPr/>
            </p:nvSpPr>
            <p:spPr>
              <a:xfrm rot="8844588">
                <a:off x="2503367" y="4581034"/>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0" name="椭圆 1119">
                <a:extLst>
                  <a:ext uri="{FF2B5EF4-FFF2-40B4-BE49-F238E27FC236}">
                    <a16:creationId xmlns:a16="http://schemas.microsoft.com/office/drawing/2014/main" id="{CF018062-5E1A-1742-6ECA-B5D673652A48}"/>
                  </a:ext>
                </a:extLst>
              </p:cNvPr>
              <p:cNvSpPr/>
              <p:nvPr/>
            </p:nvSpPr>
            <p:spPr>
              <a:xfrm rot="8844588">
                <a:off x="2349734" y="4693247"/>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1" name="椭圆 1120">
                <a:extLst>
                  <a:ext uri="{FF2B5EF4-FFF2-40B4-BE49-F238E27FC236}">
                    <a16:creationId xmlns:a16="http://schemas.microsoft.com/office/drawing/2014/main" id="{253D4FA3-7BEA-22B6-7EE1-724837BE5E48}"/>
                  </a:ext>
                </a:extLst>
              </p:cNvPr>
              <p:cNvSpPr/>
              <p:nvPr/>
            </p:nvSpPr>
            <p:spPr>
              <a:xfrm rot="8844588">
                <a:off x="1428491" y="5340580"/>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2" name="椭圆 1121">
                <a:extLst>
                  <a:ext uri="{FF2B5EF4-FFF2-40B4-BE49-F238E27FC236}">
                    <a16:creationId xmlns:a16="http://schemas.microsoft.com/office/drawing/2014/main" id="{F6DCE0B0-159E-95C2-602D-E4E8FF88BB33}"/>
                  </a:ext>
                </a:extLst>
              </p:cNvPr>
              <p:cNvSpPr/>
              <p:nvPr/>
            </p:nvSpPr>
            <p:spPr>
              <a:xfrm rot="8844588">
                <a:off x="2071526" y="4867574"/>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24" name="组合 1123">
                <a:extLst>
                  <a:ext uri="{FF2B5EF4-FFF2-40B4-BE49-F238E27FC236}">
                    <a16:creationId xmlns:a16="http://schemas.microsoft.com/office/drawing/2014/main" id="{03882753-AB81-13DC-C4D4-BF5470EA225C}"/>
                  </a:ext>
                </a:extLst>
              </p:cNvPr>
              <p:cNvGrpSpPr/>
              <p:nvPr/>
            </p:nvGrpSpPr>
            <p:grpSpPr>
              <a:xfrm>
                <a:off x="511809" y="4326434"/>
                <a:ext cx="605542" cy="429527"/>
                <a:chOff x="1289898" y="3741815"/>
                <a:chExt cx="520679" cy="369332"/>
              </a:xfrm>
            </p:grpSpPr>
            <p:cxnSp>
              <p:nvCxnSpPr>
                <p:cNvPr id="1125" name="直接连接符 1124">
                  <a:extLst>
                    <a:ext uri="{FF2B5EF4-FFF2-40B4-BE49-F238E27FC236}">
                      <a16:creationId xmlns:a16="http://schemas.microsoft.com/office/drawing/2014/main" id="{EEBC8938-8FB6-93F5-B2F1-C54853DCB80F}"/>
                    </a:ext>
                  </a:extLst>
                </p:cNvPr>
                <p:cNvCxnSpPr>
                  <a:cxnSpLocks/>
                </p:cNvCxnSpPr>
                <p:nvPr/>
              </p:nvCxnSpPr>
              <p:spPr>
                <a:xfrm>
                  <a:off x="1289898" y="3851392"/>
                  <a:ext cx="185845"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6" name="文本框 1125">
                      <a:extLst>
                        <a:ext uri="{FF2B5EF4-FFF2-40B4-BE49-F238E27FC236}">
                          <a16:creationId xmlns:a16="http://schemas.microsoft.com/office/drawing/2014/main" id="{B7E09727-939C-EA98-A3B6-05D1F1D5ADC8}"/>
                        </a:ext>
                      </a:extLst>
                    </p:cNvPr>
                    <p:cNvSpPr txBox="1"/>
                    <p:nvPr/>
                  </p:nvSpPr>
                  <p:spPr>
                    <a:xfrm>
                      <a:off x="1435987" y="3741815"/>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126" name="文本框 1125">
                      <a:extLst>
                        <a:ext uri="{FF2B5EF4-FFF2-40B4-BE49-F238E27FC236}">
                          <a16:creationId xmlns:a16="http://schemas.microsoft.com/office/drawing/2014/main" id="{B7E09727-939C-EA98-A3B6-05D1F1D5ADC8}"/>
                        </a:ext>
                      </a:extLst>
                    </p:cNvPr>
                    <p:cNvSpPr txBox="1">
                      <a:spLocks noRot="1" noChangeAspect="1" noMove="1" noResize="1" noEditPoints="1" noAdjustHandles="1" noChangeArrowheads="1" noChangeShapeType="1" noTextEdit="1"/>
                    </p:cNvSpPr>
                    <p:nvPr/>
                  </p:nvSpPr>
                  <p:spPr>
                    <a:xfrm>
                      <a:off x="1435987" y="3741815"/>
                      <a:ext cx="374590" cy="369332"/>
                    </a:xfrm>
                    <a:prstGeom prst="rect">
                      <a:avLst/>
                    </a:prstGeom>
                    <a:blipFill>
                      <a:blip r:embed="rId18"/>
                      <a:stretch>
                        <a:fillRect/>
                      </a:stretch>
                    </a:blipFill>
                  </p:spPr>
                  <p:txBody>
                    <a:bodyPr/>
                    <a:lstStyle/>
                    <a:p>
                      <a:r>
                        <a:rPr lang="zh-CN" altLang="en-US">
                          <a:noFill/>
                        </a:rPr>
                        <a:t> </a:t>
                      </a:r>
                    </a:p>
                  </p:txBody>
                </p:sp>
              </mc:Fallback>
            </mc:AlternateContent>
          </p:grpSp>
          <p:sp>
            <p:nvSpPr>
              <p:cNvPr id="37" name="椭圆 36">
                <a:extLst>
                  <a:ext uri="{FF2B5EF4-FFF2-40B4-BE49-F238E27FC236}">
                    <a16:creationId xmlns:a16="http://schemas.microsoft.com/office/drawing/2014/main" id="{7565E49E-A268-DA89-44EA-6144BC3B650F}"/>
                  </a:ext>
                </a:extLst>
              </p:cNvPr>
              <p:cNvSpPr/>
              <p:nvPr/>
            </p:nvSpPr>
            <p:spPr>
              <a:xfrm rot="8844588">
                <a:off x="1278752" y="6302805"/>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a:extLst>
                  <a:ext uri="{FF2B5EF4-FFF2-40B4-BE49-F238E27FC236}">
                    <a16:creationId xmlns:a16="http://schemas.microsoft.com/office/drawing/2014/main" id="{BABC1924-90D3-C76E-EADB-115066A12307}"/>
                  </a:ext>
                </a:extLst>
              </p:cNvPr>
              <p:cNvSpPr/>
              <p:nvPr/>
            </p:nvSpPr>
            <p:spPr>
              <a:xfrm rot="8844588">
                <a:off x="1950947" y="5887053"/>
                <a:ext cx="92420" cy="91023"/>
              </a:xfrm>
              <a:prstGeom prst="ellipse">
                <a:avLst/>
              </a:prstGeom>
              <a:solidFill>
                <a:schemeClr val="accent4"/>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87" name="直接连接符 1186">
                <a:extLst>
                  <a:ext uri="{FF2B5EF4-FFF2-40B4-BE49-F238E27FC236}">
                    <a16:creationId xmlns:a16="http://schemas.microsoft.com/office/drawing/2014/main" id="{68E951D2-3611-1BC7-D078-15F7094807F5}"/>
                  </a:ext>
                </a:extLst>
              </p:cNvPr>
              <p:cNvCxnSpPr>
                <a:cxnSpLocks/>
              </p:cNvCxnSpPr>
              <p:nvPr/>
            </p:nvCxnSpPr>
            <p:spPr>
              <a:xfrm>
                <a:off x="609154" y="6050239"/>
                <a:ext cx="0" cy="31582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89" name="直接连接符 1188">
                <a:extLst>
                  <a:ext uri="{FF2B5EF4-FFF2-40B4-BE49-F238E27FC236}">
                    <a16:creationId xmlns:a16="http://schemas.microsoft.com/office/drawing/2014/main" id="{DA1502FF-A092-A5D5-11FC-AB53144855E6}"/>
                  </a:ext>
                </a:extLst>
              </p:cNvPr>
              <p:cNvCxnSpPr>
                <a:cxnSpLocks/>
              </p:cNvCxnSpPr>
              <p:nvPr/>
            </p:nvCxnSpPr>
            <p:spPr>
              <a:xfrm>
                <a:off x="755329" y="6058361"/>
                <a:ext cx="0" cy="18097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1" name="直接连接符 1190">
                <a:extLst>
                  <a:ext uri="{FF2B5EF4-FFF2-40B4-BE49-F238E27FC236}">
                    <a16:creationId xmlns:a16="http://schemas.microsoft.com/office/drawing/2014/main" id="{10DD9568-E713-F1E5-DC92-70419549761F}"/>
                  </a:ext>
                </a:extLst>
              </p:cNvPr>
              <p:cNvCxnSpPr>
                <a:cxnSpLocks/>
              </p:cNvCxnSpPr>
              <p:nvPr/>
            </p:nvCxnSpPr>
            <p:spPr>
              <a:xfrm flipH="1">
                <a:off x="850366" y="6203076"/>
                <a:ext cx="517" cy="120884"/>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4" name="直接连接符 1193">
                <a:extLst>
                  <a:ext uri="{FF2B5EF4-FFF2-40B4-BE49-F238E27FC236}">
                    <a16:creationId xmlns:a16="http://schemas.microsoft.com/office/drawing/2014/main" id="{DB854F18-A211-65F0-FEEE-580429E852AA}"/>
                  </a:ext>
                </a:extLst>
              </p:cNvPr>
              <p:cNvCxnSpPr>
                <a:cxnSpLocks/>
              </p:cNvCxnSpPr>
              <p:nvPr/>
            </p:nvCxnSpPr>
            <p:spPr>
              <a:xfrm>
                <a:off x="850883" y="5883086"/>
                <a:ext cx="0" cy="31582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5" name="直接连接符 1194">
                <a:extLst>
                  <a:ext uri="{FF2B5EF4-FFF2-40B4-BE49-F238E27FC236}">
                    <a16:creationId xmlns:a16="http://schemas.microsoft.com/office/drawing/2014/main" id="{46732BCA-F810-CC9D-5E35-DC4ABE290C19}"/>
                  </a:ext>
                </a:extLst>
              </p:cNvPr>
              <p:cNvCxnSpPr>
                <a:cxnSpLocks/>
              </p:cNvCxnSpPr>
              <p:nvPr/>
            </p:nvCxnSpPr>
            <p:spPr>
              <a:xfrm>
                <a:off x="970667" y="5794163"/>
                <a:ext cx="0" cy="31582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6" name="直接连接符 1195">
                <a:extLst>
                  <a:ext uri="{FF2B5EF4-FFF2-40B4-BE49-F238E27FC236}">
                    <a16:creationId xmlns:a16="http://schemas.microsoft.com/office/drawing/2014/main" id="{BC120492-C3DF-FFA2-EB31-0EAF8E911FA4}"/>
                  </a:ext>
                </a:extLst>
              </p:cNvPr>
              <p:cNvCxnSpPr>
                <a:cxnSpLocks/>
              </p:cNvCxnSpPr>
              <p:nvPr/>
            </p:nvCxnSpPr>
            <p:spPr>
              <a:xfrm>
                <a:off x="1034832" y="5871677"/>
                <a:ext cx="0" cy="186684"/>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8" name="直接连接符 1197">
                <a:extLst>
                  <a:ext uri="{FF2B5EF4-FFF2-40B4-BE49-F238E27FC236}">
                    <a16:creationId xmlns:a16="http://schemas.microsoft.com/office/drawing/2014/main" id="{EFB2E79D-0F1C-A76B-253F-8C153EE3C394}"/>
                  </a:ext>
                </a:extLst>
              </p:cNvPr>
              <p:cNvCxnSpPr>
                <a:cxnSpLocks/>
              </p:cNvCxnSpPr>
              <p:nvPr/>
            </p:nvCxnSpPr>
            <p:spPr>
              <a:xfrm>
                <a:off x="997789" y="6078559"/>
                <a:ext cx="0" cy="186684"/>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9" name="直接连接符 1198">
                <a:extLst>
                  <a:ext uri="{FF2B5EF4-FFF2-40B4-BE49-F238E27FC236}">
                    <a16:creationId xmlns:a16="http://schemas.microsoft.com/office/drawing/2014/main" id="{C81558CC-D027-BB26-A621-1DBB05BA2214}"/>
                  </a:ext>
                </a:extLst>
              </p:cNvPr>
              <p:cNvCxnSpPr>
                <a:cxnSpLocks/>
              </p:cNvCxnSpPr>
              <p:nvPr/>
            </p:nvCxnSpPr>
            <p:spPr>
              <a:xfrm>
                <a:off x="1145531" y="5992225"/>
                <a:ext cx="0" cy="186684"/>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0" name="直接连接符 1199">
                <a:extLst>
                  <a:ext uri="{FF2B5EF4-FFF2-40B4-BE49-F238E27FC236}">
                    <a16:creationId xmlns:a16="http://schemas.microsoft.com/office/drawing/2014/main" id="{8D359DC7-4C5D-E126-3F41-8D36EAC1FBF3}"/>
                  </a:ext>
                </a:extLst>
              </p:cNvPr>
              <p:cNvCxnSpPr>
                <a:cxnSpLocks/>
              </p:cNvCxnSpPr>
              <p:nvPr/>
            </p:nvCxnSpPr>
            <p:spPr>
              <a:xfrm>
                <a:off x="1202368" y="5689901"/>
                <a:ext cx="0" cy="261746"/>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2" name="直接连接符 1201">
                <a:extLst>
                  <a:ext uri="{FF2B5EF4-FFF2-40B4-BE49-F238E27FC236}">
                    <a16:creationId xmlns:a16="http://schemas.microsoft.com/office/drawing/2014/main" id="{A489CBB9-A306-EA21-EFE1-A59230CA170B}"/>
                  </a:ext>
                </a:extLst>
              </p:cNvPr>
              <p:cNvCxnSpPr>
                <a:cxnSpLocks/>
              </p:cNvCxnSpPr>
              <p:nvPr/>
            </p:nvCxnSpPr>
            <p:spPr>
              <a:xfrm>
                <a:off x="1109059" y="5588320"/>
                <a:ext cx="0" cy="31582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3" name="直接连接符 1202">
                <a:extLst>
                  <a:ext uri="{FF2B5EF4-FFF2-40B4-BE49-F238E27FC236}">
                    <a16:creationId xmlns:a16="http://schemas.microsoft.com/office/drawing/2014/main" id="{3D12A6FD-B8F0-2E2E-443F-FFA4F4969F02}"/>
                  </a:ext>
                </a:extLst>
              </p:cNvPr>
              <p:cNvCxnSpPr>
                <a:cxnSpLocks/>
              </p:cNvCxnSpPr>
              <p:nvPr/>
            </p:nvCxnSpPr>
            <p:spPr>
              <a:xfrm>
                <a:off x="1361572" y="5643777"/>
                <a:ext cx="0" cy="184934"/>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5" name="直接连接符 1204">
                <a:extLst>
                  <a:ext uri="{FF2B5EF4-FFF2-40B4-BE49-F238E27FC236}">
                    <a16:creationId xmlns:a16="http://schemas.microsoft.com/office/drawing/2014/main" id="{7FA58E11-8100-57FB-2E16-4F16C99526C9}"/>
                  </a:ext>
                </a:extLst>
              </p:cNvPr>
              <p:cNvCxnSpPr>
                <a:cxnSpLocks/>
              </p:cNvCxnSpPr>
              <p:nvPr/>
            </p:nvCxnSpPr>
            <p:spPr>
              <a:xfrm>
                <a:off x="1278319" y="5839543"/>
                <a:ext cx="0" cy="31582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6" name="直接连接符 1205">
                <a:extLst>
                  <a:ext uri="{FF2B5EF4-FFF2-40B4-BE49-F238E27FC236}">
                    <a16:creationId xmlns:a16="http://schemas.microsoft.com/office/drawing/2014/main" id="{0689F2F6-1E9C-149A-D912-4940E136A521}"/>
                  </a:ext>
                </a:extLst>
              </p:cNvPr>
              <p:cNvCxnSpPr>
                <a:cxnSpLocks/>
                <a:stCxn id="1164" idx="5"/>
              </p:cNvCxnSpPr>
              <p:nvPr/>
            </p:nvCxnSpPr>
            <p:spPr>
              <a:xfrm>
                <a:off x="1325969" y="5848351"/>
                <a:ext cx="1518" cy="53397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9" name="直接连接符 1208">
                <a:extLst>
                  <a:ext uri="{FF2B5EF4-FFF2-40B4-BE49-F238E27FC236}">
                    <a16:creationId xmlns:a16="http://schemas.microsoft.com/office/drawing/2014/main" id="{80CCE1DC-1C6C-0BC4-6AA7-09B1C1B665B8}"/>
                  </a:ext>
                </a:extLst>
              </p:cNvPr>
              <p:cNvCxnSpPr>
                <a:cxnSpLocks/>
              </p:cNvCxnSpPr>
              <p:nvPr/>
            </p:nvCxnSpPr>
            <p:spPr>
              <a:xfrm>
                <a:off x="1379351" y="5828711"/>
                <a:ext cx="9059" cy="38718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11" name="直接连接符 1210">
                <a:extLst>
                  <a:ext uri="{FF2B5EF4-FFF2-40B4-BE49-F238E27FC236}">
                    <a16:creationId xmlns:a16="http://schemas.microsoft.com/office/drawing/2014/main" id="{D3C23D4C-8DFE-A31E-C860-DFD0213F54CE}"/>
                  </a:ext>
                </a:extLst>
              </p:cNvPr>
              <p:cNvCxnSpPr>
                <a:cxnSpLocks/>
              </p:cNvCxnSpPr>
              <p:nvPr/>
            </p:nvCxnSpPr>
            <p:spPr>
              <a:xfrm>
                <a:off x="1472801" y="5361533"/>
                <a:ext cx="9059" cy="38718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12" name="直接连接符 1211">
                <a:extLst>
                  <a:ext uri="{FF2B5EF4-FFF2-40B4-BE49-F238E27FC236}">
                    <a16:creationId xmlns:a16="http://schemas.microsoft.com/office/drawing/2014/main" id="{EC38E59E-1AF0-2A85-C09F-486F27D4D3E2}"/>
                  </a:ext>
                </a:extLst>
              </p:cNvPr>
              <p:cNvCxnSpPr>
                <a:cxnSpLocks/>
              </p:cNvCxnSpPr>
              <p:nvPr/>
            </p:nvCxnSpPr>
            <p:spPr>
              <a:xfrm>
                <a:off x="1632285" y="5672251"/>
                <a:ext cx="0" cy="43773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14" name="直接连接符 1213">
                <a:extLst>
                  <a:ext uri="{FF2B5EF4-FFF2-40B4-BE49-F238E27FC236}">
                    <a16:creationId xmlns:a16="http://schemas.microsoft.com/office/drawing/2014/main" id="{8E8BAD83-5BE7-303A-89D9-C98E583EF451}"/>
                  </a:ext>
                </a:extLst>
              </p:cNvPr>
              <p:cNvCxnSpPr>
                <a:cxnSpLocks/>
                <a:stCxn id="1169" idx="4"/>
              </p:cNvCxnSpPr>
              <p:nvPr/>
            </p:nvCxnSpPr>
            <p:spPr>
              <a:xfrm flipH="1">
                <a:off x="1553224" y="5711388"/>
                <a:ext cx="2040" cy="323375"/>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16" name="直接连接符 1215">
                <a:extLst>
                  <a:ext uri="{FF2B5EF4-FFF2-40B4-BE49-F238E27FC236}">
                    <a16:creationId xmlns:a16="http://schemas.microsoft.com/office/drawing/2014/main" id="{899A8AAC-5DFA-F979-450E-B1F1E824BFA1}"/>
                  </a:ext>
                </a:extLst>
              </p:cNvPr>
              <p:cNvCxnSpPr>
                <a:cxnSpLocks/>
              </p:cNvCxnSpPr>
              <p:nvPr/>
            </p:nvCxnSpPr>
            <p:spPr>
              <a:xfrm>
                <a:off x="1438889" y="5535816"/>
                <a:ext cx="3148" cy="34503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18" name="直接连接符 1217">
                <a:extLst>
                  <a:ext uri="{FF2B5EF4-FFF2-40B4-BE49-F238E27FC236}">
                    <a16:creationId xmlns:a16="http://schemas.microsoft.com/office/drawing/2014/main" id="{611FD809-99D5-4084-7ACF-BEF17627BAD5}"/>
                  </a:ext>
                </a:extLst>
              </p:cNvPr>
              <p:cNvCxnSpPr>
                <a:cxnSpLocks/>
              </p:cNvCxnSpPr>
              <p:nvPr/>
            </p:nvCxnSpPr>
            <p:spPr>
              <a:xfrm>
                <a:off x="1824165" y="5505128"/>
                <a:ext cx="2328" cy="466659"/>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21" name="直接连接符 1220">
                <a:extLst>
                  <a:ext uri="{FF2B5EF4-FFF2-40B4-BE49-F238E27FC236}">
                    <a16:creationId xmlns:a16="http://schemas.microsoft.com/office/drawing/2014/main" id="{6C961C35-F180-36EC-11F5-CBD426C6CC75}"/>
                  </a:ext>
                </a:extLst>
              </p:cNvPr>
              <p:cNvCxnSpPr>
                <a:cxnSpLocks/>
              </p:cNvCxnSpPr>
              <p:nvPr/>
            </p:nvCxnSpPr>
            <p:spPr>
              <a:xfrm flipH="1">
                <a:off x="1793473" y="5553878"/>
                <a:ext cx="1497" cy="25232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23" name="直接连接符 1222">
                <a:extLst>
                  <a:ext uri="{FF2B5EF4-FFF2-40B4-BE49-F238E27FC236}">
                    <a16:creationId xmlns:a16="http://schemas.microsoft.com/office/drawing/2014/main" id="{A63DC812-FC6D-C283-6915-834BE86DCF7E}"/>
                  </a:ext>
                </a:extLst>
              </p:cNvPr>
              <p:cNvCxnSpPr>
                <a:cxnSpLocks/>
              </p:cNvCxnSpPr>
              <p:nvPr/>
            </p:nvCxnSpPr>
            <p:spPr>
              <a:xfrm>
                <a:off x="1719588" y="5352752"/>
                <a:ext cx="1636" cy="31038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25" name="直接连接符 1224">
                <a:extLst>
                  <a:ext uri="{FF2B5EF4-FFF2-40B4-BE49-F238E27FC236}">
                    <a16:creationId xmlns:a16="http://schemas.microsoft.com/office/drawing/2014/main" id="{894FFF5F-52FE-BFB7-77B0-4332383557EF}"/>
                  </a:ext>
                </a:extLst>
              </p:cNvPr>
              <p:cNvCxnSpPr>
                <a:cxnSpLocks/>
              </p:cNvCxnSpPr>
              <p:nvPr/>
            </p:nvCxnSpPr>
            <p:spPr>
              <a:xfrm>
                <a:off x="1585649" y="5419348"/>
                <a:ext cx="7507" cy="24890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27" name="直接连接符 1226">
                <a:extLst>
                  <a:ext uri="{FF2B5EF4-FFF2-40B4-BE49-F238E27FC236}">
                    <a16:creationId xmlns:a16="http://schemas.microsoft.com/office/drawing/2014/main" id="{E236B5DB-33F3-0064-E0F5-307E743622ED}"/>
                  </a:ext>
                </a:extLst>
              </p:cNvPr>
              <p:cNvCxnSpPr>
                <a:cxnSpLocks/>
              </p:cNvCxnSpPr>
              <p:nvPr/>
            </p:nvCxnSpPr>
            <p:spPr>
              <a:xfrm>
                <a:off x="1680143" y="5619529"/>
                <a:ext cx="7507" cy="24890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28" name="直接连接符 1227">
                <a:extLst>
                  <a:ext uri="{FF2B5EF4-FFF2-40B4-BE49-F238E27FC236}">
                    <a16:creationId xmlns:a16="http://schemas.microsoft.com/office/drawing/2014/main" id="{D6619024-65E9-CC70-4B97-8DC7173EDE72}"/>
                  </a:ext>
                </a:extLst>
              </p:cNvPr>
              <p:cNvCxnSpPr>
                <a:cxnSpLocks/>
              </p:cNvCxnSpPr>
              <p:nvPr/>
            </p:nvCxnSpPr>
            <p:spPr>
              <a:xfrm>
                <a:off x="1630795" y="5261637"/>
                <a:ext cx="11027" cy="36563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0" name="直接连接符 1229">
                <a:extLst>
                  <a:ext uri="{FF2B5EF4-FFF2-40B4-BE49-F238E27FC236}">
                    <a16:creationId xmlns:a16="http://schemas.microsoft.com/office/drawing/2014/main" id="{D55AEB66-C7E8-706E-9226-CEB8D69B339A}"/>
                  </a:ext>
                </a:extLst>
              </p:cNvPr>
              <p:cNvCxnSpPr>
                <a:cxnSpLocks/>
              </p:cNvCxnSpPr>
              <p:nvPr/>
            </p:nvCxnSpPr>
            <p:spPr>
              <a:xfrm>
                <a:off x="1803340" y="5110571"/>
                <a:ext cx="0" cy="40481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2" name="直接连接符 1231">
                <a:extLst>
                  <a:ext uri="{FF2B5EF4-FFF2-40B4-BE49-F238E27FC236}">
                    <a16:creationId xmlns:a16="http://schemas.microsoft.com/office/drawing/2014/main" id="{E97BC6D8-1EB4-4D79-3159-D4715C708C3B}"/>
                  </a:ext>
                </a:extLst>
              </p:cNvPr>
              <p:cNvCxnSpPr>
                <a:cxnSpLocks/>
              </p:cNvCxnSpPr>
              <p:nvPr/>
            </p:nvCxnSpPr>
            <p:spPr>
              <a:xfrm>
                <a:off x="2090424" y="5313078"/>
                <a:ext cx="2194" cy="38335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4" name="直接连接符 1233">
                <a:extLst>
                  <a:ext uri="{FF2B5EF4-FFF2-40B4-BE49-F238E27FC236}">
                    <a16:creationId xmlns:a16="http://schemas.microsoft.com/office/drawing/2014/main" id="{EE4D1665-F51B-90D4-44F5-428D050B3069}"/>
                  </a:ext>
                </a:extLst>
              </p:cNvPr>
              <p:cNvCxnSpPr>
                <a:cxnSpLocks/>
              </p:cNvCxnSpPr>
              <p:nvPr/>
            </p:nvCxnSpPr>
            <p:spPr>
              <a:xfrm>
                <a:off x="2222413" y="5232239"/>
                <a:ext cx="2194" cy="38335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5" name="直接连接符 1234">
                <a:extLst>
                  <a:ext uri="{FF2B5EF4-FFF2-40B4-BE49-F238E27FC236}">
                    <a16:creationId xmlns:a16="http://schemas.microsoft.com/office/drawing/2014/main" id="{8F212282-F373-C87A-3466-4EB498D3147A}"/>
                  </a:ext>
                </a:extLst>
              </p:cNvPr>
              <p:cNvCxnSpPr>
                <a:cxnSpLocks/>
              </p:cNvCxnSpPr>
              <p:nvPr/>
            </p:nvCxnSpPr>
            <p:spPr>
              <a:xfrm>
                <a:off x="2013927" y="5383149"/>
                <a:ext cx="6974" cy="14423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7" name="直接连接符 1236">
                <a:extLst>
                  <a:ext uri="{FF2B5EF4-FFF2-40B4-BE49-F238E27FC236}">
                    <a16:creationId xmlns:a16="http://schemas.microsoft.com/office/drawing/2014/main" id="{8B683A66-49D0-712C-6C5D-FF0D993C3A31}"/>
                  </a:ext>
                </a:extLst>
              </p:cNvPr>
              <p:cNvCxnSpPr>
                <a:cxnSpLocks/>
              </p:cNvCxnSpPr>
              <p:nvPr/>
            </p:nvCxnSpPr>
            <p:spPr>
              <a:xfrm flipH="1">
                <a:off x="1989176" y="5082466"/>
                <a:ext cx="2390" cy="31276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9" name="直接连接符 1238">
                <a:extLst>
                  <a:ext uri="{FF2B5EF4-FFF2-40B4-BE49-F238E27FC236}">
                    <a16:creationId xmlns:a16="http://schemas.microsoft.com/office/drawing/2014/main" id="{11B0916B-92A0-F015-0180-3D7C333687DC}"/>
                  </a:ext>
                </a:extLst>
              </p:cNvPr>
              <p:cNvCxnSpPr>
                <a:cxnSpLocks/>
              </p:cNvCxnSpPr>
              <p:nvPr/>
            </p:nvCxnSpPr>
            <p:spPr>
              <a:xfrm>
                <a:off x="2077628" y="5196379"/>
                <a:ext cx="0" cy="13414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1" name="直接连接符 1240">
                <a:extLst>
                  <a:ext uri="{FF2B5EF4-FFF2-40B4-BE49-F238E27FC236}">
                    <a16:creationId xmlns:a16="http://schemas.microsoft.com/office/drawing/2014/main" id="{1627336C-46D8-5B19-C271-824568B5C089}"/>
                  </a:ext>
                </a:extLst>
              </p:cNvPr>
              <p:cNvCxnSpPr>
                <a:cxnSpLocks/>
              </p:cNvCxnSpPr>
              <p:nvPr/>
            </p:nvCxnSpPr>
            <p:spPr>
              <a:xfrm flipH="1">
                <a:off x="2213586" y="5059817"/>
                <a:ext cx="736" cy="165165"/>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3" name="直接连接符 1242">
                <a:extLst>
                  <a:ext uri="{FF2B5EF4-FFF2-40B4-BE49-F238E27FC236}">
                    <a16:creationId xmlns:a16="http://schemas.microsoft.com/office/drawing/2014/main" id="{822C9C98-8999-9D32-F522-3708A3DD1B00}"/>
                  </a:ext>
                </a:extLst>
              </p:cNvPr>
              <p:cNvCxnSpPr>
                <a:cxnSpLocks/>
              </p:cNvCxnSpPr>
              <p:nvPr/>
            </p:nvCxnSpPr>
            <p:spPr>
              <a:xfrm>
                <a:off x="2130472" y="4888398"/>
                <a:ext cx="2194" cy="38335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4" name="直接连接符 1243">
                <a:extLst>
                  <a:ext uri="{FF2B5EF4-FFF2-40B4-BE49-F238E27FC236}">
                    <a16:creationId xmlns:a16="http://schemas.microsoft.com/office/drawing/2014/main" id="{76FC13D2-FF4C-6284-92F9-E062A2F08976}"/>
                  </a:ext>
                </a:extLst>
              </p:cNvPr>
              <p:cNvCxnSpPr>
                <a:cxnSpLocks/>
              </p:cNvCxnSpPr>
              <p:nvPr/>
            </p:nvCxnSpPr>
            <p:spPr>
              <a:xfrm>
                <a:off x="2411359" y="5103803"/>
                <a:ext cx="2194" cy="38335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5" name="直接连接符 1244">
                <a:extLst>
                  <a:ext uri="{FF2B5EF4-FFF2-40B4-BE49-F238E27FC236}">
                    <a16:creationId xmlns:a16="http://schemas.microsoft.com/office/drawing/2014/main" id="{2502B1D2-A124-DD52-0C11-F6E2F06AE15E}"/>
                  </a:ext>
                </a:extLst>
              </p:cNvPr>
              <p:cNvCxnSpPr>
                <a:cxnSpLocks/>
              </p:cNvCxnSpPr>
              <p:nvPr/>
            </p:nvCxnSpPr>
            <p:spPr>
              <a:xfrm>
                <a:off x="2526901" y="5039557"/>
                <a:ext cx="2194" cy="38335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6" name="直接连接符 1245">
                <a:extLst>
                  <a:ext uri="{FF2B5EF4-FFF2-40B4-BE49-F238E27FC236}">
                    <a16:creationId xmlns:a16="http://schemas.microsoft.com/office/drawing/2014/main" id="{1D3A3177-6498-C7A3-F1DE-8D9079CBDC5F}"/>
                  </a:ext>
                </a:extLst>
              </p:cNvPr>
              <p:cNvCxnSpPr>
                <a:cxnSpLocks/>
              </p:cNvCxnSpPr>
              <p:nvPr/>
            </p:nvCxnSpPr>
            <p:spPr>
              <a:xfrm>
                <a:off x="2282158" y="4853748"/>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9" name="直接连接符 1248">
                <a:extLst>
                  <a:ext uri="{FF2B5EF4-FFF2-40B4-BE49-F238E27FC236}">
                    <a16:creationId xmlns:a16="http://schemas.microsoft.com/office/drawing/2014/main" id="{886735F3-987A-779E-AD31-33E4AC52BBF8}"/>
                  </a:ext>
                </a:extLst>
              </p:cNvPr>
              <p:cNvCxnSpPr>
                <a:cxnSpLocks/>
              </p:cNvCxnSpPr>
              <p:nvPr/>
            </p:nvCxnSpPr>
            <p:spPr>
              <a:xfrm>
                <a:off x="2391413" y="4713238"/>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0" name="直接连接符 1249">
                <a:extLst>
                  <a:ext uri="{FF2B5EF4-FFF2-40B4-BE49-F238E27FC236}">
                    <a16:creationId xmlns:a16="http://schemas.microsoft.com/office/drawing/2014/main" id="{81E4105F-680C-3394-C594-35A1C1F68435}"/>
                  </a:ext>
                </a:extLst>
              </p:cNvPr>
              <p:cNvCxnSpPr>
                <a:cxnSpLocks/>
              </p:cNvCxnSpPr>
              <p:nvPr/>
            </p:nvCxnSpPr>
            <p:spPr>
              <a:xfrm>
                <a:off x="2689066" y="4908132"/>
                <a:ext cx="2907" cy="199189"/>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2" name="直接连接符 1251">
                <a:extLst>
                  <a:ext uri="{FF2B5EF4-FFF2-40B4-BE49-F238E27FC236}">
                    <a16:creationId xmlns:a16="http://schemas.microsoft.com/office/drawing/2014/main" id="{39D4DFA9-0F11-46E6-01BA-750C2751DA2F}"/>
                  </a:ext>
                </a:extLst>
              </p:cNvPr>
              <p:cNvCxnSpPr>
                <a:cxnSpLocks/>
              </p:cNvCxnSpPr>
              <p:nvPr/>
            </p:nvCxnSpPr>
            <p:spPr>
              <a:xfrm>
                <a:off x="2555351" y="4640252"/>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3" name="直接连接符 1252">
                <a:extLst>
                  <a:ext uri="{FF2B5EF4-FFF2-40B4-BE49-F238E27FC236}">
                    <a16:creationId xmlns:a16="http://schemas.microsoft.com/office/drawing/2014/main" id="{B3E64A2C-F290-7595-F8DD-F470BE72427D}"/>
                  </a:ext>
                </a:extLst>
              </p:cNvPr>
              <p:cNvCxnSpPr>
                <a:cxnSpLocks/>
              </p:cNvCxnSpPr>
              <p:nvPr/>
            </p:nvCxnSpPr>
            <p:spPr>
              <a:xfrm flipH="1">
                <a:off x="2493476" y="4830774"/>
                <a:ext cx="3617" cy="20402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5" name="直接连接符 1254">
                <a:extLst>
                  <a:ext uri="{FF2B5EF4-FFF2-40B4-BE49-F238E27FC236}">
                    <a16:creationId xmlns:a16="http://schemas.microsoft.com/office/drawing/2014/main" id="{30A0792A-8648-01C2-287E-0BA6DE784B53}"/>
                  </a:ext>
                </a:extLst>
              </p:cNvPr>
              <p:cNvCxnSpPr>
                <a:cxnSpLocks/>
              </p:cNvCxnSpPr>
              <p:nvPr/>
            </p:nvCxnSpPr>
            <p:spPr>
              <a:xfrm>
                <a:off x="2672442" y="4765713"/>
                <a:ext cx="0" cy="131915"/>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7" name="直接连接符 1256">
                <a:extLst>
                  <a:ext uri="{FF2B5EF4-FFF2-40B4-BE49-F238E27FC236}">
                    <a16:creationId xmlns:a16="http://schemas.microsoft.com/office/drawing/2014/main" id="{EDF2546C-B0BC-7915-88E5-5568BFD53362}"/>
                  </a:ext>
                </a:extLst>
              </p:cNvPr>
              <p:cNvCxnSpPr>
                <a:cxnSpLocks/>
              </p:cNvCxnSpPr>
              <p:nvPr/>
            </p:nvCxnSpPr>
            <p:spPr>
              <a:xfrm>
                <a:off x="2723868" y="4579971"/>
                <a:ext cx="0" cy="293640"/>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9" name="直接连接符 1258">
                <a:extLst>
                  <a:ext uri="{FF2B5EF4-FFF2-40B4-BE49-F238E27FC236}">
                    <a16:creationId xmlns:a16="http://schemas.microsoft.com/office/drawing/2014/main" id="{1AAC07C8-8389-3763-B689-F160E3E7C5E2}"/>
                  </a:ext>
                </a:extLst>
              </p:cNvPr>
              <p:cNvCxnSpPr>
                <a:cxnSpLocks/>
              </p:cNvCxnSpPr>
              <p:nvPr/>
            </p:nvCxnSpPr>
            <p:spPr>
              <a:xfrm>
                <a:off x="2780209" y="4830213"/>
                <a:ext cx="9095" cy="20795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1" name="直接连接符 1260">
                <a:extLst>
                  <a:ext uri="{FF2B5EF4-FFF2-40B4-BE49-F238E27FC236}">
                    <a16:creationId xmlns:a16="http://schemas.microsoft.com/office/drawing/2014/main" id="{5F66ED34-4076-718B-674F-646297F71864}"/>
                  </a:ext>
                </a:extLst>
              </p:cNvPr>
              <p:cNvCxnSpPr>
                <a:cxnSpLocks/>
              </p:cNvCxnSpPr>
              <p:nvPr/>
            </p:nvCxnSpPr>
            <p:spPr>
              <a:xfrm>
                <a:off x="2647537" y="4939999"/>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2" name="直接连接符 1261">
                <a:extLst>
                  <a:ext uri="{FF2B5EF4-FFF2-40B4-BE49-F238E27FC236}">
                    <a16:creationId xmlns:a16="http://schemas.microsoft.com/office/drawing/2014/main" id="{0A2BF912-200D-1C64-90CD-DBFBA81CC6A2}"/>
                  </a:ext>
                </a:extLst>
              </p:cNvPr>
              <p:cNvCxnSpPr>
                <a:cxnSpLocks/>
                <a:endCxn id="1139" idx="3"/>
              </p:cNvCxnSpPr>
              <p:nvPr/>
            </p:nvCxnSpPr>
            <p:spPr>
              <a:xfrm flipH="1">
                <a:off x="2842290" y="4631190"/>
                <a:ext cx="322" cy="13070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4" name="直接连接符 1263">
                <a:extLst>
                  <a:ext uri="{FF2B5EF4-FFF2-40B4-BE49-F238E27FC236}">
                    <a16:creationId xmlns:a16="http://schemas.microsoft.com/office/drawing/2014/main" id="{832F2A9B-3FF9-737C-C35E-8DAE8CE31600}"/>
                  </a:ext>
                </a:extLst>
              </p:cNvPr>
              <p:cNvCxnSpPr>
                <a:cxnSpLocks/>
              </p:cNvCxnSpPr>
              <p:nvPr/>
            </p:nvCxnSpPr>
            <p:spPr>
              <a:xfrm>
                <a:off x="2890698" y="4419364"/>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5" name="直接连接符 1264">
                <a:extLst>
                  <a:ext uri="{FF2B5EF4-FFF2-40B4-BE49-F238E27FC236}">
                    <a16:creationId xmlns:a16="http://schemas.microsoft.com/office/drawing/2014/main" id="{475AC303-857F-60DA-7219-DC3DA1BC111D}"/>
                  </a:ext>
                </a:extLst>
              </p:cNvPr>
              <p:cNvCxnSpPr>
                <a:cxnSpLocks/>
              </p:cNvCxnSpPr>
              <p:nvPr/>
            </p:nvCxnSpPr>
            <p:spPr>
              <a:xfrm>
                <a:off x="2972130" y="4695943"/>
                <a:ext cx="9275" cy="23720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7" name="直接连接符 1266">
                <a:extLst>
                  <a:ext uri="{FF2B5EF4-FFF2-40B4-BE49-F238E27FC236}">
                    <a16:creationId xmlns:a16="http://schemas.microsoft.com/office/drawing/2014/main" id="{51E99589-9133-85F1-E802-D9AEE16F2C45}"/>
                  </a:ext>
                </a:extLst>
              </p:cNvPr>
              <p:cNvCxnSpPr>
                <a:cxnSpLocks/>
              </p:cNvCxnSpPr>
              <p:nvPr/>
            </p:nvCxnSpPr>
            <p:spPr>
              <a:xfrm>
                <a:off x="3031213" y="4654742"/>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8" name="直接连接符 1267">
                <a:extLst>
                  <a:ext uri="{FF2B5EF4-FFF2-40B4-BE49-F238E27FC236}">
                    <a16:creationId xmlns:a16="http://schemas.microsoft.com/office/drawing/2014/main" id="{7F6093F5-97C9-25F6-9DA3-C3968D71A9FA}"/>
                  </a:ext>
                </a:extLst>
              </p:cNvPr>
              <p:cNvCxnSpPr>
                <a:cxnSpLocks/>
              </p:cNvCxnSpPr>
              <p:nvPr/>
            </p:nvCxnSpPr>
            <p:spPr>
              <a:xfrm flipH="1">
                <a:off x="2963476" y="4477996"/>
                <a:ext cx="5017" cy="199019"/>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71" name="直接连接符 1270">
                <a:extLst>
                  <a:ext uri="{FF2B5EF4-FFF2-40B4-BE49-F238E27FC236}">
                    <a16:creationId xmlns:a16="http://schemas.microsoft.com/office/drawing/2014/main" id="{319BE2EA-6D3C-9211-447F-62AC678308D9}"/>
                  </a:ext>
                </a:extLst>
              </p:cNvPr>
              <p:cNvCxnSpPr>
                <a:cxnSpLocks/>
              </p:cNvCxnSpPr>
              <p:nvPr/>
            </p:nvCxnSpPr>
            <p:spPr>
              <a:xfrm>
                <a:off x="3172879" y="4561910"/>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72" name="直接连接符 1271">
                <a:extLst>
                  <a:ext uri="{FF2B5EF4-FFF2-40B4-BE49-F238E27FC236}">
                    <a16:creationId xmlns:a16="http://schemas.microsoft.com/office/drawing/2014/main" id="{9EAF7CD7-24B2-688A-4213-DF5096E04711}"/>
                  </a:ext>
                </a:extLst>
              </p:cNvPr>
              <p:cNvCxnSpPr>
                <a:cxnSpLocks/>
              </p:cNvCxnSpPr>
              <p:nvPr/>
            </p:nvCxnSpPr>
            <p:spPr>
              <a:xfrm>
                <a:off x="3096228" y="4391539"/>
                <a:ext cx="0" cy="227259"/>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74" name="直接连接符 1273">
                <a:extLst>
                  <a:ext uri="{FF2B5EF4-FFF2-40B4-BE49-F238E27FC236}">
                    <a16:creationId xmlns:a16="http://schemas.microsoft.com/office/drawing/2014/main" id="{1E0914BB-7F72-4E20-494C-A48ECE7C7BDE}"/>
                  </a:ext>
                </a:extLst>
              </p:cNvPr>
              <p:cNvCxnSpPr>
                <a:cxnSpLocks/>
              </p:cNvCxnSpPr>
              <p:nvPr/>
            </p:nvCxnSpPr>
            <p:spPr>
              <a:xfrm>
                <a:off x="3067864" y="4597648"/>
                <a:ext cx="10240" cy="2134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76" name="直接连接符 1275">
                <a:extLst>
                  <a:ext uri="{FF2B5EF4-FFF2-40B4-BE49-F238E27FC236}">
                    <a16:creationId xmlns:a16="http://schemas.microsoft.com/office/drawing/2014/main" id="{AA9F6CEE-2E17-3B67-AA7F-0F6A165C786C}"/>
                  </a:ext>
                </a:extLst>
              </p:cNvPr>
              <p:cNvCxnSpPr>
                <a:cxnSpLocks/>
              </p:cNvCxnSpPr>
              <p:nvPr/>
            </p:nvCxnSpPr>
            <p:spPr>
              <a:xfrm flipH="1">
                <a:off x="3258030" y="4484914"/>
                <a:ext cx="2562" cy="268941"/>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79" name="直接连接符 1278">
                <a:extLst>
                  <a:ext uri="{FF2B5EF4-FFF2-40B4-BE49-F238E27FC236}">
                    <a16:creationId xmlns:a16="http://schemas.microsoft.com/office/drawing/2014/main" id="{2840389A-C754-4538-36AF-1E1DC70F6990}"/>
                  </a:ext>
                </a:extLst>
              </p:cNvPr>
              <p:cNvCxnSpPr>
                <a:cxnSpLocks/>
              </p:cNvCxnSpPr>
              <p:nvPr/>
            </p:nvCxnSpPr>
            <p:spPr>
              <a:xfrm>
                <a:off x="2893010" y="4752865"/>
                <a:ext cx="2720" cy="40701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81" name="直接连接符 1280">
                <a:extLst>
                  <a:ext uri="{FF2B5EF4-FFF2-40B4-BE49-F238E27FC236}">
                    <a16:creationId xmlns:a16="http://schemas.microsoft.com/office/drawing/2014/main" id="{0ABE28CF-F121-8D96-E04D-B318D2ACCC5F}"/>
                  </a:ext>
                </a:extLst>
              </p:cNvPr>
              <p:cNvCxnSpPr>
                <a:cxnSpLocks/>
              </p:cNvCxnSpPr>
              <p:nvPr/>
            </p:nvCxnSpPr>
            <p:spPr>
              <a:xfrm flipH="1">
                <a:off x="2002029" y="5400689"/>
                <a:ext cx="6802" cy="57474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83" name="直接连接符 1282">
                <a:extLst>
                  <a:ext uri="{FF2B5EF4-FFF2-40B4-BE49-F238E27FC236}">
                    <a16:creationId xmlns:a16="http://schemas.microsoft.com/office/drawing/2014/main" id="{06A0DCC0-A39C-0FB5-2198-08D4F4F5DF70}"/>
                  </a:ext>
                </a:extLst>
              </p:cNvPr>
              <p:cNvCxnSpPr>
                <a:cxnSpLocks/>
                <a:endCxn id="1180" idx="3"/>
              </p:cNvCxnSpPr>
              <p:nvPr/>
            </p:nvCxnSpPr>
            <p:spPr>
              <a:xfrm flipH="1">
                <a:off x="1899019" y="5452153"/>
                <a:ext cx="4441" cy="30547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85" name="直接连接符 1284">
                <a:extLst>
                  <a:ext uri="{FF2B5EF4-FFF2-40B4-BE49-F238E27FC236}">
                    <a16:creationId xmlns:a16="http://schemas.microsoft.com/office/drawing/2014/main" id="{4C75EA3F-2650-EB00-C18E-C87101E696B8}"/>
                  </a:ext>
                </a:extLst>
              </p:cNvPr>
              <p:cNvCxnSpPr>
                <a:cxnSpLocks/>
              </p:cNvCxnSpPr>
              <p:nvPr/>
            </p:nvCxnSpPr>
            <p:spPr>
              <a:xfrm>
                <a:off x="1863306" y="5277921"/>
                <a:ext cx="3914" cy="200795"/>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87" name="直接连接符 1286">
                <a:extLst>
                  <a:ext uri="{FF2B5EF4-FFF2-40B4-BE49-F238E27FC236}">
                    <a16:creationId xmlns:a16="http://schemas.microsoft.com/office/drawing/2014/main" id="{F6890DAE-466A-BDDD-8040-AE6D76523A92}"/>
                  </a:ext>
                </a:extLst>
              </p:cNvPr>
              <p:cNvCxnSpPr>
                <a:cxnSpLocks/>
              </p:cNvCxnSpPr>
              <p:nvPr/>
            </p:nvCxnSpPr>
            <p:spPr>
              <a:xfrm>
                <a:off x="3331028" y="4447994"/>
                <a:ext cx="5653" cy="34160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C0D7A73D-64C9-C901-0345-4D22740E0D5B}"/>
                  </a:ext>
                </a:extLst>
              </p:cNvPr>
              <p:cNvCxnSpPr>
                <a:endCxn id="1132" idx="1"/>
              </p:cNvCxnSpPr>
              <p:nvPr/>
            </p:nvCxnSpPr>
            <p:spPr>
              <a:xfrm flipV="1">
                <a:off x="516809" y="4415864"/>
                <a:ext cx="2822877" cy="2016470"/>
              </a:xfrm>
              <a:prstGeom prst="line">
                <a:avLst/>
              </a:prstGeom>
              <a:ln w="38100"/>
            </p:spPr>
            <p:style>
              <a:lnRef idx="1">
                <a:schemeClr val="dk1"/>
              </a:lnRef>
              <a:fillRef idx="0">
                <a:schemeClr val="dk1"/>
              </a:fillRef>
              <a:effectRef idx="0">
                <a:schemeClr val="dk1"/>
              </a:effectRef>
              <a:fontRef idx="minor">
                <a:schemeClr val="tx1"/>
              </a:fontRef>
            </p:style>
          </p:cxnSp>
        </p:grpSp>
        <p:sp>
          <p:nvSpPr>
            <p:cNvPr id="1289" name="文本框 1288">
              <a:extLst>
                <a:ext uri="{FF2B5EF4-FFF2-40B4-BE49-F238E27FC236}">
                  <a16:creationId xmlns:a16="http://schemas.microsoft.com/office/drawing/2014/main" id="{2364DEC5-CDE5-33BD-E2CC-12884F32DCD6}"/>
                </a:ext>
              </a:extLst>
            </p:cNvPr>
            <p:cNvSpPr txBox="1"/>
            <p:nvPr/>
          </p:nvSpPr>
          <p:spPr>
            <a:xfrm>
              <a:off x="185487" y="5710583"/>
              <a:ext cx="3578157" cy="307777"/>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Conformal scores can</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be</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rPr>
                <a:t>residuals</a:t>
              </a:r>
              <a:endParaRPr lang="zh-CN" altLang="en-US" sz="1600" b="1" dirty="0">
                <a:solidFill>
                  <a:schemeClr val="accent4"/>
                </a:solidFill>
              </a:endParaRPr>
            </a:p>
          </p:txBody>
        </p:sp>
        <p:cxnSp>
          <p:nvCxnSpPr>
            <p:cNvPr id="1302" name="连接符: 肘形 1301">
              <a:extLst>
                <a:ext uri="{FF2B5EF4-FFF2-40B4-BE49-F238E27FC236}">
                  <a16:creationId xmlns:a16="http://schemas.microsoft.com/office/drawing/2014/main" id="{33AE0EF1-5D69-8063-A4F5-C210C78F06DE}"/>
                </a:ext>
              </a:extLst>
            </p:cNvPr>
            <p:cNvCxnSpPr>
              <a:cxnSpLocks/>
            </p:cNvCxnSpPr>
            <p:nvPr/>
          </p:nvCxnSpPr>
          <p:spPr>
            <a:xfrm rot="10800000">
              <a:off x="2244167" y="4617692"/>
              <a:ext cx="429263" cy="411659"/>
            </a:xfrm>
            <a:prstGeom prst="bentConnector3">
              <a:avLst>
                <a:gd name="adj1" fmla="val 49047"/>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06" name="文本框 1305">
                  <a:extLst>
                    <a:ext uri="{FF2B5EF4-FFF2-40B4-BE49-F238E27FC236}">
                      <a16:creationId xmlns:a16="http://schemas.microsoft.com/office/drawing/2014/main" id="{971B42DE-72EE-780D-26DE-A9C7E7509500}"/>
                    </a:ext>
                  </a:extLst>
                </p:cNvPr>
                <p:cNvSpPr txBox="1"/>
                <p:nvPr/>
              </p:nvSpPr>
              <p:spPr>
                <a:xfrm>
                  <a:off x="2591626" y="4858003"/>
                  <a:ext cx="320748" cy="4727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i="1" smtClean="0">
                                <a:solidFill>
                                  <a:srgbClr val="374151"/>
                                </a:solidFill>
                                <a:latin typeface="Cambria Math" panose="02040503050406030204" pitchFamily="18" charset="0"/>
                                <a:cs typeface="Times New Roman" panose="02020603050405020304" pitchFamily="18" charset="0"/>
                              </a:rPr>
                            </m:ctrlPr>
                          </m:sSubPr>
                          <m:e>
                            <m:r>
                              <a:rPr lang="en-US" altLang="zh-CN" sz="1800" b="0" i="1" smtClean="0">
                                <a:solidFill>
                                  <a:srgbClr val="374151"/>
                                </a:solidFill>
                                <a:latin typeface="Cambria Math" panose="02040503050406030204" pitchFamily="18" charset="0"/>
                                <a:cs typeface="Times New Roman" panose="02020603050405020304" pitchFamily="18" charset="0"/>
                              </a:rPr>
                              <m:t>𝑆</m:t>
                            </m:r>
                          </m:e>
                          <m:sub>
                            <m:r>
                              <a:rPr lang="en-US" altLang="zh-CN" sz="1800" i="1">
                                <a:solidFill>
                                  <a:srgbClr val="374151"/>
                                </a:solidFill>
                                <a:latin typeface="Cambria Math" panose="02040503050406030204" pitchFamily="18" charset="0"/>
                                <a:cs typeface="Times New Roman" panose="02020603050405020304" pitchFamily="18" charset="0"/>
                              </a:rPr>
                              <m:t>𝑖</m:t>
                            </m:r>
                          </m:sub>
                        </m:sSub>
                      </m:oMath>
                    </m:oMathPara>
                  </a14:m>
                  <a:endParaRPr lang="zh-CN" altLang="en-US" dirty="0"/>
                </a:p>
              </p:txBody>
            </p:sp>
          </mc:Choice>
          <mc:Fallback xmlns="">
            <p:sp>
              <p:nvSpPr>
                <p:cNvPr id="1306" name="文本框 1305">
                  <a:extLst>
                    <a:ext uri="{FF2B5EF4-FFF2-40B4-BE49-F238E27FC236}">
                      <a16:creationId xmlns:a16="http://schemas.microsoft.com/office/drawing/2014/main" id="{971B42DE-72EE-780D-26DE-A9C7E7509500}"/>
                    </a:ext>
                  </a:extLst>
                </p:cNvPr>
                <p:cNvSpPr txBox="1">
                  <a:spLocks noRot="1" noChangeAspect="1" noMove="1" noResize="1" noEditPoints="1" noAdjustHandles="1" noChangeArrowheads="1" noChangeShapeType="1" noTextEdit="1"/>
                </p:cNvSpPr>
                <p:nvPr/>
              </p:nvSpPr>
              <p:spPr>
                <a:xfrm>
                  <a:off x="2591626" y="4858003"/>
                  <a:ext cx="320748" cy="472780"/>
                </a:xfrm>
                <a:prstGeom prst="rect">
                  <a:avLst/>
                </a:prstGeom>
                <a:blipFill>
                  <a:blip r:embed="rId19"/>
                  <a:stretch>
                    <a:fillRect r="-23810"/>
                  </a:stretch>
                </a:blipFill>
              </p:spPr>
              <p:txBody>
                <a:bodyPr/>
                <a:lstStyle/>
                <a:p>
                  <a:r>
                    <a:rPr lang="zh-CN" altLang="en-US">
                      <a:noFill/>
                    </a:rPr>
                    <a:t> </a:t>
                  </a:r>
                </a:p>
              </p:txBody>
            </p:sp>
          </mc:Fallback>
        </mc:AlternateContent>
        <p:cxnSp>
          <p:nvCxnSpPr>
            <p:cNvPr id="1307" name="直接连接符 1306">
              <a:extLst>
                <a:ext uri="{FF2B5EF4-FFF2-40B4-BE49-F238E27FC236}">
                  <a16:creationId xmlns:a16="http://schemas.microsoft.com/office/drawing/2014/main" id="{C100D38A-231A-7065-D6C5-1DF78C45BB3F}"/>
                </a:ext>
              </a:extLst>
            </p:cNvPr>
            <p:cNvCxnSpPr>
              <a:cxnSpLocks/>
            </p:cNvCxnSpPr>
            <p:nvPr/>
          </p:nvCxnSpPr>
          <p:spPr>
            <a:xfrm flipH="1">
              <a:off x="2343417" y="4337918"/>
              <a:ext cx="6320" cy="149878"/>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14" name="文本框 1313">
                <a:extLst>
                  <a:ext uri="{FF2B5EF4-FFF2-40B4-BE49-F238E27FC236}">
                    <a16:creationId xmlns:a16="http://schemas.microsoft.com/office/drawing/2014/main" id="{85E66AE7-F408-4CD6-5C16-6289A7B0A434}"/>
                  </a:ext>
                </a:extLst>
              </p:cNvPr>
              <p:cNvSpPr txBox="1"/>
              <p:nvPr/>
            </p:nvSpPr>
            <p:spPr>
              <a:xfrm>
                <a:off x="187077" y="2360988"/>
                <a:ext cx="119834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𝜏</m:t>
                    </m:r>
                  </m:oMath>
                </a14:m>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is the empirical </a:t>
                </a:r>
                <a14:m>
                  <m:oMath xmlns:m="http://schemas.openxmlformats.org/officeDocument/2006/math">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1−</m:t>
                    </m:r>
                    <m:r>
                      <a:rPr kumimoji="0" lang="zh-CN" altLang="en-US"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𝛼</m:t>
                    </m:r>
                  </m:oMath>
                </a14:m>
                <a:r>
                  <a:rPr kumimoji="0" lang="en-US" altLang="zh-CN" b="0" i="0" u="none" strike="noStrike" kern="1200" cap="none" spc="0" normalizeH="0" baseline="0" noProof="0" dirty="0">
                    <a:ln>
                      <a:noFill/>
                    </a:ln>
                    <a:solidFill>
                      <a:srgbClr val="374151"/>
                    </a:solidFill>
                    <a:effectLst/>
                    <a:uLnTx/>
                    <a:uFillTx/>
                    <a:latin typeface="MicrosoftYaHeiUI"/>
                    <a:ea typeface="等线" panose="02010600030101010101" pitchFamily="2" charset="-122"/>
                    <a:cs typeface="Times New Roman" panose="02020603050405020304" pitchFamily="18" charset="0"/>
                  </a:rPr>
                  <a:t> </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quantile, which is the </a:t>
                </a:r>
                <a14:m>
                  <m:oMath xmlns:m="http://schemas.openxmlformats.org/officeDocument/2006/math">
                    <m:d>
                      <m:dPr>
                        <m:begChr m:val="⌈"/>
                        <m:endChr m:val="⌉"/>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dPr>
                      <m:e>
                        <m:d>
                          <m:d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dPr>
                          <m:e>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1−</m:t>
                            </m:r>
                            <m:r>
                              <a:rPr kumimoji="0" lang="zh-CN" altLang="en-US"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𝛼</m:t>
                            </m:r>
                          </m:e>
                        </m:d>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𝑛</m:t>
                        </m:r>
                      </m:e>
                    </m:d>
                  </m:oMath>
                </a14:m>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a:t>
                </a:r>
                <a:r>
                  <a:rPr kumimoji="0" lang="en-US" altLang="zh-CN" b="0" i="0" u="none" strike="noStrike" kern="1200" cap="none" spc="0" normalizeH="0" baseline="0" noProof="0" dirty="0" err="1">
                    <a:ln>
                      <a:noFill/>
                    </a:ln>
                    <a:solidFill>
                      <a:prstClr val="black"/>
                    </a:solidFill>
                    <a:effectLst/>
                    <a:uLnTx/>
                    <a:uFillTx/>
                    <a:latin typeface="MicrosoftYaHeiUI"/>
                    <a:ea typeface="等线" panose="02010600030101010101" pitchFamily="2" charset="-122"/>
                    <a:cs typeface="Times New Roman" panose="02020603050405020304" pitchFamily="18" charset="0"/>
                  </a:rPr>
                  <a:t>th</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largest element of </a:t>
                </a:r>
                <a14:m>
                  <m:oMath xmlns:m="http://schemas.openxmlformats.org/officeDocument/2006/math">
                    <m:sSubSup>
                      <m:sSubSupPr>
                        <m:ctrlP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ctrlPr>
                      </m:sSubSupPr>
                      <m:e>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m:t>
                        </m:r>
                        <m:sSub>
                          <m:sSubPr>
                            <m:ctrlP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𝑆</m:t>
                            </m:r>
                          </m:e>
                          <m:sub>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𝑖</m:t>
                            </m:r>
                          </m:sub>
                        </m:sSub>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m:t>
                        </m:r>
                      </m:e>
                      <m:sub>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𝑖</m:t>
                        </m:r>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=1</m:t>
                        </m:r>
                      </m:sub>
                      <m:sup>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𝑛</m:t>
                        </m:r>
                      </m:sup>
                    </m:sSubSup>
                  </m:oMath>
                </a14:m>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a:t>
                </a:r>
              </a:p>
            </p:txBody>
          </p:sp>
        </mc:Choice>
        <mc:Fallback xmlns="">
          <p:sp>
            <p:nvSpPr>
              <p:cNvPr id="1314" name="文本框 1313">
                <a:extLst>
                  <a:ext uri="{FF2B5EF4-FFF2-40B4-BE49-F238E27FC236}">
                    <a16:creationId xmlns:a16="http://schemas.microsoft.com/office/drawing/2014/main" id="{85E66AE7-F408-4CD6-5C16-6289A7B0A434}"/>
                  </a:ext>
                </a:extLst>
              </p:cNvPr>
              <p:cNvSpPr txBox="1">
                <a:spLocks noRot="1" noChangeAspect="1" noMove="1" noResize="1" noEditPoints="1" noAdjustHandles="1" noChangeArrowheads="1" noChangeShapeType="1" noTextEdit="1"/>
              </p:cNvSpPr>
              <p:nvPr/>
            </p:nvSpPr>
            <p:spPr>
              <a:xfrm>
                <a:off x="187077" y="2360988"/>
                <a:ext cx="11983403" cy="369332"/>
              </a:xfrm>
              <a:prstGeom prst="rect">
                <a:avLst/>
              </a:prstGeom>
              <a:blipFill>
                <a:blip r:embed="rId20"/>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0" name="文本框 1319">
                <a:extLst>
                  <a:ext uri="{FF2B5EF4-FFF2-40B4-BE49-F238E27FC236}">
                    <a16:creationId xmlns:a16="http://schemas.microsoft.com/office/drawing/2014/main" id="{A4F43594-4203-1143-FED5-7024F67D3746}"/>
                  </a:ext>
                </a:extLst>
              </p:cNvPr>
              <p:cNvSpPr txBox="1"/>
              <p:nvPr/>
            </p:nvSpPr>
            <p:spPr>
              <a:xfrm>
                <a:off x="184025" y="2675218"/>
                <a:ext cx="10933154" cy="6819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With an exchangeable</a:t>
                </a:r>
                <a:r>
                  <a:rPr kumimoji="0" lang="en-US" altLang="zh-CN" b="0" i="0" u="none" strike="noStrike" kern="1200" cap="none" spc="0" normalizeH="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share</a:t>
                </a:r>
                <a:r>
                  <a:rPr kumimoji="0" lang="en-US" altLang="zh-CN" b="0" i="0" u="none" strike="noStrike" kern="1200" cap="none" spc="0" normalizeH="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the same distribution of calibration data</a:t>
                </a:r>
                <a:r>
                  <a:rPr lang="en-US" altLang="zh-CN" noProof="0" dirty="0">
                    <a:solidFill>
                      <a:prstClr val="black"/>
                    </a:solidFill>
                    <a:latin typeface="MicrosoftYaHeiUI"/>
                    <a:ea typeface="等线" panose="02010600030101010101" pitchFamily="2" charset="-122"/>
                    <a:cs typeface="Times New Roman" panose="02020603050405020304" pitchFamily="18" charset="0"/>
                  </a:rPr>
                  <a:t>)</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test sample </a:t>
                </a:r>
                <a14:m>
                  <m:oMath xmlns:m="http://schemas.openxmlformats.org/officeDocument/2006/math">
                    <m:r>
                      <a:rPr kumimoji="0" lang="en-US" altLang="zh-CN" b="0" i="0"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m:t>
                    </m:r>
                    <m:sSub>
                      <m:sSubPr>
                        <m:ctrlP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𝑋</m:t>
                        </m:r>
                      </m:e>
                      <m:sub>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𝑛</m:t>
                        </m:r>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+1</m:t>
                        </m:r>
                      </m:sub>
                    </m:sSub>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m:t>
                    </m:r>
                    <m:sSub>
                      <m:sSubPr>
                        <m:ctrlP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𝑌</m:t>
                        </m:r>
                      </m:e>
                      <m:sub>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𝑛</m:t>
                        </m:r>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+1</m:t>
                        </m:r>
                      </m:sub>
                    </m:sSub>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m:t>
                    </m:r>
                  </m:oMath>
                </a14:m>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prediction set is </a:t>
                </a:r>
                <a14:m>
                  <m:oMath xmlns:m="http://schemas.openxmlformats.org/officeDocument/2006/math">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𝐶</m:t>
                    </m:r>
                    <m:d>
                      <m:d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dPr>
                      <m:e>
                        <m:sSub>
                          <m:sSubPr>
                            <m:ctrlP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𝑋</m:t>
                            </m:r>
                          </m:e>
                          <m:sub>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𝑛</m:t>
                            </m:r>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+1</m:t>
                            </m:r>
                          </m:sub>
                        </m:sSub>
                      </m:e>
                    </m:d>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𝑦</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h</m:t>
                    </m:r>
                    <m:d>
                      <m:d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dPr>
                      <m:e>
                        <m:sSub>
                          <m:sSubPr>
                            <m:ctrlP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𝑋</m:t>
                            </m:r>
                          </m:e>
                          <m:sub>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𝑛</m:t>
                            </m:r>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+1</m:t>
                            </m:r>
                          </m:sub>
                        </m:sSub>
                      </m:e>
                    </m:d>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𝑦</m:t>
                    </m:r>
                    <m:r>
                      <m:rPr>
                        <m:nor/>
                      </m:rPr>
                      <a:rPr kumimoji="0" lang="en-US" altLang="zh-CN" b="0" i="0" u="none" strike="noStrike" kern="1200" cap="none" spc="0" normalizeH="0" baseline="0" noProof="0" smtClean="0">
                        <a:ln>
                          <a:noFill/>
                        </a:ln>
                        <a:solidFill>
                          <a:prstClr val="black"/>
                        </a:solidFill>
                        <a:effectLst/>
                        <a:uLnTx/>
                        <a:uFillTx/>
                        <a:latin typeface="MicrosoftYaHeiUI"/>
                        <a:ea typeface="等线" panose="02010600030101010101" pitchFamily="2" charset="-122"/>
                        <a:cs typeface="Times New Roman" panose="02020603050405020304" pitchFamily="18" charset="0"/>
                      </a:rPr>
                      <m:t>|</m:t>
                    </m:r>
                    <m:r>
                      <m:rPr>
                        <m:nor/>
                      </m:rPr>
                      <a:rPr kumimoji="0" lang="en-US" altLang="zh-CN" b="0" i="0" u="none" strike="noStrike" kern="1200" cap="none" spc="0" normalizeH="0" baseline="0" noProof="0" dirty="0">
                        <a:ln>
                          <a:noFill/>
                        </a:ln>
                        <a:solidFill>
                          <a:prstClr val="black"/>
                        </a:solidFill>
                        <a:effectLst/>
                        <a:uLnTx/>
                        <a:uFillTx/>
                        <a:latin typeface="MicrosoftYaHeiUI"/>
                        <a:ea typeface="Cambria Math" panose="02040503050406030204" pitchFamily="18" charset="0"/>
                        <a:cs typeface="Times New Roman" panose="02020603050405020304" pitchFamily="18" charset="0"/>
                      </a:rPr>
                      <m:t>≤</m:t>
                    </m:r>
                    <m:r>
                      <a:rPr kumimoji="0" lang="zh-CN" altLang="en-US"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t>𝜏</m:t>
                    </m:r>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t>
                    </m:r>
                  </m:oMath>
                </a14:m>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and the </a:t>
                </a:r>
                <a:r>
                  <a:rPr kumimoji="0" lang="en-US" altLang="zh-CN" b="1"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coverage guarantee </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is </a:t>
                </a:r>
                <a14:m>
                  <m:oMath xmlns:m="http://schemas.openxmlformats.org/officeDocument/2006/math">
                    <m:func>
                      <m:func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funcPr>
                      <m:fName>
                        <m:r>
                          <m:rPr>
                            <m:sty m:val="p"/>
                          </m:rPr>
                          <a:rPr kumimoji="0" lang="en-US" altLang="zh-CN"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Pr</m:t>
                        </m:r>
                      </m:fName>
                      <m:e>
                        <m:d>
                          <m:d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dPr>
                          <m:e>
                            <m:sSub>
                              <m:sSubPr>
                                <m:ctrlP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𝑌</m:t>
                                </m:r>
                              </m:e>
                              <m:sub>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𝑛</m:t>
                                </m:r>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+1</m:t>
                                </m:r>
                              </m:sub>
                            </m:sSub>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𝐶</m:t>
                            </m:r>
                            <m:d>
                              <m:d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dPr>
                              <m:e>
                                <m:sSub>
                                  <m:sSubPr>
                                    <m:ctrlP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𝑋</m:t>
                                    </m:r>
                                  </m:e>
                                  <m:sub>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𝑛</m:t>
                                    </m:r>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+1</m:t>
                                    </m:r>
                                  </m:sub>
                                </m:sSub>
                              </m:e>
                            </m:d>
                          </m:e>
                        </m:d>
                      </m:e>
                    </m:func>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1−</m:t>
                    </m:r>
                    <m:r>
                      <a:rPr kumimoji="0" lang="zh-CN" altLang="en-US"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𝛼</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oMath>
                </a14:m>
                <a:endPar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endParaRPr>
              </a:p>
            </p:txBody>
          </p:sp>
        </mc:Choice>
        <mc:Fallback xmlns="">
          <p:sp>
            <p:nvSpPr>
              <p:cNvPr id="1320" name="文本框 1319">
                <a:extLst>
                  <a:ext uri="{FF2B5EF4-FFF2-40B4-BE49-F238E27FC236}">
                    <a16:creationId xmlns:a16="http://schemas.microsoft.com/office/drawing/2014/main" id="{A4F43594-4203-1143-FED5-7024F67D3746}"/>
                  </a:ext>
                </a:extLst>
              </p:cNvPr>
              <p:cNvSpPr txBox="1">
                <a:spLocks noRot="1" noChangeAspect="1" noMove="1" noResize="1" noEditPoints="1" noAdjustHandles="1" noChangeArrowheads="1" noChangeShapeType="1" noTextEdit="1"/>
              </p:cNvSpPr>
              <p:nvPr/>
            </p:nvSpPr>
            <p:spPr>
              <a:xfrm>
                <a:off x="184025" y="2675218"/>
                <a:ext cx="10933154" cy="681982"/>
              </a:xfrm>
              <a:prstGeom prst="rect">
                <a:avLst/>
              </a:prstGeom>
              <a:blipFill>
                <a:blip r:embed="rId21"/>
                <a:stretch>
                  <a:fillRect l="-446" t="-5357" b="-11607"/>
                </a:stretch>
              </a:blipFill>
            </p:spPr>
            <p:txBody>
              <a:bodyPr/>
              <a:lstStyle/>
              <a:p>
                <a:r>
                  <a:rPr lang="zh-CN" altLang="en-US">
                    <a:noFill/>
                  </a:rPr>
                  <a:t> </a:t>
                </a:r>
              </a:p>
            </p:txBody>
          </p:sp>
        </mc:Fallback>
      </mc:AlternateContent>
      <p:sp>
        <p:nvSpPr>
          <p:cNvPr id="1321" name="文本框 1320">
            <a:extLst>
              <a:ext uri="{FF2B5EF4-FFF2-40B4-BE49-F238E27FC236}">
                <a16:creationId xmlns:a16="http://schemas.microsoft.com/office/drawing/2014/main" id="{A6A22D2D-857A-0604-6900-3D1BECCE353E}"/>
              </a:ext>
            </a:extLst>
          </p:cNvPr>
          <p:cNvSpPr txBox="1"/>
          <p:nvPr/>
        </p:nvSpPr>
        <p:spPr>
          <a:xfrm>
            <a:off x="96304" y="5986069"/>
            <a:ext cx="12164948" cy="646331"/>
          </a:xfrm>
          <a:prstGeom prst="rect">
            <a:avLst/>
          </a:prstGeom>
          <a:noFill/>
        </p:spPr>
        <p:txBody>
          <a:bodyPr wrap="square">
            <a:spAutoFit/>
          </a:bodyPr>
          <a:lstStyle/>
          <a:p>
            <a:r>
              <a:rPr lang="en-US" altLang="zh-CN" b="1" dirty="0">
                <a:solidFill>
                  <a:srgbClr val="374151"/>
                </a:solidFill>
                <a:latin typeface="MicrosoftYaHeiUI"/>
                <a:ea typeface="微软雅黑" panose="020B0503020204020204" pitchFamily="34" charset="-122"/>
                <a:cs typeface="Times New Roman" panose="02020603050405020304" pitchFamily="18" charset="0"/>
              </a:rPr>
              <a:t>Advantage:</a:t>
            </a:r>
            <a:r>
              <a:rPr lang="en-US" altLang="zh-CN" dirty="0">
                <a:solidFill>
                  <a:srgbClr val="374151"/>
                </a:solidFill>
                <a:latin typeface="MicrosoftYaHeiUI"/>
                <a:ea typeface="微软雅黑" panose="020B0503020204020204" pitchFamily="34" charset="-122"/>
                <a:cs typeface="Times New Roman" panose="02020603050405020304" pitchFamily="18" charset="0"/>
              </a:rPr>
              <a:t> CP is P</a:t>
            </a:r>
            <a:r>
              <a:rPr lang="en-US" altLang="zh-CN" b="0" i="0" dirty="0">
                <a:solidFill>
                  <a:srgbClr val="374151"/>
                </a:solidFill>
                <a:effectLst/>
                <a:latin typeface="MicrosoftYaHeiUI"/>
              </a:rPr>
              <a:t>ost-hoc method with simple implementation; CP </a:t>
            </a:r>
            <a:r>
              <a:rPr lang="en-US" altLang="zh-CN" dirty="0">
                <a:solidFill>
                  <a:srgbClr val="374151"/>
                </a:solidFill>
                <a:latin typeface="MicrosoftYaHeiUI"/>
              </a:rPr>
              <a:t>does not rely on specific assumptions about data distribution.</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a:p>
            <a:r>
              <a:rPr lang="en-US" altLang="zh-CN" b="1" dirty="0">
                <a:solidFill>
                  <a:srgbClr val="374151"/>
                </a:solidFill>
                <a:latin typeface="MicrosoftYaHeiUI"/>
                <a:ea typeface="微软雅黑" panose="020B0503020204020204" pitchFamily="34" charset="-122"/>
                <a:cs typeface="Times New Roman" panose="02020603050405020304" pitchFamily="18" charset="0"/>
              </a:rPr>
              <a:t>Disadvantage: </a:t>
            </a:r>
            <a:r>
              <a:rPr lang="en-US" altLang="zh-CN" dirty="0">
                <a:solidFill>
                  <a:srgbClr val="374151"/>
                </a:solidFill>
                <a:latin typeface="MicrosoftYaHeiUI"/>
                <a:ea typeface="微软雅黑" panose="020B0503020204020204" pitchFamily="34" charset="-122"/>
                <a:cs typeface="Times New Roman" panose="02020603050405020304" pitchFamily="18" charset="0"/>
              </a:rPr>
              <a:t>Relying on exchangeable calibration and test samples; </a:t>
            </a:r>
            <a:r>
              <a:rPr lang="en-US" altLang="zh-CN" b="0" i="0" dirty="0">
                <a:solidFill>
                  <a:srgbClr val="374151"/>
                </a:solidFill>
                <a:effectLst/>
                <a:latin typeface="MicrosoftYaHeiUI"/>
              </a:rPr>
              <a:t>Lack of adaptiveness to different input values.</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D3297049-87C7-0BC0-37DD-FFD0DDBEB7E3}"/>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1524" name="文本框 1523">
            <a:extLst>
              <a:ext uri="{FF2B5EF4-FFF2-40B4-BE49-F238E27FC236}">
                <a16:creationId xmlns:a16="http://schemas.microsoft.com/office/drawing/2014/main" id="{01EF288E-7304-DBB0-8060-3D96C121F6A9}"/>
              </a:ext>
            </a:extLst>
          </p:cNvPr>
          <p:cNvSpPr txBox="1"/>
          <p:nvPr/>
        </p:nvSpPr>
        <p:spPr>
          <a:xfrm>
            <a:off x="208597" y="6578876"/>
            <a:ext cx="110659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Angelopoulos A N, Bates S. A gentle introduction to conformal prediction and distribution-free uncertainty quantification[J].</a:t>
            </a:r>
            <a:r>
              <a:rPr kumimoji="0" lang="en-US" altLang="zh-CN" sz="1200" b="0" i="0" u="none" strike="noStrike" kern="1200" cap="none" spc="0" normalizeH="0" baseline="0" noProof="0" dirty="0" err="1">
                <a:ln>
                  <a:noFill/>
                </a:ln>
                <a:solidFill>
                  <a:srgbClr val="222222"/>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 preprint arXiv:2107.07511, 2021.</a:t>
            </a:r>
          </a:p>
        </p:txBody>
      </p:sp>
    </p:spTree>
    <p:custDataLst>
      <p:tags r:id="rId1"/>
    </p:custDataLst>
    <p:extLst>
      <p:ext uri="{BB962C8B-B14F-4D97-AF65-F5344CB8AC3E}">
        <p14:creationId xmlns:p14="http://schemas.microsoft.com/office/powerpoint/2010/main" val="29717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14" grpId="0"/>
      <p:bldP spid="1320" grpId="0"/>
      <p:bldP spid="13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F715F-5EDE-EA64-E852-4DAFD6B35B2D}"/>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7A6CB24D-A5DB-14B7-8A6F-3C5E50FD0721}"/>
              </a:ext>
            </a:extLst>
          </p:cNvPr>
          <p:cNvSpPr txBox="1"/>
          <p:nvPr/>
        </p:nvSpPr>
        <p:spPr>
          <a:xfrm>
            <a:off x="95411" y="961692"/>
            <a:ext cx="3670473"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Proof of coverage guarantee</a:t>
            </a:r>
          </a:p>
        </p:txBody>
      </p:sp>
      <mc:AlternateContent xmlns:mc="http://schemas.openxmlformats.org/markup-compatibility/2006" xmlns:a14="http://schemas.microsoft.com/office/drawing/2010/main">
        <mc:Choice Requires="a14">
          <p:sp>
            <p:nvSpPr>
              <p:cNvPr id="1314" name="文本框 1313">
                <a:extLst>
                  <a:ext uri="{FF2B5EF4-FFF2-40B4-BE49-F238E27FC236}">
                    <a16:creationId xmlns:a16="http://schemas.microsoft.com/office/drawing/2014/main" id="{CAEB0306-B174-9A15-E74B-88C845B923AC}"/>
                  </a:ext>
                </a:extLst>
              </p:cNvPr>
              <p:cNvSpPr txBox="1"/>
              <p:nvPr/>
            </p:nvSpPr>
            <p:spPr>
              <a:xfrm>
                <a:off x="104298" y="1545569"/>
                <a:ext cx="11983403" cy="369332"/>
              </a:xfrm>
              <a:prstGeom prst="rect">
                <a:avLst/>
              </a:prstGeom>
              <a:noFill/>
            </p:spPr>
            <p:txBody>
              <a:bodyPr wrap="square">
                <a:spAutoFit/>
              </a:bodyPr>
              <a:lstStyle/>
              <a:p>
                <a:pPr lvl="0">
                  <a:defRPr/>
                </a:pPr>
                <a:r>
                  <a:rPr lang="en-US" altLang="zh-CN" dirty="0">
                    <a:latin typeface="MicrosoftYaHeiUI"/>
                    <a:cs typeface="Times New Roman" panose="02020603050405020304" pitchFamily="18" charset="0"/>
                  </a:rPr>
                  <a:t>Conformal scores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a:latin typeface="Cambria Math" panose="02040503050406030204" pitchFamily="18" charset="0"/>
                            <a:cs typeface="Times New Roman" panose="02020603050405020304" pitchFamily="18" charset="0"/>
                          </a:rPr>
                          <m:t>𝑆</m:t>
                        </m:r>
                      </m:e>
                      <m:sub>
                        <m:r>
                          <a:rPr lang="en-US" altLang="zh-CN">
                            <a:latin typeface="Cambria Math" panose="02040503050406030204" pitchFamily="18" charset="0"/>
                            <a:cs typeface="Times New Roman" panose="02020603050405020304" pitchFamily="18" charset="0"/>
                          </a:rPr>
                          <m:t>1</m:t>
                        </m:r>
                      </m:sub>
                    </m:sSub>
                    <m:r>
                      <a:rPr lang="en-US" altLang="zh-CN">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a:latin typeface="Cambria Math" panose="02040503050406030204" pitchFamily="18" charset="0"/>
                            <a:cs typeface="Times New Roman" panose="02020603050405020304" pitchFamily="18" charset="0"/>
                          </a:rPr>
                          <m:t>𝑆</m:t>
                        </m:r>
                      </m:e>
                      <m:sub>
                        <m:r>
                          <a:rPr lang="en-US" altLang="zh-CN">
                            <a:latin typeface="Cambria Math" panose="02040503050406030204" pitchFamily="18" charset="0"/>
                            <a:cs typeface="Times New Roman" panose="02020603050405020304" pitchFamily="18" charset="0"/>
                          </a:rPr>
                          <m:t>𝑛</m:t>
                        </m:r>
                      </m:sub>
                    </m:sSub>
                    <m:r>
                      <a:rPr lang="en-US" altLang="zh-CN">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a:latin typeface="Cambria Math" panose="02040503050406030204" pitchFamily="18" charset="0"/>
                            <a:cs typeface="Times New Roman" panose="02020603050405020304" pitchFamily="18" charset="0"/>
                          </a:rPr>
                          <m:t>𝑆</m:t>
                        </m:r>
                      </m:e>
                      <m:sub>
                        <m:r>
                          <a:rPr lang="en-US" altLang="zh-CN">
                            <a:latin typeface="Cambria Math" panose="02040503050406030204" pitchFamily="18" charset="0"/>
                            <a:cs typeface="Times New Roman" panose="02020603050405020304" pitchFamily="18" charset="0"/>
                          </a:rPr>
                          <m:t>𝑛</m:t>
                        </m:r>
                        <m:r>
                          <a:rPr lang="en-US" altLang="zh-CN">
                            <a:latin typeface="Cambria Math" panose="02040503050406030204" pitchFamily="18" charset="0"/>
                            <a:cs typeface="Times New Roman" panose="02020603050405020304" pitchFamily="18" charset="0"/>
                          </a:rPr>
                          <m:t>+1</m:t>
                        </m:r>
                      </m:sub>
                    </m:sSub>
                  </m:oMath>
                </a14:m>
                <a:r>
                  <a:rPr lang="en-US" altLang="zh-CN" dirty="0">
                    <a:latin typeface="MicrosoftYaHeiUI"/>
                    <a:cs typeface="Times New Roman" panose="02020603050405020304" pitchFamily="18" charset="0"/>
                  </a:rPr>
                  <a:t> are exchangeable random variables</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a:t>
                </a:r>
              </a:p>
            </p:txBody>
          </p:sp>
        </mc:Choice>
        <mc:Fallback xmlns="">
          <p:sp>
            <p:nvSpPr>
              <p:cNvPr id="1314" name="文本框 1313">
                <a:extLst>
                  <a:ext uri="{FF2B5EF4-FFF2-40B4-BE49-F238E27FC236}">
                    <a16:creationId xmlns:a16="http://schemas.microsoft.com/office/drawing/2014/main" id="{CAEB0306-B174-9A15-E74B-88C845B923AC}"/>
                  </a:ext>
                </a:extLst>
              </p:cNvPr>
              <p:cNvSpPr txBox="1">
                <a:spLocks noRot="1" noChangeAspect="1" noMove="1" noResize="1" noEditPoints="1" noAdjustHandles="1" noChangeArrowheads="1" noChangeShapeType="1" noTextEdit="1"/>
              </p:cNvSpPr>
              <p:nvPr/>
            </p:nvSpPr>
            <p:spPr>
              <a:xfrm>
                <a:off x="104298" y="1545569"/>
                <a:ext cx="11983403" cy="369332"/>
              </a:xfrm>
              <a:prstGeom prst="rect">
                <a:avLst/>
              </a:prstGeom>
              <a:blipFill>
                <a:blip r:embed="rId4"/>
                <a:stretch>
                  <a:fillRect l="-407"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1B7E1EA0-5179-B958-6805-466F452F267F}"/>
                  </a:ext>
                </a:extLst>
              </p:cNvPr>
              <p:cNvSpPr txBox="1"/>
              <p:nvPr/>
            </p:nvSpPr>
            <p:spPr>
              <a:xfrm>
                <a:off x="104297" y="2130408"/>
                <a:ext cx="12096589" cy="369332"/>
              </a:xfrm>
              <a:prstGeom prst="rect">
                <a:avLst/>
              </a:prstGeom>
              <a:noFill/>
            </p:spPr>
            <p:txBody>
              <a:bodyPr wrap="square">
                <a:spAutoFit/>
              </a:bodyPr>
              <a:lstStyle/>
              <a:p>
                <a:r>
                  <a:rPr lang="en-US" altLang="zh-CN" dirty="0">
                    <a:latin typeface="MicrosoftYaHeiUI"/>
                    <a:cs typeface="Times New Roman" panose="02020603050405020304" pitchFamily="18" charset="0"/>
                  </a:rPr>
                  <a:t>Because of exchangeability, the rank of </a:t>
                </a:r>
                <a14:m>
                  <m:oMath xmlns:m="http://schemas.openxmlformats.org/officeDocument/2006/math">
                    <m:sSub>
                      <m:sSubPr>
                        <m:ctrlPr>
                          <a:rPr lang="ar-AE" altLang="zh-CN" i="1">
                            <a:latin typeface="Cambria Math" panose="02040503050406030204" pitchFamily="18" charset="0"/>
                            <a:cs typeface="Times New Roman" panose="02020603050405020304" pitchFamily="18" charset="0"/>
                          </a:rPr>
                        </m:ctrlPr>
                      </m:sSubPr>
                      <m:e>
                        <m:r>
                          <a:rPr lang="zh-CN" altLang="ar-AE">
                            <a:latin typeface="Cambria Math" panose="02040503050406030204" pitchFamily="18" charset="0"/>
                            <a:cs typeface="Times New Roman" panose="02020603050405020304" pitchFamily="18" charset="0"/>
                          </a:rPr>
                          <m:t>𝑆</m:t>
                        </m:r>
                      </m:e>
                      <m:sub>
                        <m:r>
                          <a:rPr lang="zh-CN" altLang="ar-AE">
                            <a:latin typeface="Cambria Math" panose="02040503050406030204" pitchFamily="18" charset="0"/>
                            <a:cs typeface="Times New Roman" panose="02020603050405020304" pitchFamily="18" charset="0"/>
                          </a:rPr>
                          <m:t>𝑛</m:t>
                        </m:r>
                        <m:r>
                          <a:rPr lang="ar-AE" altLang="zh-CN">
                            <a:latin typeface="Cambria Math" panose="02040503050406030204" pitchFamily="18" charset="0"/>
                            <a:cs typeface="Times New Roman" panose="02020603050405020304" pitchFamily="18" charset="0"/>
                          </a:rPr>
                          <m:t>+1</m:t>
                        </m:r>
                      </m:sub>
                    </m:sSub>
                  </m:oMath>
                </a14:m>
                <a:r>
                  <a:rPr lang="en-US" altLang="zh-CN" dirty="0">
                    <a:latin typeface="MicrosoftYaHeiUI"/>
                    <a:cs typeface="Times New Roman" panose="02020603050405020304" pitchFamily="18" charset="0"/>
                  </a:rPr>
                  <a:t> among the </a:t>
                </a:r>
                <a14:m>
                  <m:oMath xmlns:m="http://schemas.openxmlformats.org/officeDocument/2006/math">
                    <m:r>
                      <a:rPr lang="zh-CN" altLang="en-US">
                        <a:latin typeface="Cambria Math" panose="02040503050406030204" pitchFamily="18" charset="0"/>
                        <a:cs typeface="Times New Roman" panose="02020603050405020304" pitchFamily="18" charset="0"/>
                      </a:rPr>
                      <m:t>𝑛</m:t>
                    </m:r>
                    <m:r>
                      <a:rPr lang="en-US" altLang="zh-CN">
                        <a:latin typeface="Cambria Math" panose="02040503050406030204" pitchFamily="18" charset="0"/>
                        <a:cs typeface="Times New Roman" panose="02020603050405020304" pitchFamily="18" charset="0"/>
                      </a:rPr>
                      <m:t>+1</m:t>
                    </m:r>
                  </m:oMath>
                </a14:m>
                <a:r>
                  <a:rPr lang="en-US" altLang="zh-CN" dirty="0">
                    <a:latin typeface="MicrosoftYaHeiUI"/>
                    <a:cs typeface="Times New Roman" panose="02020603050405020304" pitchFamily="18" charset="0"/>
                  </a:rPr>
                  <a:t> values is uniformly distributed over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{1,2,…,</m:t>
                    </m:r>
                    <m:r>
                      <a:rPr lang="en-US" altLang="zh-CN" b="0" i="1" smtClean="0">
                        <a:latin typeface="Cambria Math" panose="02040503050406030204" pitchFamily="18" charset="0"/>
                        <a:cs typeface="Times New Roman" panose="02020603050405020304" pitchFamily="18" charset="0"/>
                      </a:rPr>
                      <m:t>𝑛</m:t>
                    </m:r>
                    <m:r>
                      <a:rPr lang="en-US" altLang="zh-CN" b="0" i="1" smtClean="0">
                        <a:latin typeface="Cambria Math" panose="02040503050406030204" pitchFamily="18" charset="0"/>
                        <a:cs typeface="Times New Roman" panose="02020603050405020304" pitchFamily="18" charset="0"/>
                      </a:rPr>
                      <m:t>+1}</m:t>
                    </m:r>
                  </m:oMath>
                </a14:m>
                <a:r>
                  <a:rPr lang="en-US" altLang="zh-CN" dirty="0">
                    <a:latin typeface="MicrosoftYaHeiUI"/>
                    <a:cs typeface="Times New Roman" panose="02020603050405020304" pitchFamily="18" charset="0"/>
                  </a:rPr>
                  <a:t>.</a:t>
                </a:r>
                <a:r>
                  <a:rPr lang="ar-AE" altLang="zh-CN" dirty="0">
                    <a:latin typeface="MicrosoftYaHeiUI"/>
                    <a:cs typeface="Times New Roman" panose="02020603050405020304" pitchFamily="18" charset="0"/>
                  </a:rPr>
                  <a:t> </a:t>
                </a:r>
                <a:endParaRPr lang="zh-CN" altLang="en-US" dirty="0">
                  <a:latin typeface="MicrosoftYaHeiUI"/>
                  <a:cs typeface="Times New Roman" panose="02020603050405020304" pitchFamily="18" charset="0"/>
                </a:endParaRPr>
              </a:p>
            </p:txBody>
          </p:sp>
        </mc:Choice>
        <mc:Fallback xmlns="">
          <p:sp>
            <p:nvSpPr>
              <p:cNvPr id="45" name="文本框 44">
                <a:extLst>
                  <a:ext uri="{FF2B5EF4-FFF2-40B4-BE49-F238E27FC236}">
                    <a16:creationId xmlns:a16="http://schemas.microsoft.com/office/drawing/2014/main" id="{1B7E1EA0-5179-B958-6805-466F452F267F}"/>
                  </a:ext>
                </a:extLst>
              </p:cNvPr>
              <p:cNvSpPr txBox="1">
                <a:spLocks noRot="1" noChangeAspect="1" noMove="1" noResize="1" noEditPoints="1" noAdjustHandles="1" noChangeArrowheads="1" noChangeShapeType="1" noTextEdit="1"/>
              </p:cNvSpPr>
              <p:nvPr/>
            </p:nvSpPr>
            <p:spPr>
              <a:xfrm>
                <a:off x="104297" y="2130408"/>
                <a:ext cx="12096589" cy="369332"/>
              </a:xfrm>
              <a:prstGeom prst="rect">
                <a:avLst/>
              </a:prstGeom>
              <a:blipFill>
                <a:blip r:embed="rId5"/>
                <a:stretch>
                  <a:fillRect l="-403" t="-9836" b="-24590"/>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653474D-0D85-5A1F-A0A3-0D22225AB794}"/>
              </a:ext>
            </a:extLst>
          </p:cNvPr>
          <p:cNvPicPr>
            <a:picLocks noChangeAspect="1"/>
          </p:cNvPicPr>
          <p:nvPr/>
        </p:nvPicPr>
        <p:blipFill>
          <a:blip r:embed="rId6"/>
          <a:stretch>
            <a:fillRect/>
          </a:stretch>
        </p:blipFill>
        <p:spPr>
          <a:xfrm>
            <a:off x="2899860" y="2509736"/>
            <a:ext cx="5649846" cy="691474"/>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572A1A4-C3C7-BE0D-F4C6-8F10E6DC6618}"/>
                  </a:ext>
                </a:extLst>
              </p:cNvPr>
              <p:cNvSpPr txBox="1"/>
              <p:nvPr/>
            </p:nvSpPr>
            <p:spPr>
              <a:xfrm>
                <a:off x="208597" y="3299124"/>
                <a:ext cx="11055148" cy="369332"/>
              </a:xfrm>
              <a:prstGeom prst="rect">
                <a:avLst/>
              </a:prstGeom>
              <a:noFill/>
            </p:spPr>
            <p:txBody>
              <a:bodyPr wrap="square">
                <a:spAutoFit/>
              </a:bodyPr>
              <a:lstStyle/>
              <a:p>
                <a:pPr>
                  <a:buNone/>
                </a:pPr>
                <a:r>
                  <a:rPr lang="en-US" altLang="zh-CN" dirty="0">
                    <a:latin typeface="MicrosoftYaHeiUI"/>
                    <a:cs typeface="Times New Roman" panose="02020603050405020304" pitchFamily="18" charset="0"/>
                  </a:rPr>
                  <a:t>Now, </a:t>
                </a:r>
                <a14:m>
                  <m:oMath xmlns:m="http://schemas.openxmlformats.org/officeDocument/2006/math">
                    <m:sSub>
                      <m:sSubPr>
                        <m:ctrlPr>
                          <a:rPr lang="ar-AE" altLang="zh-CN" i="1">
                            <a:latin typeface="Cambria Math" panose="02040503050406030204" pitchFamily="18" charset="0"/>
                            <a:cs typeface="Times New Roman" panose="02020603050405020304" pitchFamily="18" charset="0"/>
                          </a:rPr>
                        </m:ctrlPr>
                      </m:sSubPr>
                      <m:e>
                        <m:r>
                          <a:rPr lang="zh-CN" altLang="ar-AE">
                            <a:latin typeface="Cambria Math" panose="02040503050406030204" pitchFamily="18" charset="0"/>
                            <a:cs typeface="Times New Roman" panose="02020603050405020304" pitchFamily="18" charset="0"/>
                          </a:rPr>
                          <m:t>𝑆</m:t>
                        </m:r>
                      </m:e>
                      <m:sub>
                        <m:r>
                          <a:rPr lang="zh-CN" altLang="ar-AE">
                            <a:latin typeface="Cambria Math" panose="02040503050406030204" pitchFamily="18" charset="0"/>
                            <a:cs typeface="Times New Roman" panose="02020603050405020304" pitchFamily="18" charset="0"/>
                          </a:rPr>
                          <m:t>𝑛</m:t>
                        </m:r>
                        <m:r>
                          <a:rPr lang="ar-AE" altLang="zh-CN">
                            <a:latin typeface="Cambria Math" panose="02040503050406030204" pitchFamily="18" charset="0"/>
                            <a:cs typeface="Times New Roman" panose="02020603050405020304" pitchFamily="18" charset="0"/>
                          </a:rPr>
                          <m:t>+1</m:t>
                        </m:r>
                      </m:sub>
                    </m:sSub>
                    <m:r>
                      <a:rPr lang="ar-AE" altLang="zh-CN">
                        <a:latin typeface="Cambria Math" panose="02040503050406030204" pitchFamily="18" charset="0"/>
                        <a:cs typeface="Times New Roman" panose="02020603050405020304" pitchFamily="18" charset="0"/>
                      </a:rPr>
                      <m:t>≤</m:t>
                    </m:r>
                    <m:r>
                      <a:rPr lang="zh-CN" altLang="ar-AE">
                        <a:latin typeface="Cambria Math" panose="02040503050406030204" pitchFamily="18" charset="0"/>
                        <a:cs typeface="Times New Roman" panose="02020603050405020304" pitchFamily="18" charset="0"/>
                      </a:rPr>
                      <m:t>𝜏</m:t>
                    </m:r>
                  </m:oMath>
                </a14:m>
                <a:r>
                  <a:rPr lang="en-US" altLang="zh-CN" dirty="0">
                    <a:latin typeface="MicrosoftYaHeiUI"/>
                    <a:cs typeface="Times New Roman" panose="02020603050405020304" pitchFamily="18" charset="0"/>
                  </a:rPr>
                  <a:t> </a:t>
                </a:r>
                <a:r>
                  <a:rPr lang="en-US" altLang="zh-CN" dirty="0" err="1">
                    <a:latin typeface="MicrosoftYaHeiUI"/>
                    <a:cs typeface="Times New Roman" panose="02020603050405020304" pitchFamily="18" charset="0"/>
                  </a:rPr>
                  <a:t>iff</a:t>
                </a:r>
                <a:r>
                  <a:rPr lang="en-US" altLang="zh-CN" dirty="0">
                    <a:latin typeface="MicrosoftYaHeiUI"/>
                    <a:cs typeface="Times New Roman" panose="02020603050405020304" pitchFamily="18" charset="0"/>
                  </a:rPr>
                  <a:t> </a:t>
                </a:r>
                <a14:m>
                  <m:oMath xmlns:m="http://schemas.openxmlformats.org/officeDocument/2006/math">
                    <m:sSub>
                      <m:sSubPr>
                        <m:ctrlPr>
                          <a:rPr lang="ar-AE" altLang="zh-CN" i="1">
                            <a:latin typeface="Cambria Math" panose="02040503050406030204" pitchFamily="18" charset="0"/>
                            <a:cs typeface="Times New Roman" panose="02020603050405020304" pitchFamily="18" charset="0"/>
                          </a:rPr>
                        </m:ctrlPr>
                      </m:sSubPr>
                      <m:e>
                        <m:r>
                          <a:rPr lang="zh-CN" altLang="ar-AE">
                            <a:latin typeface="Cambria Math" panose="02040503050406030204" pitchFamily="18" charset="0"/>
                            <a:cs typeface="Times New Roman" panose="02020603050405020304" pitchFamily="18" charset="0"/>
                          </a:rPr>
                          <m:t>𝑆</m:t>
                        </m:r>
                      </m:e>
                      <m:sub>
                        <m:r>
                          <a:rPr lang="zh-CN" altLang="ar-AE">
                            <a:latin typeface="Cambria Math" panose="02040503050406030204" pitchFamily="18" charset="0"/>
                            <a:cs typeface="Times New Roman" panose="02020603050405020304" pitchFamily="18" charset="0"/>
                          </a:rPr>
                          <m:t>𝑛</m:t>
                        </m:r>
                        <m:r>
                          <a:rPr lang="ar-AE" altLang="zh-CN">
                            <a:latin typeface="Cambria Math" panose="02040503050406030204" pitchFamily="18" charset="0"/>
                            <a:cs typeface="Times New Roman" panose="02020603050405020304" pitchFamily="18" charset="0"/>
                          </a:rPr>
                          <m:t>+1</m:t>
                        </m:r>
                      </m:sub>
                    </m:sSub>
                  </m:oMath>
                </a14:m>
                <a:r>
                  <a:rPr lang="en-US" altLang="zh-CN" dirty="0">
                    <a:latin typeface="MicrosoftYaHeiUI"/>
                    <a:cs typeface="Times New Roman" panose="02020603050405020304" pitchFamily="18" charset="0"/>
                  </a:rPr>
                  <a:t>is not among the largest </a:t>
                </a:r>
                <a14:m>
                  <m:oMath xmlns:m="http://schemas.openxmlformats.org/officeDocument/2006/math">
                    <m:d>
                      <m:dPr>
                        <m:begChr m:val="⌈"/>
                        <m:endChr m:val="⌉"/>
                        <m:ctrlPr>
                          <a:rPr lang="ar-AE" altLang="zh-CN" i="1">
                            <a:latin typeface="Cambria Math" panose="02040503050406030204" pitchFamily="18" charset="0"/>
                            <a:cs typeface="Times New Roman" panose="02020603050405020304" pitchFamily="18" charset="0"/>
                          </a:rPr>
                        </m:ctrlPr>
                      </m:dPr>
                      <m:e>
                        <m:r>
                          <a:rPr lang="zh-CN" altLang="ar-AE">
                            <a:latin typeface="Cambria Math" panose="02040503050406030204" pitchFamily="18" charset="0"/>
                            <a:cs typeface="Times New Roman" panose="02020603050405020304" pitchFamily="18" charset="0"/>
                          </a:rPr>
                          <m:t>𝛼</m:t>
                        </m:r>
                        <m:d>
                          <m:dPr>
                            <m:ctrlPr>
                              <a:rPr lang="ar-AE" altLang="zh-CN" i="1">
                                <a:latin typeface="Cambria Math" panose="02040503050406030204" pitchFamily="18" charset="0"/>
                                <a:cs typeface="Times New Roman" panose="02020603050405020304" pitchFamily="18" charset="0"/>
                              </a:rPr>
                            </m:ctrlPr>
                          </m:dPr>
                          <m:e>
                            <m:r>
                              <a:rPr lang="zh-CN" altLang="ar-AE">
                                <a:latin typeface="Cambria Math" panose="02040503050406030204" pitchFamily="18" charset="0"/>
                                <a:cs typeface="Times New Roman" panose="02020603050405020304" pitchFamily="18" charset="0"/>
                              </a:rPr>
                              <m:t>𝑛</m:t>
                            </m:r>
                            <m:r>
                              <a:rPr lang="ar-AE" altLang="zh-CN">
                                <a:latin typeface="Cambria Math" panose="02040503050406030204" pitchFamily="18" charset="0"/>
                                <a:cs typeface="Times New Roman" panose="02020603050405020304" pitchFamily="18" charset="0"/>
                              </a:rPr>
                              <m:t>+1</m:t>
                            </m:r>
                          </m:e>
                        </m:d>
                      </m:e>
                    </m:d>
                  </m:oMath>
                </a14:m>
                <a:r>
                  <a:rPr lang="en-US" altLang="zh-CN" dirty="0">
                    <a:latin typeface="MicrosoftYaHeiUI"/>
                    <a:cs typeface="Times New Roman" panose="02020603050405020304" pitchFamily="18" charset="0"/>
                  </a:rPr>
                  <a:t> scores. Equivalently,</a:t>
                </a:r>
              </a:p>
            </p:txBody>
          </p:sp>
        </mc:Choice>
        <mc:Fallback xmlns="">
          <p:sp>
            <p:nvSpPr>
              <p:cNvPr id="6" name="文本框 5">
                <a:extLst>
                  <a:ext uri="{FF2B5EF4-FFF2-40B4-BE49-F238E27FC236}">
                    <a16:creationId xmlns:a16="http://schemas.microsoft.com/office/drawing/2014/main" id="{3572A1A4-C3C7-BE0D-F4C6-8F10E6DC6618}"/>
                  </a:ext>
                </a:extLst>
              </p:cNvPr>
              <p:cNvSpPr txBox="1">
                <a:spLocks noRot="1" noChangeAspect="1" noMove="1" noResize="1" noEditPoints="1" noAdjustHandles="1" noChangeArrowheads="1" noChangeShapeType="1" noTextEdit="1"/>
              </p:cNvSpPr>
              <p:nvPr/>
            </p:nvSpPr>
            <p:spPr>
              <a:xfrm>
                <a:off x="208597" y="3299124"/>
                <a:ext cx="11055148" cy="369332"/>
              </a:xfrm>
              <a:prstGeom prst="rect">
                <a:avLst/>
              </a:prstGeom>
              <a:blipFill>
                <a:blip r:embed="rId7"/>
                <a:stretch>
                  <a:fillRect l="-441" t="-8197" b="-24590"/>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BD81DA54-9B8D-2CFB-5AB7-345654A9249B}"/>
              </a:ext>
            </a:extLst>
          </p:cNvPr>
          <p:cNvPicPr>
            <a:picLocks noChangeAspect="1"/>
          </p:cNvPicPr>
          <p:nvPr/>
        </p:nvPicPr>
        <p:blipFill>
          <a:blip r:embed="rId8"/>
          <a:srcRect t="24889"/>
          <a:stretch>
            <a:fillRect/>
          </a:stretch>
        </p:blipFill>
        <p:spPr>
          <a:xfrm>
            <a:off x="3409755" y="3843952"/>
            <a:ext cx="3819375" cy="688770"/>
          </a:xfrm>
          <a:prstGeom prst="rect">
            <a:avLst/>
          </a:prstGeom>
        </p:spPr>
      </p:pic>
      <p:sp>
        <p:nvSpPr>
          <p:cNvPr id="11" name="文本框 10">
            <a:extLst>
              <a:ext uri="{FF2B5EF4-FFF2-40B4-BE49-F238E27FC236}">
                <a16:creationId xmlns:a16="http://schemas.microsoft.com/office/drawing/2014/main" id="{437A52B0-38F9-87D6-8B3A-9A8A4E3EF328}"/>
              </a:ext>
            </a:extLst>
          </p:cNvPr>
          <p:cNvSpPr txBox="1"/>
          <p:nvPr/>
        </p:nvSpPr>
        <p:spPr>
          <a:xfrm>
            <a:off x="208597" y="4574370"/>
            <a:ext cx="6103916" cy="369332"/>
          </a:xfrm>
          <a:prstGeom prst="rect">
            <a:avLst/>
          </a:prstGeom>
          <a:noFill/>
        </p:spPr>
        <p:txBody>
          <a:bodyPr wrap="square">
            <a:spAutoFit/>
          </a:bodyPr>
          <a:lstStyle/>
          <a:p>
            <a:r>
              <a:rPr lang="en-US" altLang="zh-CN" dirty="0">
                <a:latin typeface="MicrosoftYaHeiUI"/>
                <a:cs typeface="Times New Roman" panose="02020603050405020304" pitchFamily="18" charset="0"/>
              </a:rPr>
              <a:t>Since</a:t>
            </a:r>
            <a:endParaRPr lang="zh-CN" altLang="en-US" dirty="0">
              <a:latin typeface="MicrosoftYaHeiUI"/>
              <a:cs typeface="Times New Roman" panose="02020603050405020304" pitchFamily="18" charset="0"/>
            </a:endParaRPr>
          </a:p>
        </p:txBody>
      </p:sp>
      <p:pic>
        <p:nvPicPr>
          <p:cNvPr id="13" name="图片 12">
            <a:extLst>
              <a:ext uri="{FF2B5EF4-FFF2-40B4-BE49-F238E27FC236}">
                <a16:creationId xmlns:a16="http://schemas.microsoft.com/office/drawing/2014/main" id="{E9A959F5-CDFC-5BA4-7944-9C84226A25E4}"/>
              </a:ext>
            </a:extLst>
          </p:cNvPr>
          <p:cNvPicPr>
            <a:picLocks noChangeAspect="1"/>
          </p:cNvPicPr>
          <p:nvPr/>
        </p:nvPicPr>
        <p:blipFill>
          <a:blip r:embed="rId9"/>
          <a:stretch>
            <a:fillRect/>
          </a:stretch>
        </p:blipFill>
        <p:spPr>
          <a:xfrm>
            <a:off x="947265" y="4467840"/>
            <a:ext cx="2012503" cy="543436"/>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0DA9A69C-25A2-7126-EA7A-036C99F16373}"/>
                  </a:ext>
                </a:extLst>
              </p:cNvPr>
              <p:cNvSpPr txBox="1"/>
              <p:nvPr/>
            </p:nvSpPr>
            <p:spPr>
              <a:xfrm>
                <a:off x="3044489" y="4554892"/>
                <a:ext cx="7783931" cy="404983"/>
              </a:xfrm>
              <a:prstGeom prst="rect">
                <a:avLst/>
              </a:prstGeom>
              <a:noFill/>
            </p:spPr>
            <p:txBody>
              <a:bodyPr wrap="square">
                <a:spAutoFit/>
              </a:bodyPr>
              <a:lstStyle/>
              <a:p>
                <a:r>
                  <a:rPr lang="en-US" altLang="zh-CN" dirty="0">
                    <a:latin typeface="MicrosoftYaHeiUI"/>
                    <a:cs typeface="Times New Roman" panose="02020603050405020304" pitchFamily="18" charset="0"/>
                  </a:rPr>
                  <a:t>we have the guaranteed coverage </a:t>
                </a:r>
                <a14:m>
                  <m:oMath xmlns:m="http://schemas.openxmlformats.org/officeDocument/2006/math">
                    <m:func>
                      <m:funcPr>
                        <m:ctrlPr>
                          <a:rPr lang="en-US" altLang="zh-CN" i="1">
                            <a:solidFill>
                              <a:prstClr val="black"/>
                            </a:solidFill>
                            <a:latin typeface="Cambria Math" panose="02040503050406030204" pitchFamily="18" charset="0"/>
                            <a:cs typeface="Times New Roman" panose="02020603050405020304" pitchFamily="18" charset="0"/>
                          </a:rPr>
                        </m:ctrlPr>
                      </m:funcPr>
                      <m:fName>
                        <m:r>
                          <m:rPr>
                            <m:sty m:val="p"/>
                          </m:rPr>
                          <a:rPr lang="en-US" altLang="zh-CN">
                            <a:solidFill>
                              <a:prstClr val="black"/>
                            </a:solidFill>
                            <a:latin typeface="Cambria Math" panose="02040503050406030204" pitchFamily="18" charset="0"/>
                            <a:cs typeface="Times New Roman" panose="02020603050405020304" pitchFamily="18" charset="0"/>
                          </a:rPr>
                          <m:t>Pr</m:t>
                        </m:r>
                      </m:fName>
                      <m:e>
                        <m:d>
                          <m:dPr>
                            <m:ctrlPr>
                              <a:rPr lang="en-US" altLang="zh-CN" i="1">
                                <a:solidFill>
                                  <a:prstClr val="black"/>
                                </a:solidFill>
                                <a:latin typeface="Cambria Math" panose="02040503050406030204" pitchFamily="18" charset="0"/>
                                <a:cs typeface="Times New Roman" panose="02020603050405020304" pitchFamily="18" charset="0"/>
                              </a:rPr>
                            </m:ctrlPr>
                          </m:dPr>
                          <m:e>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𝑌</m:t>
                                </m:r>
                              </m:e>
                              <m:sub>
                                <m:r>
                                  <a:rPr lang="en-US" altLang="zh-CN" i="1">
                                    <a:solidFill>
                                      <a:srgbClr val="374151"/>
                                    </a:solidFill>
                                    <a:latin typeface="Cambria Math" panose="02040503050406030204" pitchFamily="18" charset="0"/>
                                    <a:cs typeface="Times New Roman" panose="02020603050405020304" pitchFamily="18" charset="0"/>
                                  </a:rPr>
                                  <m:t>𝑛</m:t>
                                </m:r>
                                <m:r>
                                  <a:rPr lang="en-US" altLang="zh-CN" i="1">
                                    <a:solidFill>
                                      <a:srgbClr val="374151"/>
                                    </a:solidFill>
                                    <a:latin typeface="Cambria Math" panose="02040503050406030204" pitchFamily="18" charset="0"/>
                                    <a:cs typeface="Times New Roman" panose="02020603050405020304" pitchFamily="18" charset="0"/>
                                  </a:rPr>
                                  <m:t>+1</m:t>
                                </m:r>
                              </m:sub>
                            </m:sSub>
                            <m:r>
                              <a:rPr lang="en-US" altLang="zh-CN"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i="1">
                                <a:solidFill>
                                  <a:prstClr val="black"/>
                                </a:solidFill>
                                <a:latin typeface="Cambria Math" panose="02040503050406030204" pitchFamily="18" charset="0"/>
                                <a:cs typeface="Times New Roman" panose="02020603050405020304" pitchFamily="18" charset="0"/>
                              </a:rPr>
                              <m:t>𝐶</m:t>
                            </m:r>
                            <m:d>
                              <m:dPr>
                                <m:ctrlPr>
                                  <a:rPr lang="en-US" altLang="zh-CN" i="1">
                                    <a:solidFill>
                                      <a:prstClr val="black"/>
                                    </a:solidFill>
                                    <a:latin typeface="Cambria Math" panose="02040503050406030204" pitchFamily="18" charset="0"/>
                                    <a:cs typeface="Times New Roman" panose="02020603050405020304" pitchFamily="18" charset="0"/>
                                  </a:rPr>
                                </m:ctrlPr>
                              </m:dPr>
                              <m:e>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𝑛</m:t>
                                    </m:r>
                                    <m:r>
                                      <a:rPr lang="en-US" altLang="zh-CN" i="1">
                                        <a:solidFill>
                                          <a:srgbClr val="374151"/>
                                        </a:solidFill>
                                        <a:latin typeface="Cambria Math" panose="02040503050406030204" pitchFamily="18" charset="0"/>
                                        <a:cs typeface="Times New Roman" panose="02020603050405020304" pitchFamily="18" charset="0"/>
                                      </a:rPr>
                                      <m:t>+1</m:t>
                                    </m:r>
                                  </m:sub>
                                </m:sSub>
                              </m:e>
                            </m:d>
                          </m:e>
                        </m:d>
                      </m:e>
                    </m:func>
                    <m:r>
                      <a:rPr lang="en-US" altLang="zh-CN"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i="1">
                        <a:solidFill>
                          <a:prstClr val="black"/>
                        </a:solidFill>
                        <a:latin typeface="Cambria Math" panose="02040503050406030204" pitchFamily="18" charset="0"/>
                        <a:cs typeface="Times New Roman" panose="02020603050405020304" pitchFamily="18" charset="0"/>
                      </a:rPr>
                      <m:t>1−</m:t>
                    </m:r>
                    <m:r>
                      <a:rPr lang="zh-CN" altLang="en-US" i="1">
                        <a:solidFill>
                          <a:prstClr val="black"/>
                        </a:solidFill>
                        <a:latin typeface="Cambria Math" panose="02040503050406030204" pitchFamily="18" charset="0"/>
                        <a:cs typeface="Times New Roman" panose="02020603050405020304" pitchFamily="18" charset="0"/>
                      </a:rPr>
                      <m:t>𝛼</m:t>
                    </m:r>
                    <m:r>
                      <a:rPr lang="en-US" altLang="zh-CN" b="0" i="0" smtClean="0">
                        <a:solidFill>
                          <a:prstClr val="black"/>
                        </a:solidFill>
                        <a:latin typeface="Cambria Math" panose="02040503050406030204" pitchFamily="18" charset="0"/>
                        <a:cs typeface="Times New Roman" panose="02020603050405020304" pitchFamily="18" charset="0"/>
                      </a:rPr>
                      <m:t>.</m:t>
                    </m:r>
                  </m:oMath>
                </a14:m>
                <a:endParaRPr lang="zh-CN" altLang="en-US" dirty="0">
                  <a:latin typeface="MicrosoftYaHeiUI"/>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0DA9A69C-25A2-7126-EA7A-036C99F16373}"/>
                  </a:ext>
                </a:extLst>
              </p:cNvPr>
              <p:cNvSpPr txBox="1">
                <a:spLocks noRot="1" noChangeAspect="1" noMove="1" noResize="1" noEditPoints="1" noAdjustHandles="1" noChangeArrowheads="1" noChangeShapeType="1" noTextEdit="1"/>
              </p:cNvSpPr>
              <p:nvPr/>
            </p:nvSpPr>
            <p:spPr>
              <a:xfrm>
                <a:off x="3044489" y="4554892"/>
                <a:ext cx="7783931" cy="404983"/>
              </a:xfrm>
              <a:prstGeom prst="rect">
                <a:avLst/>
              </a:prstGeom>
              <a:blipFill>
                <a:blip r:embed="rId10"/>
                <a:stretch>
                  <a:fillRect l="-626" t="-1493" b="-194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3469349E-2BCD-11E3-74A6-B98BF06D64E6}"/>
                  </a:ext>
                </a:extLst>
              </p:cNvPr>
              <p:cNvSpPr txBox="1"/>
              <p:nvPr/>
            </p:nvSpPr>
            <p:spPr>
              <a:xfrm>
                <a:off x="104297" y="5164598"/>
                <a:ext cx="11353750" cy="1338828"/>
              </a:xfrm>
              <a:prstGeom prst="rect">
                <a:avLst/>
              </a:prstGeom>
              <a:noFill/>
            </p:spPr>
            <p:txBody>
              <a:bodyPr wrap="square">
                <a:spAutoFit/>
              </a:bodyPr>
              <a:lstStyle/>
              <a:p>
                <a:pPr>
                  <a:lnSpc>
                    <a:spcPct val="150000"/>
                  </a:lnSpc>
                  <a:buNone/>
                </a:pPr>
                <a:r>
                  <a:rPr lang="en-US" altLang="zh-CN" b="1" dirty="0">
                    <a:latin typeface="MicrosoftYaHeiUI"/>
                    <a:cs typeface="Times New Roman" panose="02020603050405020304" pitchFamily="18" charset="0"/>
                  </a:rPr>
                  <a:t>Intuition</a:t>
                </a:r>
              </a:p>
              <a:p>
                <a:pPr>
                  <a:buNone/>
                </a:pPr>
                <a:r>
                  <a:rPr lang="en-US" altLang="zh-CN" dirty="0">
                    <a:latin typeface="MicrosoftYaHeiUI"/>
                    <a:cs typeface="Times New Roman" panose="02020603050405020304" pitchFamily="18" charset="0"/>
                  </a:rPr>
                  <a:t>Because the test score </a:t>
                </a:r>
                <a14:m>
                  <m:oMath xmlns:m="http://schemas.openxmlformats.org/officeDocument/2006/math">
                    <m:sSub>
                      <m:sSubPr>
                        <m:ctrlPr>
                          <a:rPr lang="ar-AE" altLang="zh-CN" i="1">
                            <a:latin typeface="Cambria Math" panose="02040503050406030204" pitchFamily="18" charset="0"/>
                          </a:rPr>
                        </m:ctrlPr>
                      </m:sSubPr>
                      <m:e>
                        <m:r>
                          <a:rPr lang="zh-CN" altLang="ar-AE">
                            <a:latin typeface="Cambria Math" panose="02040503050406030204" pitchFamily="18" charset="0"/>
                          </a:rPr>
                          <m:t>𝑆</m:t>
                        </m:r>
                      </m:e>
                      <m:sub>
                        <m:r>
                          <a:rPr lang="zh-CN" altLang="ar-AE">
                            <a:latin typeface="Cambria Math" panose="02040503050406030204" pitchFamily="18" charset="0"/>
                          </a:rPr>
                          <m:t>𝑛</m:t>
                        </m:r>
                        <m:r>
                          <a:rPr lang="ar-AE" altLang="zh-CN">
                            <a:latin typeface="Cambria Math" panose="02040503050406030204" pitchFamily="18" charset="0"/>
                          </a:rPr>
                          <m:t>+1</m:t>
                        </m:r>
                      </m:sub>
                    </m:sSub>
                  </m:oMath>
                </a14:m>
                <a:r>
                  <a:rPr lang="en-US" altLang="zh-CN" dirty="0">
                    <a:latin typeface="MicrosoftYaHeiUI"/>
                    <a:cs typeface="Times New Roman" panose="02020603050405020304" pitchFamily="18" charset="0"/>
                  </a:rPr>
                  <a:t>is exchangeable with calibration scores, its rank is uniformly random. By taking the </a:t>
                </a:r>
                <a14:m>
                  <m:oMath xmlns:m="http://schemas.openxmlformats.org/officeDocument/2006/math">
                    <m:d>
                      <m:dPr>
                        <m:ctrlPr>
                          <a:rPr lang="ar-AE" altLang="zh-CN" i="1">
                            <a:latin typeface="Cambria Math" panose="02040503050406030204" pitchFamily="18" charset="0"/>
                          </a:rPr>
                        </m:ctrlPr>
                      </m:dPr>
                      <m:e>
                        <m:r>
                          <a:rPr lang="ar-AE" altLang="zh-CN">
                            <a:latin typeface="Cambria Math" panose="02040503050406030204" pitchFamily="18" charset="0"/>
                          </a:rPr>
                          <m:t>1−</m:t>
                        </m:r>
                        <m:r>
                          <a:rPr lang="zh-CN" altLang="ar-AE">
                            <a:latin typeface="Cambria Math" panose="02040503050406030204" pitchFamily="18" charset="0"/>
                          </a:rPr>
                          <m:t>𝛼</m:t>
                        </m:r>
                      </m:e>
                    </m:d>
                  </m:oMath>
                </a14:m>
                <a:r>
                  <a:rPr lang="ar-AE" altLang="zh-CN" dirty="0">
                    <a:latin typeface="MicrosoftYaHeiUI"/>
                    <a:cs typeface="Times New Roman" panose="02020603050405020304" pitchFamily="18" charset="0"/>
                  </a:rPr>
                  <a:t>-</a:t>
                </a:r>
                <a:r>
                  <a:rPr lang="en-US" altLang="zh-CN" dirty="0">
                    <a:latin typeface="MicrosoftYaHeiUI"/>
                    <a:cs typeface="Times New Roman" panose="02020603050405020304" pitchFamily="18" charset="0"/>
                  </a:rPr>
                  <a:t>quantile threshold </a:t>
                </a:r>
                <a14:m>
                  <m:oMath xmlns:m="http://schemas.openxmlformats.org/officeDocument/2006/math">
                    <m:r>
                      <a:rPr lang="zh-CN" altLang="en-US">
                        <a:latin typeface="Cambria Math" panose="02040503050406030204" pitchFamily="18" charset="0"/>
                      </a:rPr>
                      <m:t>𝜏</m:t>
                    </m:r>
                  </m:oMath>
                </a14:m>
                <a:r>
                  <a:rPr lang="en-US" altLang="zh-CN" dirty="0">
                    <a:latin typeface="MicrosoftYaHeiUI"/>
                    <a:cs typeface="Times New Roman" panose="02020603050405020304" pitchFamily="18" charset="0"/>
                  </a:rPr>
                  <a:t>, we ensure that at most an </a:t>
                </a:r>
                <a14:m>
                  <m:oMath xmlns:m="http://schemas.openxmlformats.org/officeDocument/2006/math">
                    <m:r>
                      <a:rPr lang="zh-CN" altLang="en-US">
                        <a:latin typeface="Cambria Math" panose="02040503050406030204" pitchFamily="18" charset="0"/>
                      </a:rPr>
                      <m:t>𝛼</m:t>
                    </m:r>
                  </m:oMath>
                </a14:m>
                <a:r>
                  <a:rPr lang="en-US" altLang="zh-CN" dirty="0">
                    <a:latin typeface="MicrosoftYaHeiUI"/>
                    <a:cs typeface="Times New Roman" panose="02020603050405020304" pitchFamily="18" charset="0"/>
                  </a:rPr>
                  <a:t>-fraction of scores fall above it. Thus, the probability the new test score exceeds it is at most </a:t>
                </a:r>
                <a14:m>
                  <m:oMath xmlns:m="http://schemas.openxmlformats.org/officeDocument/2006/math">
                    <m:r>
                      <a:rPr lang="zh-CN" altLang="en-US">
                        <a:latin typeface="Cambria Math" panose="02040503050406030204" pitchFamily="18" charset="0"/>
                      </a:rPr>
                      <m:t>𝛼</m:t>
                    </m:r>
                  </m:oMath>
                </a14:m>
                <a:r>
                  <a:rPr lang="en-US" altLang="zh-CN" dirty="0">
                    <a:latin typeface="MicrosoftYaHeiUI"/>
                    <a:cs typeface="Times New Roman" panose="02020603050405020304" pitchFamily="18" charset="0"/>
                  </a:rPr>
                  <a:t>.</a:t>
                </a:r>
              </a:p>
            </p:txBody>
          </p:sp>
        </mc:Choice>
        <mc:Fallback xmlns="">
          <p:sp>
            <p:nvSpPr>
              <p:cNvPr id="17" name="文本框 16">
                <a:extLst>
                  <a:ext uri="{FF2B5EF4-FFF2-40B4-BE49-F238E27FC236}">
                    <a16:creationId xmlns:a16="http://schemas.microsoft.com/office/drawing/2014/main" id="{3469349E-2BCD-11E3-74A6-B98BF06D64E6}"/>
                  </a:ext>
                </a:extLst>
              </p:cNvPr>
              <p:cNvSpPr txBox="1">
                <a:spLocks noRot="1" noChangeAspect="1" noMove="1" noResize="1" noEditPoints="1" noAdjustHandles="1" noChangeArrowheads="1" noChangeShapeType="1" noTextEdit="1"/>
              </p:cNvSpPr>
              <p:nvPr/>
            </p:nvSpPr>
            <p:spPr>
              <a:xfrm>
                <a:off x="104297" y="5164598"/>
                <a:ext cx="11353750" cy="1338828"/>
              </a:xfrm>
              <a:prstGeom prst="rect">
                <a:avLst/>
              </a:prstGeom>
              <a:blipFill>
                <a:blip r:embed="rId11"/>
                <a:stretch>
                  <a:fillRect l="-429" b="-6364"/>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4F3FAE15-13B6-3496-3716-1B5596AB855F}"/>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5" name="文本框 4">
            <a:extLst>
              <a:ext uri="{FF2B5EF4-FFF2-40B4-BE49-F238E27FC236}">
                <a16:creationId xmlns:a16="http://schemas.microsoft.com/office/drawing/2014/main" id="{76E9AEE1-9E99-A50A-5E35-A4D3939E23BD}"/>
              </a:ext>
            </a:extLst>
          </p:cNvPr>
          <p:cNvSpPr txBox="1"/>
          <p:nvPr/>
        </p:nvSpPr>
        <p:spPr>
          <a:xfrm>
            <a:off x="208597" y="6578876"/>
            <a:ext cx="111141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Angelopoulos A N, Bates S. A gentle introduction to conformal prediction and distribution-free uncertainty quantification[J].</a:t>
            </a:r>
            <a:r>
              <a:rPr kumimoji="0" lang="en-US" altLang="zh-CN" sz="1200" b="0" i="0" u="none" strike="noStrike" kern="1200" cap="none" spc="0" normalizeH="0" baseline="0" noProof="0" dirty="0" err="1">
                <a:ln>
                  <a:noFill/>
                </a:ln>
                <a:solidFill>
                  <a:srgbClr val="222222"/>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 preprint arXiv:2107.07511, 2021.</a:t>
            </a:r>
          </a:p>
        </p:txBody>
      </p:sp>
      <p:cxnSp>
        <p:nvCxnSpPr>
          <p:cNvPr id="7" name="直接连接符 6">
            <a:extLst>
              <a:ext uri="{FF2B5EF4-FFF2-40B4-BE49-F238E27FC236}">
                <a16:creationId xmlns:a16="http://schemas.microsoft.com/office/drawing/2014/main" id="{BB2FBD0A-D22B-EF14-5F97-968BE29A71D1}"/>
              </a:ext>
            </a:extLst>
          </p:cNvPr>
          <p:cNvCxnSpPr>
            <a:cxnSpLocks/>
          </p:cNvCxnSpPr>
          <p:nvPr/>
        </p:nvCxnSpPr>
        <p:spPr>
          <a:xfrm>
            <a:off x="8033860" y="4185921"/>
            <a:ext cx="368400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41D3AF4E-4AC0-36CA-6E09-2D82571C9416}"/>
              </a:ext>
            </a:extLst>
          </p:cNvPr>
          <p:cNvSpPr/>
          <p:nvPr/>
        </p:nvSpPr>
        <p:spPr>
          <a:xfrm>
            <a:off x="8033860" y="4139738"/>
            <a:ext cx="92628" cy="926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8F46A5A4-2D33-4470-60B1-D0F67EA237FF}"/>
              </a:ext>
            </a:extLst>
          </p:cNvPr>
          <p:cNvSpPr/>
          <p:nvPr/>
        </p:nvSpPr>
        <p:spPr>
          <a:xfrm>
            <a:off x="8612082" y="4139607"/>
            <a:ext cx="92628" cy="926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7976462F-A68E-FA27-CD03-9E4739B04555}"/>
              </a:ext>
            </a:extLst>
          </p:cNvPr>
          <p:cNvSpPr/>
          <p:nvPr/>
        </p:nvSpPr>
        <p:spPr>
          <a:xfrm>
            <a:off x="9983818" y="4139738"/>
            <a:ext cx="92628" cy="926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EB2D5E3C-7AC5-DA25-502C-711FD0AC27C4}"/>
              </a:ext>
            </a:extLst>
          </p:cNvPr>
          <p:cNvSpPr/>
          <p:nvPr/>
        </p:nvSpPr>
        <p:spPr>
          <a:xfrm>
            <a:off x="10421226" y="4139607"/>
            <a:ext cx="92628" cy="926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7732403F-D452-AF3D-CB3B-EF7F43CF41E3}"/>
              </a:ext>
            </a:extLst>
          </p:cNvPr>
          <p:cNvSpPr/>
          <p:nvPr/>
        </p:nvSpPr>
        <p:spPr>
          <a:xfrm>
            <a:off x="11637114" y="4139607"/>
            <a:ext cx="92628" cy="926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4298655-4AC1-0AFA-9D08-01089A489BD7}"/>
              </a:ext>
            </a:extLst>
          </p:cNvPr>
          <p:cNvSpPr txBox="1"/>
          <p:nvPr/>
        </p:nvSpPr>
        <p:spPr>
          <a:xfrm>
            <a:off x="9163143" y="3743906"/>
            <a:ext cx="518091" cy="584775"/>
          </a:xfrm>
          <a:prstGeom prst="rect">
            <a:avLst/>
          </a:prstGeom>
          <a:noFill/>
        </p:spPr>
        <p:txBody>
          <a:bodyPr wrap="none" rtlCol="0">
            <a:spAutoFit/>
          </a:bodyPr>
          <a:lstStyle/>
          <a:p>
            <a:r>
              <a:rPr lang="en-US" altLang="zh-CN" sz="3200" b="1" dirty="0"/>
              <a:t>…</a:t>
            </a:r>
            <a:endParaRPr lang="zh-CN" altLang="en-US" sz="3200" b="1" dirty="0"/>
          </a:p>
        </p:txBody>
      </p:sp>
      <p:sp>
        <p:nvSpPr>
          <p:cNvPr id="21" name="文本框 20">
            <a:extLst>
              <a:ext uri="{FF2B5EF4-FFF2-40B4-BE49-F238E27FC236}">
                <a16:creationId xmlns:a16="http://schemas.microsoft.com/office/drawing/2014/main" id="{6828507B-B157-92EE-DBB9-1A278A45B73C}"/>
              </a:ext>
            </a:extLst>
          </p:cNvPr>
          <p:cNvSpPr txBox="1"/>
          <p:nvPr/>
        </p:nvSpPr>
        <p:spPr>
          <a:xfrm>
            <a:off x="10837679" y="3708585"/>
            <a:ext cx="518091" cy="584775"/>
          </a:xfrm>
          <a:prstGeom prst="rect">
            <a:avLst/>
          </a:prstGeom>
          <a:noFill/>
        </p:spPr>
        <p:txBody>
          <a:bodyPr wrap="none" rtlCol="0">
            <a:spAutoFit/>
          </a:bodyPr>
          <a:lstStyle/>
          <a:p>
            <a:r>
              <a:rPr lang="en-US" altLang="zh-CN" sz="3200" b="1" dirty="0"/>
              <a:t>…</a:t>
            </a:r>
            <a:endParaRPr lang="zh-CN" altLang="en-US" sz="3200" b="1" dirty="0"/>
          </a:p>
        </p:txBody>
      </p:sp>
      <p:sp>
        <p:nvSpPr>
          <p:cNvPr id="22" name="文本框 21">
            <a:extLst>
              <a:ext uri="{FF2B5EF4-FFF2-40B4-BE49-F238E27FC236}">
                <a16:creationId xmlns:a16="http://schemas.microsoft.com/office/drawing/2014/main" id="{9ECEF5C0-38F7-D7FA-AF9E-17E324A35039}"/>
              </a:ext>
            </a:extLst>
          </p:cNvPr>
          <p:cNvSpPr txBox="1"/>
          <p:nvPr/>
        </p:nvSpPr>
        <p:spPr>
          <a:xfrm>
            <a:off x="7564118" y="3770587"/>
            <a:ext cx="766620"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rank 1</a:t>
            </a:r>
            <a:endParaRPr lang="zh-CN" altLang="en-US" dirty="0">
              <a:latin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1605C944-5DF4-F29D-1861-DDB4A7645516}"/>
              </a:ext>
            </a:extLst>
          </p:cNvPr>
          <p:cNvSpPr txBox="1"/>
          <p:nvPr/>
        </p:nvSpPr>
        <p:spPr>
          <a:xfrm>
            <a:off x="8477649" y="3770145"/>
            <a:ext cx="766620"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rank 2</a:t>
            </a:r>
            <a:endParaRPr lang="zh-CN" altLang="en-US" dirty="0">
              <a:latin typeface="Calibri" panose="020F0502020204030204" pitchFamily="34" charset="0"/>
              <a:cs typeface="Calibri" panose="020F0502020204030204" pitchFamily="34" charset="0"/>
            </a:endParaRPr>
          </a:p>
        </p:txBody>
      </p:sp>
      <p:sp>
        <p:nvSpPr>
          <p:cNvPr id="25" name="文本框 24">
            <a:extLst>
              <a:ext uri="{FF2B5EF4-FFF2-40B4-BE49-F238E27FC236}">
                <a16:creationId xmlns:a16="http://schemas.microsoft.com/office/drawing/2014/main" id="{48CEEC09-1394-0888-1E4C-98867B943B81}"/>
              </a:ext>
            </a:extLst>
          </p:cNvPr>
          <p:cNvSpPr txBox="1"/>
          <p:nvPr/>
        </p:nvSpPr>
        <p:spPr>
          <a:xfrm>
            <a:off x="11322734" y="3789930"/>
            <a:ext cx="771430"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rank n</a:t>
            </a:r>
            <a:endParaRPr lang="zh-CN" altLang="en-US" dirty="0">
              <a:latin typeface="Calibri" panose="020F0502020204030204" pitchFamily="34" charset="0"/>
              <a:cs typeface="Calibri" panose="020F0502020204030204" pitchFamily="34" charset="0"/>
            </a:endParaRPr>
          </a:p>
        </p:txBody>
      </p:sp>
      <p:cxnSp>
        <p:nvCxnSpPr>
          <p:cNvPr id="27" name="直接箭头连接符 26">
            <a:extLst>
              <a:ext uri="{FF2B5EF4-FFF2-40B4-BE49-F238E27FC236}">
                <a16:creationId xmlns:a16="http://schemas.microsoft.com/office/drawing/2014/main" id="{A4164A09-0DD3-BA88-6363-3A3163514847}"/>
              </a:ext>
            </a:extLst>
          </p:cNvPr>
          <p:cNvCxnSpPr/>
          <p:nvPr/>
        </p:nvCxnSpPr>
        <p:spPr>
          <a:xfrm>
            <a:off x="10181138" y="4185921"/>
            <a:ext cx="0" cy="4781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B0319749-4E5E-30A3-972E-4FE788545303}"/>
                  </a:ext>
                </a:extLst>
              </p:cNvPr>
              <p:cNvSpPr txBox="1"/>
              <p:nvPr/>
            </p:nvSpPr>
            <p:spPr>
              <a:xfrm>
                <a:off x="9777813" y="4651290"/>
                <a:ext cx="113532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ar-AE" smtClean="0">
                          <a:latin typeface="Cambria Math" panose="02040503050406030204" pitchFamily="18" charset="0"/>
                          <a:cs typeface="Times New Roman" panose="02020603050405020304" pitchFamily="18" charset="0"/>
                        </a:rPr>
                        <m:t>𝛼</m:t>
                      </m:r>
                      <m:d>
                        <m:dPr>
                          <m:ctrlPr>
                            <a:rPr lang="ar-AE" altLang="zh-CN" i="1">
                              <a:latin typeface="Cambria Math" panose="02040503050406030204" pitchFamily="18" charset="0"/>
                              <a:cs typeface="Times New Roman" panose="02020603050405020304" pitchFamily="18" charset="0"/>
                            </a:rPr>
                          </m:ctrlPr>
                        </m:dPr>
                        <m:e>
                          <m:r>
                            <a:rPr lang="zh-CN" altLang="ar-AE">
                              <a:latin typeface="Cambria Math" panose="02040503050406030204" pitchFamily="18" charset="0"/>
                              <a:cs typeface="Times New Roman" panose="02020603050405020304" pitchFamily="18" charset="0"/>
                            </a:rPr>
                            <m:t>𝑛</m:t>
                          </m:r>
                          <m:r>
                            <a:rPr lang="ar-AE" altLang="zh-CN">
                              <a:latin typeface="Cambria Math" panose="02040503050406030204" pitchFamily="18" charset="0"/>
                              <a:cs typeface="Times New Roman" panose="02020603050405020304" pitchFamily="18" charset="0"/>
                            </a:rPr>
                            <m:t>+1</m:t>
                          </m:r>
                        </m:e>
                      </m:d>
                    </m:oMath>
                  </m:oMathPara>
                </a14:m>
                <a:endParaRPr lang="zh-CN" altLang="en-US" dirty="0"/>
              </a:p>
            </p:txBody>
          </p:sp>
        </mc:Choice>
        <mc:Fallback xmlns="">
          <p:sp>
            <p:nvSpPr>
              <p:cNvPr id="29" name="文本框 28">
                <a:extLst>
                  <a:ext uri="{FF2B5EF4-FFF2-40B4-BE49-F238E27FC236}">
                    <a16:creationId xmlns:a16="http://schemas.microsoft.com/office/drawing/2014/main" id="{B0319749-4E5E-30A3-972E-4FE788545303}"/>
                  </a:ext>
                </a:extLst>
              </p:cNvPr>
              <p:cNvSpPr txBox="1">
                <a:spLocks noRot="1" noChangeAspect="1" noMove="1" noResize="1" noEditPoints="1" noAdjustHandles="1" noChangeArrowheads="1" noChangeShapeType="1" noTextEdit="1"/>
              </p:cNvSpPr>
              <p:nvPr/>
            </p:nvSpPr>
            <p:spPr>
              <a:xfrm>
                <a:off x="9777813" y="4651290"/>
                <a:ext cx="1135328" cy="369332"/>
              </a:xfrm>
              <a:prstGeom prst="rect">
                <a:avLst/>
              </a:prstGeom>
              <a:blipFill>
                <a:blip r:embed="rId12"/>
                <a:stretch>
                  <a:fillRect/>
                </a:stretch>
              </a:blipFill>
            </p:spPr>
            <p:txBody>
              <a:bodyPr/>
              <a:lstStyle/>
              <a:p>
                <a:r>
                  <a:rPr lang="zh-CN" altLang="en-US">
                    <a:noFill/>
                  </a:rPr>
                  <a:t> </a:t>
                </a:r>
              </a:p>
            </p:txBody>
          </p:sp>
        </mc:Fallback>
      </mc:AlternateContent>
      <p:cxnSp>
        <p:nvCxnSpPr>
          <p:cNvPr id="30" name="直接箭头连接符 29">
            <a:extLst>
              <a:ext uri="{FF2B5EF4-FFF2-40B4-BE49-F238E27FC236}">
                <a16:creationId xmlns:a16="http://schemas.microsoft.com/office/drawing/2014/main" id="{380230FF-E30E-F6C6-7F7A-6E479DB029E5}"/>
              </a:ext>
            </a:extLst>
          </p:cNvPr>
          <p:cNvCxnSpPr>
            <a:cxnSpLocks/>
          </p:cNvCxnSpPr>
          <p:nvPr/>
        </p:nvCxnSpPr>
        <p:spPr>
          <a:xfrm flipV="1">
            <a:off x="10467540" y="3821913"/>
            <a:ext cx="0" cy="3373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C63AAB85-5CED-DD2A-672A-A180B66466E2}"/>
                  </a:ext>
                </a:extLst>
              </p:cNvPr>
              <p:cNvSpPr txBox="1"/>
              <p:nvPr/>
            </p:nvSpPr>
            <p:spPr>
              <a:xfrm>
                <a:off x="9487183" y="3478089"/>
                <a:ext cx="1672739" cy="369332"/>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rank</a:t>
                </a:r>
                <a14:m>
                  <m:oMath xmlns:m="http://schemas.openxmlformats.org/officeDocument/2006/math">
                    <m:r>
                      <a:rPr lang="en-US" altLang="zh-CN">
                        <a:latin typeface="Cambria Math" panose="02040503050406030204" pitchFamily="18" charset="0"/>
                        <a:ea typeface="Calibri" panose="020F0502020204030204" pitchFamily="34" charset="0"/>
                        <a:cs typeface="Calibri" panose="020F0502020204030204" pitchFamily="34" charset="0"/>
                      </a:rPr>
                      <m:t> </m:t>
                    </m:r>
                    <m:d>
                      <m:dPr>
                        <m:begChr m:val="⌈"/>
                        <m:endChr m:val="⌉"/>
                        <m:ctrlPr>
                          <a:rPr lang="ar-AE" altLang="zh-CN" i="1">
                            <a:latin typeface="Cambria Math" panose="02040503050406030204" pitchFamily="18" charset="0"/>
                            <a:ea typeface="Calibri" panose="020F0502020204030204" pitchFamily="34" charset="0"/>
                            <a:cs typeface="Calibri" panose="020F0502020204030204" pitchFamily="34" charset="0"/>
                          </a:rPr>
                        </m:ctrlPr>
                      </m:dPr>
                      <m:e>
                        <m:r>
                          <a:rPr lang="zh-CN" altLang="ar-AE">
                            <a:latin typeface="Cambria Math" panose="02040503050406030204" pitchFamily="18" charset="0"/>
                            <a:ea typeface="Calibri" panose="020F0502020204030204" pitchFamily="34" charset="0"/>
                            <a:cs typeface="Calibri" panose="020F0502020204030204" pitchFamily="34" charset="0"/>
                          </a:rPr>
                          <m:t>𝛼</m:t>
                        </m:r>
                        <m:d>
                          <m:dPr>
                            <m:ctrlPr>
                              <a:rPr lang="ar-AE" altLang="zh-CN" i="1">
                                <a:latin typeface="Cambria Math" panose="02040503050406030204" pitchFamily="18" charset="0"/>
                                <a:ea typeface="Calibri" panose="020F0502020204030204" pitchFamily="34" charset="0"/>
                                <a:cs typeface="Calibri" panose="020F0502020204030204" pitchFamily="34" charset="0"/>
                              </a:rPr>
                            </m:ctrlPr>
                          </m:dPr>
                          <m:e>
                            <m:r>
                              <a:rPr lang="zh-CN" altLang="ar-AE">
                                <a:latin typeface="Cambria Math" panose="02040503050406030204" pitchFamily="18" charset="0"/>
                                <a:ea typeface="Calibri" panose="020F0502020204030204" pitchFamily="34" charset="0"/>
                                <a:cs typeface="Calibri" panose="020F0502020204030204" pitchFamily="34" charset="0"/>
                              </a:rPr>
                              <m:t>𝑛</m:t>
                            </m:r>
                            <m:r>
                              <a:rPr lang="ar-AE" altLang="zh-CN">
                                <a:latin typeface="Cambria Math" panose="02040503050406030204" pitchFamily="18" charset="0"/>
                                <a:ea typeface="Calibri" panose="020F0502020204030204" pitchFamily="34" charset="0"/>
                                <a:cs typeface="Calibri" panose="020F0502020204030204" pitchFamily="34" charset="0"/>
                              </a:rPr>
                              <m:t>+1</m:t>
                            </m:r>
                          </m:e>
                        </m:d>
                      </m:e>
                    </m:d>
                  </m:oMath>
                </a14:m>
                <a:endParaRPr lang="zh-CN" altLang="en-US"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3" name="文本框 32">
                <a:extLst>
                  <a:ext uri="{FF2B5EF4-FFF2-40B4-BE49-F238E27FC236}">
                    <a16:creationId xmlns:a16="http://schemas.microsoft.com/office/drawing/2014/main" id="{C63AAB85-5CED-DD2A-672A-A180B66466E2}"/>
                  </a:ext>
                </a:extLst>
              </p:cNvPr>
              <p:cNvSpPr txBox="1">
                <a:spLocks noRot="1" noChangeAspect="1" noMove="1" noResize="1" noEditPoints="1" noAdjustHandles="1" noChangeArrowheads="1" noChangeShapeType="1" noTextEdit="1"/>
              </p:cNvSpPr>
              <p:nvPr/>
            </p:nvSpPr>
            <p:spPr>
              <a:xfrm>
                <a:off x="9487183" y="3478089"/>
                <a:ext cx="1672739" cy="369332"/>
              </a:xfrm>
              <a:prstGeom prst="rect">
                <a:avLst/>
              </a:prstGeom>
              <a:blipFill>
                <a:blip r:embed="rId13"/>
                <a:stretch>
                  <a:fillRect l="-2909" t="-10000" b="-26667"/>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122335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7E214963-0255-DA11-AD3A-E15C5F02BCC1}"/>
              </a:ext>
            </a:extLst>
          </p:cNvPr>
          <p:cNvGrpSpPr/>
          <p:nvPr/>
        </p:nvGrpSpPr>
        <p:grpSpPr>
          <a:xfrm>
            <a:off x="167037" y="968477"/>
            <a:ext cx="11535173" cy="2653034"/>
            <a:chOff x="167037" y="968477"/>
            <a:chExt cx="11535173" cy="2653034"/>
          </a:xfrm>
        </p:grpSpPr>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3DFB1A1-100C-D20F-27E1-A623759C41FA}"/>
                    </a:ext>
                  </a:extLst>
                </p:cNvPr>
                <p:cNvSpPr txBox="1"/>
                <p:nvPr/>
              </p:nvSpPr>
              <p:spPr>
                <a:xfrm>
                  <a:off x="167037" y="1428232"/>
                  <a:ext cx="7168745" cy="1738553"/>
                </a:xfrm>
                <a:prstGeom prst="rect">
                  <a:avLst/>
                </a:prstGeom>
                <a:noFill/>
              </p:spPr>
              <p:txBody>
                <a:bodyPr wrap="square">
                  <a:spAutoFit/>
                </a:bodyPr>
                <a:lstStyle/>
                <a:p>
                  <a:r>
                    <a:rPr lang="en-US" altLang="zh-CN" dirty="0">
                      <a:solidFill>
                        <a:srgbClr val="374151"/>
                      </a:solidFill>
                      <a:latin typeface="MicrosoftYaHeiUI"/>
                      <a:ea typeface="微软雅黑" panose="020B0503020204020204" pitchFamily="34" charset="-122"/>
                      <a:cs typeface="Times New Roman" panose="02020603050405020304" pitchFamily="18" charset="0"/>
                    </a:rPr>
                    <a:t>With label space </a:t>
                  </a:r>
                  <a14:m>
                    <m:oMath xmlns:m="http://schemas.openxmlformats.org/officeDocument/2006/math">
                      <m:r>
                        <a:rPr lang="zh-CN" altLang="en-US" b="0" i="1" smtClean="0">
                          <a:solidFill>
                            <a:srgbClr val="374151"/>
                          </a:solidFill>
                          <a:latin typeface="Cambria Math" panose="02040503050406030204" pitchFamily="18" charset="0"/>
                          <a:cs typeface="Times New Roman" panose="02020603050405020304" pitchFamily="18" charset="0"/>
                        </a:rPr>
                        <m:t>𝒴</m:t>
                      </m:r>
                      <m:r>
                        <a:rPr lang="en-US" altLang="zh-CN" b="0" i="1" smtClean="0">
                          <a:solidFill>
                            <a:srgbClr val="374151"/>
                          </a:solidFill>
                          <a:latin typeface="Cambria Math" panose="02040503050406030204" pitchFamily="18" charset="0"/>
                          <a:cs typeface="Times New Roman" panose="02020603050405020304" pitchFamily="18" charset="0"/>
                        </a:rPr>
                        <m:t>=</m:t>
                      </m:r>
                      <m:d>
                        <m:dPr>
                          <m:begChr m:val="{"/>
                          <m:endChr m:val="}"/>
                          <m:ctrlPr>
                            <a:rPr lang="en-US" altLang="zh-CN" i="1" smtClean="0">
                              <a:solidFill>
                                <a:srgbClr val="374151"/>
                              </a:solidFill>
                              <a:latin typeface="Cambria Math" panose="02040503050406030204" pitchFamily="18" charset="0"/>
                              <a:cs typeface="Times New Roman" panose="02020603050405020304" pitchFamily="18" charset="0"/>
                            </a:rPr>
                          </m:ctrlPr>
                        </m:dPr>
                        <m:e>
                          <m:r>
                            <a:rPr lang="en-US" altLang="zh-CN" b="0" i="1" smtClean="0">
                              <a:solidFill>
                                <a:srgbClr val="374151"/>
                              </a:solidFill>
                              <a:latin typeface="Cambria Math" panose="02040503050406030204" pitchFamily="18" charset="0"/>
                              <a:cs typeface="Times New Roman" panose="02020603050405020304" pitchFamily="18" charset="0"/>
                            </a:rPr>
                            <m:t>1,…,</m:t>
                          </m:r>
                          <m:r>
                            <a:rPr lang="en-US" altLang="zh-CN" b="0" i="1" smtClean="0">
                              <a:solidFill>
                                <a:srgbClr val="374151"/>
                              </a:solidFill>
                              <a:latin typeface="Cambria Math" panose="02040503050406030204" pitchFamily="18" charset="0"/>
                              <a:cs typeface="Times New Roman" panose="02020603050405020304" pitchFamily="18" charset="0"/>
                            </a:rPr>
                            <m:t>𝐾</m:t>
                          </m:r>
                        </m:e>
                      </m:d>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 a classification models outputs a prediction as an probability vector  </a:t>
                  </a:r>
                  <a14:m>
                    <m:oMath xmlns:m="http://schemas.openxmlformats.org/officeDocument/2006/math">
                      <m:r>
                        <a:rPr lang="en-US" altLang="zh-CN" b="0" i="1" smtClean="0">
                          <a:solidFill>
                            <a:srgbClr val="374151"/>
                          </a:solidFill>
                          <a:latin typeface="Cambria Math" panose="02040503050406030204" pitchFamily="18" charset="0"/>
                          <a:cs typeface="Times New Roman" panose="02020603050405020304" pitchFamily="18" charset="0"/>
                        </a:rPr>
                        <m:t>(</m:t>
                      </m:r>
                      <m:sSup>
                        <m:sSupPr>
                          <m:ctrlPr>
                            <a:rPr lang="en-US" altLang="zh-CN" b="0" i="1" smtClean="0">
                              <a:solidFill>
                                <a:srgbClr val="374151"/>
                              </a:solidFill>
                              <a:latin typeface="Cambria Math" panose="02040503050406030204" pitchFamily="18" charset="0"/>
                              <a:cs typeface="Times New Roman" panose="02020603050405020304" pitchFamily="18" charset="0"/>
                            </a:rPr>
                          </m:ctrlPr>
                        </m:sSupPr>
                        <m:e>
                          <m:r>
                            <a:rPr lang="en-US" altLang="zh-CN" b="0" i="1" smtClean="0">
                              <a:solidFill>
                                <a:srgbClr val="374151"/>
                              </a:solidFill>
                              <a:latin typeface="Cambria Math" panose="02040503050406030204" pitchFamily="18" charset="0"/>
                              <a:cs typeface="Times New Roman" panose="02020603050405020304" pitchFamily="18" charset="0"/>
                            </a:rPr>
                            <m:t>𝑣</m:t>
                          </m:r>
                        </m:e>
                        <m:sup>
                          <m:r>
                            <a:rPr lang="en-US" altLang="zh-CN" b="0" i="1" smtClean="0">
                              <a:solidFill>
                                <a:srgbClr val="374151"/>
                              </a:solidFill>
                              <a:latin typeface="Cambria Math" panose="02040503050406030204" pitchFamily="18" charset="0"/>
                              <a:cs typeface="Times New Roman" panose="02020603050405020304" pitchFamily="18" charset="0"/>
                            </a:rPr>
                            <m:t>1</m:t>
                          </m:r>
                        </m:sup>
                      </m:sSup>
                      <m:r>
                        <a:rPr lang="en-US" altLang="zh-CN" b="0" i="1" smtClean="0">
                          <a:solidFill>
                            <a:srgbClr val="374151"/>
                          </a:solidFill>
                          <a:latin typeface="Cambria Math" panose="02040503050406030204" pitchFamily="18" charset="0"/>
                          <a:cs typeface="Times New Roman" panose="02020603050405020304" pitchFamily="18" charset="0"/>
                        </a:rPr>
                        <m:t>,…,</m:t>
                      </m:r>
                      <m:sSup>
                        <m:sSupPr>
                          <m:ctrlPr>
                            <a:rPr lang="en-US" altLang="zh-CN" b="0" i="1" smtClean="0">
                              <a:solidFill>
                                <a:srgbClr val="374151"/>
                              </a:solidFill>
                              <a:latin typeface="Cambria Math" panose="02040503050406030204" pitchFamily="18" charset="0"/>
                              <a:cs typeface="Times New Roman" panose="02020603050405020304" pitchFamily="18" charset="0"/>
                            </a:rPr>
                          </m:ctrlPr>
                        </m:sSupPr>
                        <m:e>
                          <m:r>
                            <a:rPr lang="en-US" altLang="zh-CN" b="0" i="1" smtClean="0">
                              <a:solidFill>
                                <a:srgbClr val="374151"/>
                              </a:solidFill>
                              <a:latin typeface="Cambria Math" panose="02040503050406030204" pitchFamily="18" charset="0"/>
                              <a:cs typeface="Times New Roman" panose="02020603050405020304" pitchFamily="18" charset="0"/>
                            </a:rPr>
                            <m:t>𝑣</m:t>
                          </m:r>
                        </m:e>
                        <m:sup>
                          <m:r>
                            <a:rPr lang="en-US" altLang="zh-CN" b="0" i="1" smtClean="0">
                              <a:solidFill>
                                <a:srgbClr val="374151"/>
                              </a:solidFill>
                              <a:latin typeface="Cambria Math" panose="02040503050406030204" pitchFamily="18" charset="0"/>
                              <a:cs typeface="Times New Roman" panose="02020603050405020304" pitchFamily="18" charset="0"/>
                            </a:rPr>
                            <m:t>𝐾</m:t>
                          </m:r>
                        </m:sup>
                      </m:sSup>
                      <m:r>
                        <a:rPr lang="en-US" altLang="zh-CN" b="0" i="1" smtClean="0">
                          <a:solidFill>
                            <a:srgbClr val="374151"/>
                          </a:solidFill>
                          <a:latin typeface="Cambria Math" panose="02040503050406030204" pitchFamily="18" charset="0"/>
                          <a:cs typeface="Times New Roman" panose="02020603050405020304" pitchFamily="18" charset="0"/>
                        </a:rPr>
                        <m:t>)</m:t>
                      </m:r>
                    </m:oMath>
                  </a14:m>
                  <a:r>
                    <a:rPr lang="en-US" altLang="zh-CN" i="0" u="none" strike="noStrike" baseline="0" dirty="0">
                      <a:solidFill>
                        <a:srgbClr val="374151"/>
                      </a:solidFill>
                      <a:latin typeface="MicrosoftYaHeiUI"/>
                      <a:ea typeface="微软雅黑" panose="020B0503020204020204" pitchFamily="34" charset="-122"/>
                      <a:cs typeface="Times New Roman" panose="02020603050405020304" pitchFamily="18" charset="0"/>
                    </a:rPr>
                    <a:t>. </a:t>
                  </a:r>
                </a:p>
                <a:p>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a:p>
                  <a:r>
                    <a:rPr lang="en-US" altLang="zh-CN" dirty="0">
                      <a:solidFill>
                        <a:srgbClr val="374151"/>
                      </a:solidFill>
                      <a:latin typeface="MicrosoftYaHeiUI"/>
                      <a:ea typeface="微软雅黑" panose="020B0503020204020204" pitchFamily="34" charset="-122"/>
                      <a:cs typeface="Times New Roman" panose="02020603050405020304" pitchFamily="18" charset="0"/>
                    </a:rPr>
                    <a:t>The predicted label is </a:t>
                  </a:r>
                  <a14:m>
                    <m:oMath xmlns:m="http://schemas.openxmlformats.org/officeDocument/2006/math">
                      <m:acc>
                        <m:accPr>
                          <m:chr m:val="̂"/>
                          <m:ctrlPr>
                            <a:rPr lang="en-US" altLang="zh-CN" i="1" smtClean="0">
                              <a:solidFill>
                                <a:srgbClr val="374151"/>
                              </a:solidFill>
                              <a:latin typeface="Cambria Math" panose="02040503050406030204" pitchFamily="18" charset="0"/>
                              <a:cs typeface="Times New Roman" panose="02020603050405020304" pitchFamily="18" charset="0"/>
                            </a:rPr>
                          </m:ctrlPr>
                        </m:accPr>
                        <m:e>
                          <m:r>
                            <a:rPr lang="en-US" altLang="zh-CN" b="0" i="1" smtClean="0">
                              <a:solidFill>
                                <a:srgbClr val="374151"/>
                              </a:solidFill>
                              <a:latin typeface="Cambria Math" panose="02040503050406030204" pitchFamily="18" charset="0"/>
                              <a:cs typeface="Times New Roman" panose="02020603050405020304" pitchFamily="18" charset="0"/>
                            </a:rPr>
                            <m:t>𝑦</m:t>
                          </m:r>
                        </m:e>
                      </m:acc>
                      <m:r>
                        <a:rPr lang="en-US" altLang="zh-CN" b="0" i="1" smtClean="0">
                          <a:solidFill>
                            <a:srgbClr val="374151"/>
                          </a:solidFill>
                          <a:latin typeface="Cambria Math" panose="02040503050406030204" pitchFamily="18" charset="0"/>
                          <a:cs typeface="Times New Roman" panose="02020603050405020304" pitchFamily="18" charset="0"/>
                        </a:rPr>
                        <m:t>=</m:t>
                      </m:r>
                      <m:r>
                        <m:rPr>
                          <m:sty m:val="p"/>
                        </m:rPr>
                        <a:rPr lang="en-US" altLang="zh-CN" b="0" i="0" smtClean="0">
                          <a:solidFill>
                            <a:srgbClr val="374151"/>
                          </a:solidFill>
                          <a:latin typeface="Cambria Math" panose="02040503050406030204" pitchFamily="18" charset="0"/>
                          <a:cs typeface="Times New Roman" panose="02020603050405020304" pitchFamily="18" charset="0"/>
                        </a:rPr>
                        <m:t>arg</m:t>
                      </m:r>
                      <m:func>
                        <m:funcPr>
                          <m:ctrlPr>
                            <a:rPr lang="en-US" altLang="zh-CN" b="0" i="1" smtClean="0">
                              <a:solidFill>
                                <a:srgbClr val="374151"/>
                              </a:solidFill>
                              <a:latin typeface="Cambria Math" panose="02040503050406030204" pitchFamily="18" charset="0"/>
                              <a:cs typeface="Times New Roman" panose="02020603050405020304" pitchFamily="18" charset="0"/>
                            </a:rPr>
                          </m:ctrlPr>
                        </m:funcPr>
                        <m:fName>
                          <m:limLow>
                            <m:limLowPr>
                              <m:ctrlPr>
                                <a:rPr lang="en-US" altLang="zh-CN" b="0" i="1" smtClean="0">
                                  <a:solidFill>
                                    <a:srgbClr val="374151"/>
                                  </a:solidFill>
                                  <a:latin typeface="Cambria Math" panose="02040503050406030204" pitchFamily="18" charset="0"/>
                                  <a:cs typeface="Times New Roman" panose="02020603050405020304" pitchFamily="18" charset="0"/>
                                </a:rPr>
                              </m:ctrlPr>
                            </m:limLowPr>
                            <m:e>
                              <m:r>
                                <m:rPr>
                                  <m:sty m:val="p"/>
                                </m:rPr>
                                <a:rPr lang="en-US" altLang="zh-CN" b="0" i="0" smtClean="0">
                                  <a:solidFill>
                                    <a:srgbClr val="374151"/>
                                  </a:solidFill>
                                  <a:latin typeface="Cambria Math" panose="02040503050406030204" pitchFamily="18" charset="0"/>
                                  <a:cs typeface="Times New Roman" panose="02020603050405020304" pitchFamily="18" charset="0"/>
                                </a:rPr>
                                <m:t>max</m:t>
                              </m:r>
                            </m:e>
                            <m:lim>
                              <m:r>
                                <a:rPr lang="en-US" altLang="zh-CN" b="0" i="1" smtClean="0">
                                  <a:solidFill>
                                    <a:srgbClr val="374151"/>
                                  </a:solidFill>
                                  <a:latin typeface="Cambria Math" panose="02040503050406030204" pitchFamily="18" charset="0"/>
                                  <a:cs typeface="Times New Roman" panose="02020603050405020304" pitchFamily="18" charset="0"/>
                                </a:rPr>
                                <m:t>𝑘</m:t>
                              </m:r>
                              <m:r>
                                <a:rPr lang="en-US" altLang="zh-CN" b="0" i="1" smtClean="0">
                                  <a:solidFill>
                                    <a:srgbClr val="37415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i="1">
                                  <a:solidFill>
                                    <a:srgbClr val="374151"/>
                                  </a:solidFill>
                                  <a:latin typeface="Cambria Math" panose="02040503050406030204" pitchFamily="18" charset="0"/>
                                  <a:cs typeface="Times New Roman" panose="02020603050405020304" pitchFamily="18" charset="0"/>
                                </a:rPr>
                                <m:t>𝒴</m:t>
                              </m:r>
                            </m:lim>
                          </m:limLow>
                        </m:fName>
                        <m:e>
                          <m:sSup>
                            <m:sSupPr>
                              <m:ctrlPr>
                                <a:rPr lang="en-US" altLang="zh-CN" i="1">
                                  <a:solidFill>
                                    <a:srgbClr val="374151"/>
                                  </a:solidFill>
                                  <a:latin typeface="Cambria Math" panose="02040503050406030204" pitchFamily="18" charset="0"/>
                                  <a:cs typeface="Times New Roman" panose="02020603050405020304" pitchFamily="18" charset="0"/>
                                </a:rPr>
                              </m:ctrlPr>
                            </m:sSupPr>
                            <m:e>
                              <m:r>
                                <a:rPr lang="en-US" altLang="zh-CN" i="1">
                                  <a:solidFill>
                                    <a:srgbClr val="374151"/>
                                  </a:solidFill>
                                  <a:latin typeface="Cambria Math" panose="02040503050406030204" pitchFamily="18" charset="0"/>
                                  <a:cs typeface="Times New Roman" panose="02020603050405020304" pitchFamily="18" charset="0"/>
                                </a:rPr>
                                <m:t>𝑣</m:t>
                              </m:r>
                            </m:e>
                            <m:sup>
                              <m:r>
                                <a:rPr lang="en-US" altLang="zh-CN" b="0" i="1" smtClean="0">
                                  <a:solidFill>
                                    <a:srgbClr val="374151"/>
                                  </a:solidFill>
                                  <a:latin typeface="Cambria Math" panose="02040503050406030204" pitchFamily="18" charset="0"/>
                                  <a:cs typeface="Times New Roman" panose="02020603050405020304" pitchFamily="18" charset="0"/>
                                </a:rPr>
                                <m:t>𝑘</m:t>
                              </m:r>
                            </m:sup>
                          </m:sSup>
                        </m:e>
                      </m:func>
                    </m:oMath>
                  </a14:m>
                  <a:r>
                    <a:rPr lang="en-US" altLang="zh-CN" i="0" u="none" strike="noStrike" baseline="0" dirty="0">
                      <a:solidFill>
                        <a:srgbClr val="374151"/>
                      </a:solidFill>
                      <a:latin typeface="MicrosoftYaHeiUI"/>
                      <a:ea typeface="微软雅黑" panose="020B0503020204020204" pitchFamily="34" charset="-122"/>
                      <a:cs typeface="Times New Roman" panose="02020603050405020304" pitchFamily="18" charset="0"/>
                    </a:rPr>
                    <a:t>.</a:t>
                  </a:r>
                </a:p>
                <a:p>
                  <a:r>
                    <a:rPr lang="en-US" altLang="zh-CN" dirty="0">
                      <a:solidFill>
                        <a:srgbClr val="374151"/>
                      </a:solidFill>
                      <a:latin typeface="MicrosoftYaHeiUI"/>
                      <a:ea typeface="微软雅黑" panose="020B0503020204020204" pitchFamily="34" charset="-122"/>
                      <a:cs typeface="Times New Roman" panose="02020603050405020304" pitchFamily="18" charset="0"/>
                    </a:rPr>
                    <a:t>The confidence of the prediction is </a:t>
                  </a:r>
                  <a14:m>
                    <m:oMath xmlns:m="http://schemas.openxmlformats.org/officeDocument/2006/math">
                      <m:r>
                        <a:rPr lang="en-US" altLang="zh-CN" b="0" i="1" smtClean="0">
                          <a:solidFill>
                            <a:srgbClr val="374151"/>
                          </a:solidFill>
                          <a:latin typeface="Cambria Math" panose="02040503050406030204" pitchFamily="18" charset="0"/>
                          <a:cs typeface="Times New Roman" panose="02020603050405020304" pitchFamily="18" charset="0"/>
                        </a:rPr>
                        <m:t>𝑐</m:t>
                      </m:r>
                      <m:r>
                        <a:rPr lang="en-US" altLang="zh-CN" b="0" i="1" smtClean="0">
                          <a:solidFill>
                            <a:srgbClr val="374151"/>
                          </a:solidFill>
                          <a:latin typeface="Cambria Math" panose="02040503050406030204" pitchFamily="18" charset="0"/>
                          <a:cs typeface="Times New Roman" panose="02020603050405020304" pitchFamily="18" charset="0"/>
                        </a:rPr>
                        <m:t>=</m:t>
                      </m:r>
                      <m:func>
                        <m:funcPr>
                          <m:ctrlPr>
                            <a:rPr lang="en-US" altLang="zh-CN" b="0" i="1" smtClean="0">
                              <a:solidFill>
                                <a:srgbClr val="374151"/>
                              </a:solidFill>
                              <a:latin typeface="Cambria Math" panose="02040503050406030204" pitchFamily="18" charset="0"/>
                              <a:cs typeface="Times New Roman" panose="02020603050405020304" pitchFamily="18" charset="0"/>
                            </a:rPr>
                          </m:ctrlPr>
                        </m:funcPr>
                        <m:fName>
                          <m:limLow>
                            <m:limLowPr>
                              <m:ctrlPr>
                                <a:rPr lang="en-US" altLang="zh-CN" b="0" i="1" smtClean="0">
                                  <a:solidFill>
                                    <a:srgbClr val="374151"/>
                                  </a:solidFill>
                                  <a:latin typeface="Cambria Math" panose="02040503050406030204" pitchFamily="18" charset="0"/>
                                  <a:cs typeface="Times New Roman" panose="02020603050405020304" pitchFamily="18" charset="0"/>
                                </a:rPr>
                              </m:ctrlPr>
                            </m:limLowPr>
                            <m:e>
                              <m:r>
                                <m:rPr>
                                  <m:sty m:val="p"/>
                                </m:rPr>
                                <a:rPr lang="en-US" altLang="zh-CN" b="0" i="0" smtClean="0">
                                  <a:solidFill>
                                    <a:srgbClr val="374151"/>
                                  </a:solidFill>
                                  <a:latin typeface="Cambria Math" panose="02040503050406030204" pitchFamily="18" charset="0"/>
                                  <a:cs typeface="Times New Roman" panose="02020603050405020304" pitchFamily="18" charset="0"/>
                                </a:rPr>
                                <m:t>max</m:t>
                              </m:r>
                            </m:e>
                            <m:lim>
                              <m:r>
                                <a:rPr lang="en-US" altLang="zh-CN" b="0" i="1" smtClean="0">
                                  <a:solidFill>
                                    <a:srgbClr val="374151"/>
                                  </a:solidFill>
                                  <a:latin typeface="Cambria Math" panose="02040503050406030204" pitchFamily="18" charset="0"/>
                                  <a:cs typeface="Times New Roman" panose="02020603050405020304" pitchFamily="18" charset="0"/>
                                </a:rPr>
                                <m:t>𝑘</m:t>
                              </m:r>
                              <m:r>
                                <a:rPr lang="en-US" altLang="zh-CN" i="1">
                                  <a:solidFill>
                                    <a:srgbClr val="37415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i="1">
                                  <a:solidFill>
                                    <a:srgbClr val="374151"/>
                                  </a:solidFill>
                                  <a:latin typeface="Cambria Math" panose="02040503050406030204" pitchFamily="18" charset="0"/>
                                  <a:cs typeface="Times New Roman" panose="02020603050405020304" pitchFamily="18" charset="0"/>
                                </a:rPr>
                                <m:t>𝒴</m:t>
                              </m:r>
                            </m:lim>
                          </m:limLow>
                        </m:fName>
                        <m:e>
                          <m:sSup>
                            <m:sSupPr>
                              <m:ctrlPr>
                                <a:rPr lang="en-US" altLang="zh-CN" i="1">
                                  <a:solidFill>
                                    <a:srgbClr val="374151"/>
                                  </a:solidFill>
                                  <a:latin typeface="Cambria Math" panose="02040503050406030204" pitchFamily="18" charset="0"/>
                                  <a:cs typeface="Times New Roman" panose="02020603050405020304" pitchFamily="18" charset="0"/>
                                </a:rPr>
                              </m:ctrlPr>
                            </m:sSupPr>
                            <m:e>
                              <m:r>
                                <a:rPr lang="en-US" altLang="zh-CN" i="1">
                                  <a:solidFill>
                                    <a:srgbClr val="374151"/>
                                  </a:solidFill>
                                  <a:latin typeface="Cambria Math" panose="02040503050406030204" pitchFamily="18" charset="0"/>
                                  <a:cs typeface="Times New Roman" panose="02020603050405020304" pitchFamily="18" charset="0"/>
                                </a:rPr>
                                <m:t>𝑣</m:t>
                              </m:r>
                            </m:e>
                            <m:sup>
                              <m:r>
                                <a:rPr lang="en-US" altLang="zh-CN" b="0" i="1" smtClean="0">
                                  <a:solidFill>
                                    <a:srgbClr val="374151"/>
                                  </a:solidFill>
                                  <a:latin typeface="Cambria Math" panose="02040503050406030204" pitchFamily="18" charset="0"/>
                                  <a:cs typeface="Times New Roman" panose="02020603050405020304" pitchFamily="18" charset="0"/>
                                </a:rPr>
                                <m:t>𝑘</m:t>
                              </m:r>
                            </m:sup>
                          </m:sSup>
                        </m:e>
                      </m:func>
                    </m:oMath>
                  </a14:m>
                  <a:r>
                    <a:rPr lang="en-US" altLang="zh-CN" i="0" u="none" strike="noStrike" baseline="0" dirty="0">
                      <a:solidFill>
                        <a:srgbClr val="374151"/>
                      </a:solidFill>
                      <a:latin typeface="MicrosoftYaHeiUI"/>
                      <a:ea typeface="微软雅黑" panose="020B0503020204020204" pitchFamily="34" charset="-122"/>
                      <a:cs typeface="Times New Roman" panose="02020603050405020304" pitchFamily="18" charset="0"/>
                    </a:rPr>
                    <a:t>.</a:t>
                  </a:r>
                </a:p>
              </p:txBody>
            </p:sp>
          </mc:Choice>
          <mc:Fallback xmlns="">
            <p:sp>
              <p:nvSpPr>
                <p:cNvPr id="63" name="文本框 62">
                  <a:extLst>
                    <a:ext uri="{FF2B5EF4-FFF2-40B4-BE49-F238E27FC236}">
                      <a16:creationId xmlns:a16="http://schemas.microsoft.com/office/drawing/2014/main" id="{A3DFB1A1-100C-D20F-27E1-A623759C41FA}"/>
                    </a:ext>
                  </a:extLst>
                </p:cNvPr>
                <p:cNvSpPr txBox="1">
                  <a:spLocks noRot="1" noChangeAspect="1" noMove="1" noResize="1" noEditPoints="1" noAdjustHandles="1" noChangeArrowheads="1" noChangeShapeType="1" noTextEdit="1"/>
                </p:cNvSpPr>
                <p:nvPr/>
              </p:nvSpPr>
              <p:spPr>
                <a:xfrm>
                  <a:off x="167037" y="1428232"/>
                  <a:ext cx="7168745" cy="1738553"/>
                </a:xfrm>
                <a:prstGeom prst="rect">
                  <a:avLst/>
                </a:prstGeom>
                <a:blipFill>
                  <a:blip r:embed="rId4"/>
                  <a:stretch>
                    <a:fillRect l="-680" t="-1754" b="-702"/>
                  </a:stretch>
                </a:blipFill>
              </p:spPr>
              <p:txBody>
                <a:bodyPr/>
                <a:lstStyle/>
                <a:p>
                  <a:r>
                    <a:rPr lang="zh-CN" altLang="en-US">
                      <a:noFill/>
                    </a:rPr>
                    <a:t> </a:t>
                  </a:r>
                </a:p>
              </p:txBody>
            </p:sp>
          </mc:Fallback>
        </mc:AlternateContent>
        <p:grpSp>
          <p:nvGrpSpPr>
            <p:cNvPr id="10" name="组合 9">
              <a:extLst>
                <a:ext uri="{FF2B5EF4-FFF2-40B4-BE49-F238E27FC236}">
                  <a16:creationId xmlns:a16="http://schemas.microsoft.com/office/drawing/2014/main" id="{621D7585-F02F-77CF-A2D2-790B146A5F88}"/>
                </a:ext>
              </a:extLst>
            </p:cNvPr>
            <p:cNvGrpSpPr/>
            <p:nvPr/>
          </p:nvGrpSpPr>
          <p:grpSpPr>
            <a:xfrm>
              <a:off x="7677189" y="968477"/>
              <a:ext cx="4025021" cy="2653034"/>
              <a:chOff x="7951179" y="1422297"/>
              <a:chExt cx="4025021" cy="2653034"/>
            </a:xfrm>
          </p:grpSpPr>
          <p:pic>
            <p:nvPicPr>
              <p:cNvPr id="2" name="图片 1">
                <a:extLst>
                  <a:ext uri="{FF2B5EF4-FFF2-40B4-BE49-F238E27FC236}">
                    <a16:creationId xmlns:a16="http://schemas.microsoft.com/office/drawing/2014/main" id="{F4ED67AC-74A8-2B78-C43A-C84ADA652659}"/>
                  </a:ext>
                </a:extLst>
              </p:cNvPr>
              <p:cNvPicPr>
                <a:picLocks noChangeAspect="1"/>
              </p:cNvPicPr>
              <p:nvPr/>
            </p:nvPicPr>
            <p:blipFill>
              <a:blip r:embed="rId5"/>
              <a:srcRect r="40984"/>
              <a:stretch/>
            </p:blipFill>
            <p:spPr>
              <a:xfrm>
                <a:off x="7951179" y="1422297"/>
                <a:ext cx="4025021" cy="2006703"/>
              </a:xfrm>
              <a:prstGeom prst="rect">
                <a:avLst/>
              </a:prstGeom>
            </p:spPr>
          </p:pic>
          <p:sp>
            <p:nvSpPr>
              <p:cNvPr id="7" name="文本框 6">
                <a:extLst>
                  <a:ext uri="{FF2B5EF4-FFF2-40B4-BE49-F238E27FC236}">
                    <a16:creationId xmlns:a16="http://schemas.microsoft.com/office/drawing/2014/main" id="{9F321039-DEE3-CD28-07B1-D6C2768D7A85}"/>
                  </a:ext>
                </a:extLst>
              </p:cNvPr>
              <p:cNvSpPr txBox="1"/>
              <p:nvPr/>
            </p:nvSpPr>
            <p:spPr>
              <a:xfrm>
                <a:off x="8260063" y="3429000"/>
                <a:ext cx="3578157" cy="646331"/>
              </a:xfrm>
              <a:prstGeom prst="rect">
                <a:avLst/>
              </a:prstGeom>
              <a:noFill/>
            </p:spPr>
            <p:txBody>
              <a:bodyPr wrap="square">
                <a:spAutoFit/>
              </a:bodyPr>
              <a:lstStyle/>
              <a:p>
                <a:pPr algn="ctr"/>
                <a:r>
                  <a:rPr lang="en-US" altLang="zh-CN" dirty="0">
                    <a:latin typeface="MicrosoftYaHeiUI"/>
                    <a:ea typeface="微软雅黑" panose="020B0503020204020204" pitchFamily="34" charset="-122"/>
                    <a:cs typeface="Times New Roman" panose="02020603050405020304" pitchFamily="18" charset="0"/>
                  </a:rPr>
                  <a:t>Distinct probability vector predictions for different images</a:t>
                </a:r>
                <a:endParaRPr lang="zh-CN" altLang="en-US" b="1" dirty="0">
                  <a:solidFill>
                    <a:schemeClr val="accent6"/>
                  </a:solidFill>
                  <a:latin typeface="MicrosoftYaHeiUI"/>
                </a:endParaRPr>
              </a:p>
            </p:txBody>
          </p:sp>
        </p:grpSp>
      </p:grpSp>
      <p:sp>
        <p:nvSpPr>
          <p:cNvPr id="3" name="文本框 2">
            <a:extLst>
              <a:ext uri="{FF2B5EF4-FFF2-40B4-BE49-F238E27FC236}">
                <a16:creationId xmlns:a16="http://schemas.microsoft.com/office/drawing/2014/main" id="{98A2C8DA-33AD-27D6-3B5E-9BC5AE89763F}"/>
              </a:ext>
            </a:extLst>
          </p:cNvPr>
          <p:cNvSpPr txBox="1"/>
          <p:nvPr/>
        </p:nvSpPr>
        <p:spPr>
          <a:xfrm>
            <a:off x="208597" y="5781591"/>
            <a:ext cx="8087909" cy="646331"/>
          </a:xfrm>
          <a:prstGeom prst="rect">
            <a:avLst/>
          </a:prstGeom>
          <a:noFill/>
        </p:spPr>
        <p:txBody>
          <a:bodyPr wrap="square">
            <a:spAutoFit/>
          </a:bodyPr>
          <a:lstStyle/>
          <a:p>
            <a:r>
              <a:rPr lang="en-US" altLang="zh-CN" b="1" dirty="0">
                <a:solidFill>
                  <a:srgbClr val="374151"/>
                </a:solidFill>
                <a:latin typeface="MicrosoftYaHeiUI"/>
                <a:ea typeface="微软雅黑" panose="020B0503020204020204" pitchFamily="34" charset="-122"/>
                <a:cs typeface="Times New Roman" panose="02020603050405020304" pitchFamily="18" charset="0"/>
              </a:rPr>
              <a:t>Advantage: </a:t>
            </a:r>
            <a:r>
              <a:rPr lang="en-US" altLang="zh-CN" dirty="0">
                <a:solidFill>
                  <a:srgbClr val="374151"/>
                </a:solidFill>
                <a:latin typeface="MicrosoftYaHeiUI"/>
                <a:ea typeface="微软雅黑" panose="020B0503020204020204" pitchFamily="34" charset="-122"/>
                <a:cs typeface="Times New Roman" panose="02020603050405020304" pitchFamily="18" charset="0"/>
              </a:rPr>
              <a:t>High </a:t>
            </a:r>
            <a:r>
              <a:rPr lang="en-US" altLang="zh-CN" i="0" dirty="0">
                <a:solidFill>
                  <a:srgbClr val="374151"/>
                </a:solidFill>
                <a:effectLst/>
                <a:latin typeface="MicrosoftYaHeiUI"/>
              </a:rPr>
              <a:t>Interpretability; Compatibility with various </a:t>
            </a:r>
            <a:r>
              <a:rPr lang="en-US" altLang="zh-CN" b="0" i="0" dirty="0">
                <a:solidFill>
                  <a:srgbClr val="374151"/>
                </a:solidFill>
                <a:effectLst/>
                <a:latin typeface="MicrosoftYaHeiUI"/>
              </a:rPr>
              <a:t>models.</a:t>
            </a:r>
            <a:endParaRPr lang="en-US" altLang="zh-CN" i="0" dirty="0">
              <a:solidFill>
                <a:srgbClr val="374151"/>
              </a:solidFill>
              <a:effectLst/>
              <a:latin typeface="MicrosoftYaHeiUI"/>
            </a:endParaRPr>
          </a:p>
          <a:p>
            <a:r>
              <a:rPr lang="en-US" altLang="zh-CN" b="1" dirty="0">
                <a:solidFill>
                  <a:srgbClr val="374151"/>
                </a:solidFill>
                <a:latin typeface="MicrosoftYaHeiUI"/>
                <a:ea typeface="微软雅黑" panose="020B0503020204020204" pitchFamily="34" charset="-122"/>
                <a:cs typeface="Times New Roman" panose="02020603050405020304" pitchFamily="18" charset="0"/>
              </a:rPr>
              <a:t>Disadvantage: </a:t>
            </a:r>
            <a:r>
              <a:rPr lang="en-US" altLang="zh-CN" b="0" i="0" dirty="0">
                <a:solidFill>
                  <a:srgbClr val="374151"/>
                </a:solidFill>
                <a:effectLst/>
                <a:latin typeface="MicrosoftYaHeiUI"/>
              </a:rPr>
              <a:t>typically </a:t>
            </a:r>
            <a:r>
              <a:rPr lang="en-US" altLang="zh-CN" dirty="0">
                <a:solidFill>
                  <a:srgbClr val="374151"/>
                </a:solidFill>
                <a:latin typeface="MicrosoftYaHeiUI"/>
                <a:ea typeface="微软雅黑" panose="020B0503020204020204" pitchFamily="34" charset="-122"/>
                <a:cs typeface="Times New Roman" panose="02020603050405020304" pitchFamily="18" charset="0"/>
              </a:rPr>
              <a:t>not applicable to regression tasks</a:t>
            </a:r>
            <a:r>
              <a:rPr lang="en-US" altLang="zh-CN" b="1" dirty="0">
                <a:solidFill>
                  <a:srgbClr val="374151"/>
                </a:solidFill>
                <a:latin typeface="MicrosoftYaHeiUI"/>
                <a:ea typeface="微软雅黑" panose="020B0503020204020204" pitchFamily="34" charset="-122"/>
                <a:cs typeface="Times New Roman" panose="02020603050405020304" pitchFamily="18" charset="0"/>
              </a:rPr>
              <a:t>.</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8388421-1906-E874-F3BB-CF460A8A856B}"/>
                  </a:ext>
                </a:extLst>
              </p:cNvPr>
              <p:cNvSpPr txBox="1"/>
              <p:nvPr/>
            </p:nvSpPr>
            <p:spPr>
              <a:xfrm>
                <a:off x="160546" y="3258077"/>
                <a:ext cx="7048076" cy="923330"/>
              </a:xfrm>
              <a:prstGeom prst="rect">
                <a:avLst/>
              </a:prstGeom>
              <a:noFill/>
            </p:spPr>
            <p:txBody>
              <a:bodyPr wrap="square">
                <a:spAutoFit/>
              </a:bodyPr>
              <a:lstStyle/>
              <a:p>
                <a:pPr algn="l"/>
                <a:r>
                  <a:rPr lang="en-US" altLang="zh-CN" b="0" i="0" u="none" strike="noStrike" baseline="0" dirty="0">
                    <a:latin typeface="MicrosoftYaHeiUI"/>
                    <a:ea typeface="微软雅黑" panose="020B0503020204020204" pitchFamily="34" charset="-122"/>
                    <a:cs typeface="Times New Roman" panose="02020603050405020304" pitchFamily="18" charset="0"/>
                  </a:rPr>
                  <a:t>A model is well-calibrated if the probability of correct prediction </a:t>
                </a:r>
                <a:r>
                  <a:rPr lang="en-US" altLang="zh-CN" dirty="0">
                    <a:latin typeface="MicrosoftYaHeiUI"/>
                    <a:ea typeface="微软雅黑" panose="020B0503020204020204" pitchFamily="34" charset="-122"/>
                    <a:cs typeface="Times New Roman" panose="02020603050405020304" pitchFamily="18" charset="0"/>
                  </a:rPr>
                  <a:t>(i.e. reliability)</a:t>
                </a:r>
                <a:r>
                  <a:rPr lang="en-US" altLang="zh-CN" b="0" i="0" u="none" strike="noStrike" baseline="0" dirty="0">
                    <a:latin typeface="MicrosoftYaHeiUI"/>
                    <a:ea typeface="微软雅黑" panose="020B0503020204020204" pitchFamily="34" charset="-122"/>
                    <a:cs typeface="Times New Roman" panose="02020603050405020304" pitchFamily="18" charset="0"/>
                  </a:rPr>
                  <a:t> equals the prediction confidence:</a:t>
                </a:r>
              </a:p>
              <a:p>
                <a:pPr algn="ctr"/>
                <a14:m>
                  <m:oMath xmlns:m="http://schemas.openxmlformats.org/officeDocument/2006/math">
                    <m:r>
                      <m:rPr>
                        <m:sty m:val="p"/>
                      </m:rPr>
                      <a:rPr lang="en-US" altLang="zh-CN">
                        <a:latin typeface="Cambria Math" panose="02040503050406030204" pitchFamily="18" charset="0"/>
                        <a:cs typeface="Times New Roman" panose="02020603050405020304" pitchFamily="18" charset="0"/>
                      </a:rPr>
                      <m:t>Pr</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𝑦</m:t>
                        </m:r>
                        <m:r>
                          <a:rPr lang="en-US" altLang="zh-CN" b="0" i="1" smtClean="0">
                            <a:latin typeface="Cambria Math" panose="02040503050406030204" pitchFamily="18" charset="0"/>
                            <a:cs typeface="Times New Roman" panose="02020603050405020304" pitchFamily="18" charset="0"/>
                          </a:rPr>
                          <m:t>=</m:t>
                        </m:r>
                        <m:acc>
                          <m:accPr>
                            <m:chr m:val="̂"/>
                            <m:ctrlPr>
                              <a:rPr lang="en-US" altLang="zh-CN" i="1">
                                <a:solidFill>
                                  <a:srgbClr val="374151"/>
                                </a:solidFill>
                                <a:latin typeface="Cambria Math" panose="02040503050406030204" pitchFamily="18" charset="0"/>
                                <a:cs typeface="Times New Roman" panose="02020603050405020304" pitchFamily="18" charset="0"/>
                              </a:rPr>
                            </m:ctrlPr>
                          </m:accPr>
                          <m:e>
                            <m:r>
                              <a:rPr lang="en-US" altLang="zh-CN" i="1">
                                <a:solidFill>
                                  <a:srgbClr val="374151"/>
                                </a:solidFill>
                                <a:latin typeface="Cambria Math" panose="02040503050406030204" pitchFamily="18" charset="0"/>
                                <a:cs typeface="Times New Roman" panose="02020603050405020304" pitchFamily="18" charset="0"/>
                              </a:rPr>
                              <m:t>𝑦</m:t>
                            </m:r>
                          </m:e>
                        </m:acc>
                      </m:e>
                      <m:e>
                        <m:r>
                          <a:rPr lang="en-US" altLang="zh-CN" b="0" i="1" smtClean="0">
                            <a:solidFill>
                              <a:srgbClr val="374151"/>
                            </a:solidFill>
                            <a:latin typeface="Cambria Math" panose="02040503050406030204" pitchFamily="18" charset="0"/>
                            <a:cs typeface="Times New Roman" panose="02020603050405020304" pitchFamily="18" charset="0"/>
                          </a:rPr>
                          <m:t>𝑐</m:t>
                        </m:r>
                        <m:r>
                          <a:rPr lang="en-US" altLang="zh-CN" b="0" i="1" smtClean="0">
                            <a:solidFill>
                              <a:srgbClr val="374151"/>
                            </a:solidFill>
                            <a:latin typeface="Cambria Math" panose="02040503050406030204" pitchFamily="18" charset="0"/>
                            <a:cs typeface="Times New Roman" panose="02020603050405020304" pitchFamily="18" charset="0"/>
                          </a:rPr>
                          <m:t>=</m:t>
                        </m:r>
                        <m:r>
                          <a:rPr lang="en-US" altLang="zh-CN" b="0" i="1" smtClean="0">
                            <a:solidFill>
                              <a:srgbClr val="374151"/>
                            </a:solidFill>
                            <a:latin typeface="Cambria Math" panose="02040503050406030204" pitchFamily="18" charset="0"/>
                            <a:cs typeface="Times New Roman" panose="02020603050405020304" pitchFamily="18" charset="0"/>
                          </a:rPr>
                          <m:t>𝑝</m:t>
                        </m:r>
                      </m:e>
                    </m:d>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𝑝</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𝑝</m:t>
                    </m:r>
                    <m:r>
                      <a:rPr lang="en-US" altLang="zh-CN" i="1">
                        <a:solidFill>
                          <a:srgbClr val="37415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solidFill>
                          <a:srgbClr val="374151"/>
                        </a:solidFill>
                        <a:latin typeface="Cambria Math" panose="02040503050406030204" pitchFamily="18" charset="0"/>
                        <a:ea typeface="Cambria Math" panose="02040503050406030204" pitchFamily="18" charset="0"/>
                        <a:cs typeface="Times New Roman" panose="02020603050405020304" pitchFamily="18" charset="0"/>
                      </a:rPr>
                      <m:t>[0,1]</m:t>
                    </m:r>
                  </m:oMath>
                </a14:m>
                <a:r>
                  <a:rPr lang="en-US" altLang="zh-CN" i="1" dirty="0">
                    <a:solidFill>
                      <a:srgbClr val="374151"/>
                    </a:solidFill>
                    <a:latin typeface="MicrosoftYaHeiUI"/>
                    <a:ea typeface="微软雅黑" panose="020B0503020204020204" pitchFamily="34" charset="-122"/>
                    <a:cs typeface="Times New Roman" panose="02020603050405020304" pitchFamily="18" charset="0"/>
                  </a:rPr>
                  <a:t>.</a:t>
                </a:r>
              </a:p>
            </p:txBody>
          </p:sp>
        </mc:Choice>
        <mc:Fallback xmlns="">
          <p:sp>
            <p:nvSpPr>
              <p:cNvPr id="6" name="文本框 5">
                <a:extLst>
                  <a:ext uri="{FF2B5EF4-FFF2-40B4-BE49-F238E27FC236}">
                    <a16:creationId xmlns:a16="http://schemas.microsoft.com/office/drawing/2014/main" id="{48388421-1906-E874-F3BB-CF460A8A856B}"/>
                  </a:ext>
                </a:extLst>
              </p:cNvPr>
              <p:cNvSpPr txBox="1">
                <a:spLocks noRot="1" noChangeAspect="1" noMove="1" noResize="1" noEditPoints="1" noAdjustHandles="1" noChangeArrowheads="1" noChangeShapeType="1" noTextEdit="1"/>
              </p:cNvSpPr>
              <p:nvPr/>
            </p:nvSpPr>
            <p:spPr>
              <a:xfrm>
                <a:off x="160546" y="3258077"/>
                <a:ext cx="7048076" cy="923330"/>
              </a:xfrm>
              <a:prstGeom prst="rect">
                <a:avLst/>
              </a:prstGeom>
              <a:blipFill>
                <a:blip r:embed="rId6"/>
                <a:stretch>
                  <a:fillRect l="-691" t="-3289" b="-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40F010A9-C4DF-23A2-7548-9F2C96246110}"/>
                  </a:ext>
                </a:extLst>
              </p:cNvPr>
              <p:cNvSpPr txBox="1"/>
              <p:nvPr/>
            </p:nvSpPr>
            <p:spPr>
              <a:xfrm>
                <a:off x="167037" y="4476058"/>
                <a:ext cx="7073473" cy="923330"/>
              </a:xfrm>
              <a:prstGeom prst="rect">
                <a:avLst/>
              </a:prstGeom>
              <a:noFill/>
            </p:spPr>
            <p:txBody>
              <a:bodyPr wrap="square">
                <a:spAutoFit/>
              </a:bodyPr>
              <a:lstStyle/>
              <a:p>
                <a:r>
                  <a:rPr lang="en-US" altLang="zh-CN" b="1" dirty="0">
                    <a:latin typeface="MicrosoftYaHeiUI"/>
                    <a:ea typeface="微软雅黑" panose="020B0503020204020204" pitchFamily="34" charset="-122"/>
                    <a:cs typeface="Times New Roman" panose="02020603050405020304" pitchFamily="18" charset="0"/>
                  </a:rPr>
                  <a:t>Histogram binning: </a:t>
                </a:r>
                <a:r>
                  <a:rPr lang="en-US" altLang="zh-CN" dirty="0">
                    <a:solidFill>
                      <a:srgbClr val="374151"/>
                    </a:solidFill>
                    <a:latin typeface="MicrosoftYaHeiUI"/>
                    <a:ea typeface="微软雅黑" panose="020B0503020204020204" pitchFamily="34" charset="-122"/>
                    <a:cs typeface="Times New Roman" panose="02020603050405020304" pitchFamily="18" charset="0"/>
                  </a:rPr>
                  <a:t>Grouping </a:t>
                </a:r>
                <a14:m>
                  <m:oMath xmlns:m="http://schemas.openxmlformats.org/officeDocument/2006/math">
                    <m:r>
                      <a:rPr lang="en-US" altLang="zh-CN" i="1" dirty="0" smtClean="0">
                        <a:solidFill>
                          <a:srgbClr val="374151"/>
                        </a:solidFill>
                        <a:latin typeface="Cambria Math" panose="02040503050406030204" pitchFamily="18" charset="0"/>
                        <a:cs typeface="Times New Roman" panose="02020603050405020304" pitchFamily="18" charset="0"/>
                      </a:rPr>
                      <m:t>𝑛</m:t>
                    </m:r>
                  </m:oMath>
                </a14:m>
                <a:r>
                  <a:rPr lang="en-US" altLang="zh-CN" dirty="0">
                    <a:solidFill>
                      <a:srgbClr val="374151"/>
                    </a:solidFill>
                    <a:latin typeface="MicrosoftYaHeiUI"/>
                    <a:ea typeface="微软雅黑" panose="020B0503020204020204" pitchFamily="34" charset="-122"/>
                    <a:cs typeface="Times New Roman" panose="02020603050405020304" pitchFamily="18" charset="0"/>
                  </a:rPr>
                  <a:t> calibration samples into different bins according to their confidences in </a:t>
                </a:r>
                <a:r>
                  <a:rPr lang="en-US" altLang="zh-CN" u="sng" dirty="0">
                    <a:solidFill>
                      <a:srgbClr val="374151"/>
                    </a:solidFill>
                    <a:latin typeface="MicrosoftYaHeiUI"/>
                    <a:ea typeface="微软雅黑" panose="020B0503020204020204" pitchFamily="34" charset="-122"/>
                    <a:cs typeface="Times New Roman" panose="02020603050405020304" pitchFamily="18" charset="0"/>
                  </a:rPr>
                  <a:t>predicted labels</a:t>
                </a:r>
                <a:r>
                  <a:rPr lang="en-US" altLang="zh-CN" dirty="0">
                    <a:solidFill>
                      <a:srgbClr val="374151"/>
                    </a:solidFill>
                    <a:latin typeface="MicrosoftYaHeiUI"/>
                    <a:ea typeface="微软雅黑" panose="020B0503020204020204" pitchFamily="34" charset="-122"/>
                    <a:cs typeface="Times New Roman" panose="02020603050405020304" pitchFamily="18" charset="0"/>
                  </a:rPr>
                  <a:t> and plotting the bins. The plot informs if the model is </a:t>
                </a:r>
                <a:r>
                  <a:rPr lang="en-US" altLang="zh-CN" dirty="0">
                    <a:latin typeface="MicrosoftYaHeiUI"/>
                    <a:ea typeface="微软雅黑" panose="020B0503020204020204" pitchFamily="34" charset="-122"/>
                    <a:cs typeface="Times New Roman" panose="02020603050405020304" pitchFamily="18" charset="0"/>
                  </a:rPr>
                  <a:t>well-calibrated.</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40F010A9-C4DF-23A2-7548-9F2C96246110}"/>
                  </a:ext>
                </a:extLst>
              </p:cNvPr>
              <p:cNvSpPr txBox="1">
                <a:spLocks noRot="1" noChangeAspect="1" noMove="1" noResize="1" noEditPoints="1" noAdjustHandles="1" noChangeArrowheads="1" noChangeShapeType="1" noTextEdit="1"/>
              </p:cNvSpPr>
              <p:nvPr/>
            </p:nvSpPr>
            <p:spPr>
              <a:xfrm>
                <a:off x="167037" y="4476058"/>
                <a:ext cx="7073473" cy="923330"/>
              </a:xfrm>
              <a:prstGeom prst="rect">
                <a:avLst/>
              </a:prstGeom>
              <a:blipFill>
                <a:blip r:embed="rId7"/>
                <a:stretch>
                  <a:fillRect l="-689" t="-3289" b="-9211"/>
                </a:stretch>
              </a:blipFill>
            </p:spPr>
            <p:txBody>
              <a:bodyPr/>
              <a:lstStyle/>
              <a:p>
                <a:r>
                  <a:rPr lang="zh-CN" altLang="en-US">
                    <a:noFill/>
                  </a:rPr>
                  <a:t> </a:t>
                </a:r>
              </a:p>
            </p:txBody>
          </p:sp>
        </mc:Fallback>
      </mc:AlternateContent>
      <p:grpSp>
        <p:nvGrpSpPr>
          <p:cNvPr id="14" name="组合 13">
            <a:extLst>
              <a:ext uri="{FF2B5EF4-FFF2-40B4-BE49-F238E27FC236}">
                <a16:creationId xmlns:a16="http://schemas.microsoft.com/office/drawing/2014/main" id="{1E6BCC44-BEAB-8BE8-322F-5DB2787FDBE3}"/>
              </a:ext>
            </a:extLst>
          </p:cNvPr>
          <p:cNvGrpSpPr/>
          <p:nvPr/>
        </p:nvGrpSpPr>
        <p:grpSpPr>
          <a:xfrm>
            <a:off x="7446732" y="3337109"/>
            <a:ext cx="4583672" cy="3393076"/>
            <a:chOff x="7446732" y="3337109"/>
            <a:chExt cx="4583672" cy="3393076"/>
          </a:xfrm>
        </p:grpSpPr>
        <p:grpSp>
          <p:nvGrpSpPr>
            <p:cNvPr id="12" name="组合 11">
              <a:extLst>
                <a:ext uri="{FF2B5EF4-FFF2-40B4-BE49-F238E27FC236}">
                  <a16:creationId xmlns:a16="http://schemas.microsoft.com/office/drawing/2014/main" id="{0C0E42DB-70B9-5B09-2CF9-BF6C331D602E}"/>
                </a:ext>
              </a:extLst>
            </p:cNvPr>
            <p:cNvGrpSpPr/>
            <p:nvPr/>
          </p:nvGrpSpPr>
          <p:grpSpPr>
            <a:xfrm>
              <a:off x="7446732" y="3337109"/>
              <a:ext cx="4583672" cy="3393076"/>
              <a:chOff x="7446732" y="3337109"/>
              <a:chExt cx="4583672" cy="3393076"/>
            </a:xfrm>
          </p:grpSpPr>
          <p:grpSp>
            <p:nvGrpSpPr>
              <p:cNvPr id="1151" name="组合 1150">
                <a:extLst>
                  <a:ext uri="{FF2B5EF4-FFF2-40B4-BE49-F238E27FC236}">
                    <a16:creationId xmlns:a16="http://schemas.microsoft.com/office/drawing/2014/main" id="{EBEF5C8A-AEFE-22AE-ADEE-8D158256ACBF}"/>
                  </a:ext>
                </a:extLst>
              </p:cNvPr>
              <p:cNvGrpSpPr/>
              <p:nvPr/>
            </p:nvGrpSpPr>
            <p:grpSpPr>
              <a:xfrm>
                <a:off x="7446732" y="3337109"/>
                <a:ext cx="4583672" cy="3393076"/>
                <a:chOff x="7446732" y="3337109"/>
                <a:chExt cx="4583672" cy="3393076"/>
              </a:xfrm>
            </p:grpSpPr>
            <p:grpSp>
              <p:nvGrpSpPr>
                <p:cNvPr id="1150" name="组合 1149">
                  <a:extLst>
                    <a:ext uri="{FF2B5EF4-FFF2-40B4-BE49-F238E27FC236}">
                      <a16:creationId xmlns:a16="http://schemas.microsoft.com/office/drawing/2014/main" id="{81B39F90-C347-7BD2-775F-51ECEF66E0C5}"/>
                    </a:ext>
                  </a:extLst>
                </p:cNvPr>
                <p:cNvGrpSpPr/>
                <p:nvPr/>
              </p:nvGrpSpPr>
              <p:grpSpPr>
                <a:xfrm>
                  <a:off x="7446732" y="3337109"/>
                  <a:ext cx="4583672" cy="3136567"/>
                  <a:chOff x="7608325" y="3505359"/>
                  <a:chExt cx="4583673" cy="3136567"/>
                </a:xfrm>
              </p:grpSpPr>
              <p:grpSp>
                <p:nvGrpSpPr>
                  <p:cNvPr id="13" name="组合 12">
                    <a:extLst>
                      <a:ext uri="{FF2B5EF4-FFF2-40B4-BE49-F238E27FC236}">
                        <a16:creationId xmlns:a16="http://schemas.microsoft.com/office/drawing/2014/main" id="{91663FCB-5308-8908-454D-0535EDAF008B}"/>
                      </a:ext>
                    </a:extLst>
                  </p:cNvPr>
                  <p:cNvGrpSpPr/>
                  <p:nvPr/>
                </p:nvGrpSpPr>
                <p:grpSpPr>
                  <a:xfrm>
                    <a:off x="8201766" y="3692387"/>
                    <a:ext cx="3990232" cy="2676687"/>
                    <a:chOff x="743832" y="272675"/>
                    <a:chExt cx="3864844" cy="2944712"/>
                  </a:xfrm>
                </p:grpSpPr>
                <p:cxnSp>
                  <p:nvCxnSpPr>
                    <p:cNvPr id="15" name="直接箭头连接符 14">
                      <a:extLst>
                        <a:ext uri="{FF2B5EF4-FFF2-40B4-BE49-F238E27FC236}">
                          <a16:creationId xmlns:a16="http://schemas.microsoft.com/office/drawing/2014/main" id="{127E6327-AC8F-6994-8247-A9F314569F27}"/>
                        </a:ext>
                      </a:extLst>
                    </p:cNvPr>
                    <p:cNvCxnSpPr>
                      <a:cxnSpLocks/>
                    </p:cNvCxnSpPr>
                    <p:nvPr/>
                  </p:nvCxnSpPr>
                  <p:spPr>
                    <a:xfrm flipV="1">
                      <a:off x="743832" y="272675"/>
                      <a:ext cx="10113" cy="293781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a:extLst>
                        <a:ext uri="{FF2B5EF4-FFF2-40B4-BE49-F238E27FC236}">
                          <a16:creationId xmlns:a16="http://schemas.microsoft.com/office/drawing/2014/main" id="{F497A6B1-C6F9-9621-3A15-2750C0F730BA}"/>
                        </a:ext>
                      </a:extLst>
                    </p:cNvPr>
                    <p:cNvCxnSpPr>
                      <a:cxnSpLocks/>
                      <a:stCxn id="42" idx="0"/>
                    </p:cNvCxnSpPr>
                    <p:nvPr/>
                  </p:nvCxnSpPr>
                  <p:spPr>
                    <a:xfrm>
                      <a:off x="748018" y="3217386"/>
                      <a:ext cx="3860659"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262EF42C-52A6-1A2C-A0FD-DA0AD99B8C7C}"/>
                          </a:ext>
                        </a:extLst>
                      </p:cNvPr>
                      <p:cNvSpPr txBox="1"/>
                      <p:nvPr/>
                    </p:nvSpPr>
                    <p:spPr>
                      <a:xfrm rot="16200000">
                        <a:off x="6227934" y="4885750"/>
                        <a:ext cx="3099335" cy="3385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1600">
                                  <a:latin typeface="Cambria Math" panose="02040503050406030204" pitchFamily="18" charset="0"/>
                                  <a:cs typeface="Times New Roman" panose="02020603050405020304" pitchFamily="18" charset="0"/>
                                </a:rPr>
                                <m:t>Pr</m:t>
                              </m:r>
                              <m:d>
                                <m:dPr>
                                  <m:ctrlPr>
                                    <a:rPr lang="en-US" altLang="zh-CN" sz="1600" i="1">
                                      <a:latin typeface="Cambria Math" panose="02040503050406030204" pitchFamily="18" charset="0"/>
                                      <a:cs typeface="Times New Roman" panose="02020603050405020304" pitchFamily="18" charset="0"/>
                                    </a:rPr>
                                  </m:ctrlPr>
                                </m:dPr>
                                <m:e>
                                  <m:r>
                                    <a:rPr lang="en-US" altLang="zh-CN" sz="1600" i="1">
                                      <a:latin typeface="Cambria Math" panose="02040503050406030204" pitchFamily="18" charset="0"/>
                                      <a:cs typeface="Times New Roman" panose="02020603050405020304" pitchFamily="18" charset="0"/>
                                    </a:rPr>
                                    <m:t>𝑦</m:t>
                                  </m:r>
                                  <m:r>
                                    <a:rPr lang="en-US" altLang="zh-CN" sz="1600" i="1">
                                      <a:latin typeface="Cambria Math" panose="02040503050406030204" pitchFamily="18" charset="0"/>
                                      <a:cs typeface="Times New Roman" panose="02020603050405020304" pitchFamily="18" charset="0"/>
                                    </a:rPr>
                                    <m:t>=</m:t>
                                  </m:r>
                                  <m:acc>
                                    <m:accPr>
                                      <m:chr m:val="̂"/>
                                      <m:ctrlPr>
                                        <a:rPr lang="en-US" altLang="zh-CN" sz="1600" i="1">
                                          <a:solidFill>
                                            <a:srgbClr val="374151"/>
                                          </a:solidFill>
                                          <a:latin typeface="Cambria Math" panose="02040503050406030204" pitchFamily="18" charset="0"/>
                                          <a:cs typeface="Times New Roman" panose="02020603050405020304" pitchFamily="18" charset="0"/>
                                        </a:rPr>
                                      </m:ctrlPr>
                                    </m:accPr>
                                    <m:e>
                                      <m:r>
                                        <a:rPr lang="en-US" altLang="zh-CN" sz="1600" i="1">
                                          <a:solidFill>
                                            <a:srgbClr val="374151"/>
                                          </a:solidFill>
                                          <a:latin typeface="Cambria Math" panose="02040503050406030204" pitchFamily="18" charset="0"/>
                                          <a:cs typeface="Times New Roman" panose="02020603050405020304" pitchFamily="18" charset="0"/>
                                        </a:rPr>
                                        <m:t>𝑦</m:t>
                                      </m:r>
                                    </m:e>
                                  </m:acc>
                                </m:e>
                                <m:e>
                                  <m:r>
                                    <a:rPr lang="en-US" altLang="zh-CN" sz="1600" i="1">
                                      <a:solidFill>
                                        <a:srgbClr val="374151"/>
                                      </a:solidFill>
                                      <a:latin typeface="Cambria Math" panose="02040503050406030204" pitchFamily="18" charset="0"/>
                                      <a:cs typeface="Times New Roman" panose="02020603050405020304" pitchFamily="18" charset="0"/>
                                    </a:rPr>
                                    <m:t>𝑐</m:t>
                                  </m:r>
                                  <m:r>
                                    <a:rPr lang="en-US" altLang="zh-CN" sz="1600" i="1">
                                      <a:solidFill>
                                        <a:srgbClr val="374151"/>
                                      </a:solidFill>
                                      <a:latin typeface="Cambria Math" panose="02040503050406030204" pitchFamily="18" charset="0"/>
                                      <a:cs typeface="Times New Roman" panose="02020603050405020304" pitchFamily="18" charset="0"/>
                                    </a:rPr>
                                    <m:t>=</m:t>
                                  </m:r>
                                  <m:r>
                                    <a:rPr lang="en-US" altLang="zh-CN" sz="1600" i="1">
                                      <a:solidFill>
                                        <a:srgbClr val="374151"/>
                                      </a:solidFill>
                                      <a:latin typeface="Cambria Math" panose="02040503050406030204" pitchFamily="18" charset="0"/>
                                      <a:cs typeface="Times New Roman" panose="02020603050405020304" pitchFamily="18" charset="0"/>
                                    </a:rPr>
                                    <m:t>𝑝</m:t>
                                  </m:r>
                                </m:e>
                              </m:d>
                            </m:oMath>
                          </m:oMathPara>
                        </a14:m>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9" name="文本框 18">
                        <a:extLst>
                          <a:ext uri="{FF2B5EF4-FFF2-40B4-BE49-F238E27FC236}">
                            <a16:creationId xmlns:a16="http://schemas.microsoft.com/office/drawing/2014/main" id="{262EF42C-52A6-1A2C-A0FD-DA0AD99B8C7C}"/>
                          </a:ext>
                        </a:extLst>
                      </p:cNvPr>
                      <p:cNvSpPr txBox="1">
                        <a:spLocks noRot="1" noChangeAspect="1" noMove="1" noResize="1" noEditPoints="1" noAdjustHandles="1" noChangeArrowheads="1" noChangeShapeType="1" noTextEdit="1"/>
                      </p:cNvSpPr>
                      <p:nvPr/>
                    </p:nvSpPr>
                    <p:spPr>
                      <a:xfrm rot="16200000">
                        <a:off x="6227934" y="4885750"/>
                        <a:ext cx="3099335" cy="338554"/>
                      </a:xfrm>
                      <a:prstGeom prst="rect">
                        <a:avLst/>
                      </a:prstGeom>
                      <a:blipFill>
                        <a:blip r:embed="rId8"/>
                        <a:stretch>
                          <a:fillRect r="-3704"/>
                        </a:stretch>
                      </a:blipFill>
                    </p:spPr>
                    <p:txBody>
                      <a:bodyPr/>
                      <a:lstStyle/>
                      <a:p>
                        <a:r>
                          <a:rPr lang="en-CN">
                            <a:noFill/>
                          </a:rPr>
                          <a:t> </a:t>
                        </a:r>
                      </a:p>
                    </p:txBody>
                  </p:sp>
                </mc:Fallback>
              </mc:AlternateContent>
              <p:grpSp>
                <p:nvGrpSpPr>
                  <p:cNvPr id="1041" name="组合 1040">
                    <a:extLst>
                      <a:ext uri="{FF2B5EF4-FFF2-40B4-BE49-F238E27FC236}">
                        <a16:creationId xmlns:a16="http://schemas.microsoft.com/office/drawing/2014/main" id="{54972EB3-5BE3-D3BB-E87D-3C3BAF595BEC}"/>
                      </a:ext>
                    </a:extLst>
                  </p:cNvPr>
                  <p:cNvGrpSpPr/>
                  <p:nvPr/>
                </p:nvGrpSpPr>
                <p:grpSpPr>
                  <a:xfrm>
                    <a:off x="8206089" y="4199665"/>
                    <a:ext cx="2960394" cy="2158168"/>
                    <a:chOff x="8206088" y="4199665"/>
                    <a:chExt cx="3269570" cy="2158168"/>
                  </a:xfrm>
                </p:grpSpPr>
                <p:sp>
                  <p:nvSpPr>
                    <p:cNvPr id="22" name="矩形 21">
                      <a:extLst>
                        <a:ext uri="{FF2B5EF4-FFF2-40B4-BE49-F238E27FC236}">
                          <a16:creationId xmlns:a16="http://schemas.microsoft.com/office/drawing/2014/main" id="{48CE35DA-790B-E359-7D7D-BC914697FFF1}"/>
                        </a:ext>
                      </a:extLst>
                    </p:cNvPr>
                    <p:cNvSpPr/>
                    <p:nvPr/>
                  </p:nvSpPr>
                  <p:spPr>
                    <a:xfrm>
                      <a:off x="8206088" y="6288824"/>
                      <a:ext cx="409909" cy="69009"/>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61ED0D8F-F2C9-5224-3C6B-E4A2D24C2CC9}"/>
                        </a:ext>
                      </a:extLst>
                    </p:cNvPr>
                    <p:cNvSpPr/>
                    <p:nvPr/>
                  </p:nvSpPr>
                  <p:spPr>
                    <a:xfrm>
                      <a:off x="8615997" y="6114781"/>
                      <a:ext cx="409909" cy="24305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F8C3CB9-1B64-2EFF-6906-C7C539863FD0}"/>
                        </a:ext>
                      </a:extLst>
                    </p:cNvPr>
                    <p:cNvSpPr/>
                    <p:nvPr/>
                  </p:nvSpPr>
                  <p:spPr>
                    <a:xfrm>
                      <a:off x="9023555" y="5903895"/>
                      <a:ext cx="409909" cy="453938"/>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75D131C7-E477-B240-BC21-85E65D88F6BE}"/>
                        </a:ext>
                      </a:extLst>
                    </p:cNvPr>
                    <p:cNvSpPr/>
                    <p:nvPr/>
                  </p:nvSpPr>
                  <p:spPr>
                    <a:xfrm>
                      <a:off x="9431113" y="5642285"/>
                      <a:ext cx="409909" cy="715547"/>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2A5AB9BA-4890-7DF0-2202-66CEEC2C0C98}"/>
                        </a:ext>
                      </a:extLst>
                    </p:cNvPr>
                    <p:cNvSpPr/>
                    <p:nvPr/>
                  </p:nvSpPr>
                  <p:spPr>
                    <a:xfrm>
                      <a:off x="9836321" y="5434221"/>
                      <a:ext cx="409909" cy="923609"/>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590D9848-A48A-B5E1-AE68-8E0ECBC6BB2A}"/>
                        </a:ext>
                      </a:extLst>
                    </p:cNvPr>
                    <p:cNvSpPr/>
                    <p:nvPr/>
                  </p:nvSpPr>
                  <p:spPr>
                    <a:xfrm>
                      <a:off x="10245052" y="4962102"/>
                      <a:ext cx="409909" cy="1395728"/>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05ABC2E1-8DAF-0F82-07EF-A27BD56F817E}"/>
                        </a:ext>
                      </a:extLst>
                    </p:cNvPr>
                    <p:cNvSpPr/>
                    <p:nvPr/>
                  </p:nvSpPr>
                  <p:spPr>
                    <a:xfrm>
                      <a:off x="10656137" y="4503342"/>
                      <a:ext cx="409909" cy="1854488"/>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E027BD08-3921-5963-1DE2-199E3FC2015A}"/>
                        </a:ext>
                      </a:extLst>
                    </p:cNvPr>
                    <p:cNvSpPr/>
                    <p:nvPr/>
                  </p:nvSpPr>
                  <p:spPr>
                    <a:xfrm>
                      <a:off x="11065749" y="4199665"/>
                      <a:ext cx="409909" cy="215816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 name="文本框 35">
                    <a:extLst>
                      <a:ext uri="{FF2B5EF4-FFF2-40B4-BE49-F238E27FC236}">
                        <a16:creationId xmlns:a16="http://schemas.microsoft.com/office/drawing/2014/main" id="{80078DCE-E396-18E1-BF08-033D7898E37E}"/>
                      </a:ext>
                    </a:extLst>
                  </p:cNvPr>
                  <p:cNvSpPr txBox="1"/>
                  <p:nvPr/>
                </p:nvSpPr>
                <p:spPr>
                  <a:xfrm>
                    <a:off x="8382937" y="6369073"/>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0.1</a:t>
                    </a:r>
                    <a:endParaRPr lang="zh-CN" altLang="en-US" sz="1100" dirty="0">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922D6547-C10A-88F2-C26A-226769584B83}"/>
                      </a:ext>
                    </a:extLst>
                  </p:cNvPr>
                  <p:cNvSpPr txBox="1"/>
                  <p:nvPr/>
                </p:nvSpPr>
                <p:spPr>
                  <a:xfrm>
                    <a:off x="8014103" y="6369073"/>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0.0</a:t>
                    </a:r>
                    <a:endParaRPr lang="zh-CN" altLang="en-US" sz="1100" dirty="0">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AEBC3B35-5CA3-1779-5902-7FCF42ACEAB3}"/>
                      </a:ext>
                    </a:extLst>
                  </p:cNvPr>
                  <p:cNvSpPr txBox="1"/>
                  <p:nvPr/>
                </p:nvSpPr>
                <p:spPr>
                  <a:xfrm>
                    <a:off x="8754267" y="6369073"/>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0.2</a:t>
                    </a:r>
                    <a:endParaRPr lang="zh-CN" altLang="en-US" sz="1100" dirty="0">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EA08B92C-DD3D-12BA-E3C0-5D631DE18CFC}"/>
                      </a:ext>
                    </a:extLst>
                  </p:cNvPr>
                  <p:cNvSpPr txBox="1"/>
                  <p:nvPr/>
                </p:nvSpPr>
                <p:spPr>
                  <a:xfrm>
                    <a:off x="7840798" y="5360890"/>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0.3</a:t>
                    </a:r>
                    <a:endParaRPr lang="zh-CN" altLang="en-US" sz="1100" dirty="0">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163003C9-5488-048A-DABF-8AAAA394F753}"/>
                      </a:ext>
                    </a:extLst>
                  </p:cNvPr>
                  <p:cNvSpPr txBox="1"/>
                  <p:nvPr/>
                </p:nvSpPr>
                <p:spPr>
                  <a:xfrm>
                    <a:off x="9493193" y="6380316"/>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0.4</a:t>
                    </a:r>
                    <a:endParaRPr lang="zh-CN" altLang="en-US" sz="1100" dirty="0">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DEA3FA2C-9920-53CD-2FEE-0DE5CF85CF4D}"/>
                      </a:ext>
                    </a:extLst>
                  </p:cNvPr>
                  <p:cNvSpPr txBox="1"/>
                  <p:nvPr/>
                </p:nvSpPr>
                <p:spPr>
                  <a:xfrm>
                    <a:off x="9857632" y="6373154"/>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0.5</a:t>
                    </a:r>
                    <a:endParaRPr lang="zh-CN" altLang="en-US" sz="1100" dirty="0">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a16="http://schemas.microsoft.com/office/drawing/2014/main" id="{7891926D-5208-C44F-3821-4B7EDBE72689}"/>
                      </a:ext>
                    </a:extLst>
                  </p:cNvPr>
                  <p:cNvSpPr txBox="1"/>
                  <p:nvPr/>
                </p:nvSpPr>
                <p:spPr>
                  <a:xfrm>
                    <a:off x="10239181" y="6380316"/>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0.6</a:t>
                    </a:r>
                    <a:endParaRPr lang="zh-CN" altLang="en-US" sz="1100" dirty="0">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B405802D-C804-A380-DC10-D280EF4BCBC2}"/>
                      </a:ext>
                    </a:extLst>
                  </p:cNvPr>
                  <p:cNvSpPr txBox="1"/>
                  <p:nvPr/>
                </p:nvSpPr>
                <p:spPr>
                  <a:xfrm>
                    <a:off x="10623153" y="6380316"/>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0.7</a:t>
                    </a:r>
                    <a:endParaRPr lang="zh-CN" altLang="en-US" sz="1100" dirty="0">
                      <a:latin typeface="微软雅黑" panose="020B0503020204020204" pitchFamily="34" charset="-122"/>
                      <a:ea typeface="微软雅黑" panose="020B0503020204020204" pitchFamily="34" charset="-122"/>
                    </a:endParaRPr>
                  </a:p>
                </p:txBody>
              </p:sp>
              <p:sp>
                <p:nvSpPr>
                  <p:cNvPr id="53" name="文本框 52">
                    <a:extLst>
                      <a:ext uri="{FF2B5EF4-FFF2-40B4-BE49-F238E27FC236}">
                        <a16:creationId xmlns:a16="http://schemas.microsoft.com/office/drawing/2014/main" id="{8CE85BC7-ABF8-507B-4986-03F8AAC36575}"/>
                      </a:ext>
                    </a:extLst>
                  </p:cNvPr>
                  <p:cNvSpPr txBox="1"/>
                  <p:nvPr/>
                </p:nvSpPr>
                <p:spPr>
                  <a:xfrm>
                    <a:off x="10985169" y="6380316"/>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0.8</a:t>
                    </a:r>
                    <a:endParaRPr lang="zh-CN" altLang="en-US" sz="1100" dirty="0">
                      <a:latin typeface="微软雅黑" panose="020B0503020204020204" pitchFamily="34" charset="-122"/>
                      <a:ea typeface="微软雅黑" panose="020B0503020204020204" pitchFamily="34" charset="-122"/>
                    </a:endParaRPr>
                  </a:p>
                </p:txBody>
              </p:sp>
              <p:sp>
                <p:nvSpPr>
                  <p:cNvPr id="1035" name="文本框 1034">
                    <a:extLst>
                      <a:ext uri="{FF2B5EF4-FFF2-40B4-BE49-F238E27FC236}">
                        <a16:creationId xmlns:a16="http://schemas.microsoft.com/office/drawing/2014/main" id="{E3628E3B-AB35-991D-6D78-458DA33CFE38}"/>
                      </a:ext>
                    </a:extLst>
                  </p:cNvPr>
                  <p:cNvSpPr txBox="1"/>
                  <p:nvPr/>
                </p:nvSpPr>
                <p:spPr>
                  <a:xfrm>
                    <a:off x="11334179" y="6369073"/>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0.9</a:t>
                    </a:r>
                    <a:endParaRPr lang="zh-CN" altLang="en-US" sz="1100" dirty="0">
                      <a:latin typeface="微软雅黑" panose="020B0503020204020204" pitchFamily="34" charset="-122"/>
                      <a:ea typeface="微软雅黑" panose="020B0503020204020204" pitchFamily="34" charset="-122"/>
                    </a:endParaRPr>
                  </a:p>
                </p:txBody>
              </p:sp>
              <p:sp>
                <p:nvSpPr>
                  <p:cNvPr id="1042" name="文本框 1041">
                    <a:extLst>
                      <a:ext uri="{FF2B5EF4-FFF2-40B4-BE49-F238E27FC236}">
                        <a16:creationId xmlns:a16="http://schemas.microsoft.com/office/drawing/2014/main" id="{D091CA4B-636B-EF87-1185-09B3BB27996C}"/>
                      </a:ext>
                    </a:extLst>
                  </p:cNvPr>
                  <p:cNvSpPr txBox="1"/>
                  <p:nvPr/>
                </p:nvSpPr>
                <p:spPr>
                  <a:xfrm>
                    <a:off x="11646432" y="6373154"/>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1.0</a:t>
                    </a:r>
                    <a:endParaRPr lang="zh-CN" altLang="en-US" sz="1100" dirty="0">
                      <a:latin typeface="微软雅黑" panose="020B0503020204020204" pitchFamily="34" charset="-122"/>
                      <a:ea typeface="微软雅黑" panose="020B0503020204020204" pitchFamily="34" charset="-122"/>
                    </a:endParaRPr>
                  </a:p>
                </p:txBody>
              </p:sp>
              <p:sp>
                <p:nvSpPr>
                  <p:cNvPr id="1102" name="矩形 1101">
                    <a:extLst>
                      <a:ext uri="{FF2B5EF4-FFF2-40B4-BE49-F238E27FC236}">
                        <a16:creationId xmlns:a16="http://schemas.microsoft.com/office/drawing/2014/main" id="{54FA7830-603E-5B1C-E1B0-9E20E4CEF6F2}"/>
                      </a:ext>
                    </a:extLst>
                  </p:cNvPr>
                  <p:cNvSpPr/>
                  <p:nvPr/>
                </p:nvSpPr>
                <p:spPr>
                  <a:xfrm>
                    <a:off x="11165628" y="3957447"/>
                    <a:ext cx="371147" cy="2400383"/>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4" name="矩形 1103">
                    <a:extLst>
                      <a:ext uri="{FF2B5EF4-FFF2-40B4-BE49-F238E27FC236}">
                        <a16:creationId xmlns:a16="http://schemas.microsoft.com/office/drawing/2014/main" id="{99CFFD20-9641-4F11-F104-A87F59BE81EC}"/>
                      </a:ext>
                    </a:extLst>
                  </p:cNvPr>
                  <p:cNvSpPr/>
                  <p:nvPr/>
                </p:nvSpPr>
                <p:spPr>
                  <a:xfrm>
                    <a:off x="11536507" y="3826927"/>
                    <a:ext cx="371147" cy="2530903"/>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4" name="文本框 1113">
                    <a:extLst>
                      <a:ext uri="{FF2B5EF4-FFF2-40B4-BE49-F238E27FC236}">
                        <a16:creationId xmlns:a16="http://schemas.microsoft.com/office/drawing/2014/main" id="{2283D6F3-193F-62F1-F643-3820496AB0F5}"/>
                      </a:ext>
                    </a:extLst>
                  </p:cNvPr>
                  <p:cNvSpPr txBox="1"/>
                  <p:nvPr/>
                </p:nvSpPr>
                <p:spPr>
                  <a:xfrm>
                    <a:off x="7840798" y="5922397"/>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0.1</a:t>
                    </a:r>
                    <a:endParaRPr lang="zh-CN" altLang="en-US" sz="1100" dirty="0">
                      <a:latin typeface="微软雅黑" panose="020B0503020204020204" pitchFamily="34" charset="-122"/>
                      <a:ea typeface="微软雅黑" panose="020B0503020204020204" pitchFamily="34" charset="-122"/>
                    </a:endParaRPr>
                  </a:p>
                </p:txBody>
              </p:sp>
              <p:sp>
                <p:nvSpPr>
                  <p:cNvPr id="1115" name="文本框 1114">
                    <a:extLst>
                      <a:ext uri="{FF2B5EF4-FFF2-40B4-BE49-F238E27FC236}">
                        <a16:creationId xmlns:a16="http://schemas.microsoft.com/office/drawing/2014/main" id="{EF21EE4B-2153-BB30-0F69-DAD041E4ABBC}"/>
                      </a:ext>
                    </a:extLst>
                  </p:cNvPr>
                  <p:cNvSpPr txBox="1"/>
                  <p:nvPr/>
                </p:nvSpPr>
                <p:spPr>
                  <a:xfrm>
                    <a:off x="7838782" y="6221012"/>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0.0</a:t>
                    </a:r>
                    <a:endParaRPr lang="zh-CN" altLang="en-US" sz="1100" dirty="0">
                      <a:latin typeface="微软雅黑" panose="020B0503020204020204" pitchFamily="34" charset="-122"/>
                      <a:ea typeface="微软雅黑" panose="020B0503020204020204" pitchFamily="34" charset="-122"/>
                    </a:endParaRPr>
                  </a:p>
                </p:txBody>
              </p:sp>
              <p:sp>
                <p:nvSpPr>
                  <p:cNvPr id="1116" name="文本框 1115">
                    <a:extLst>
                      <a:ext uri="{FF2B5EF4-FFF2-40B4-BE49-F238E27FC236}">
                        <a16:creationId xmlns:a16="http://schemas.microsoft.com/office/drawing/2014/main" id="{FA30C9BF-F8B5-5843-7A5F-C7DF8A0E66B2}"/>
                      </a:ext>
                    </a:extLst>
                  </p:cNvPr>
                  <p:cNvSpPr txBox="1"/>
                  <p:nvPr/>
                </p:nvSpPr>
                <p:spPr>
                  <a:xfrm>
                    <a:off x="7838782" y="5642285"/>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0.2</a:t>
                    </a:r>
                    <a:endParaRPr lang="zh-CN" altLang="en-US" sz="1100" dirty="0">
                      <a:latin typeface="微软雅黑" panose="020B0503020204020204" pitchFamily="34" charset="-122"/>
                      <a:ea typeface="微软雅黑" panose="020B0503020204020204" pitchFamily="34" charset="-122"/>
                    </a:endParaRPr>
                  </a:p>
                </p:txBody>
              </p:sp>
              <p:sp>
                <p:nvSpPr>
                  <p:cNvPr id="1117" name="文本框 1116">
                    <a:extLst>
                      <a:ext uri="{FF2B5EF4-FFF2-40B4-BE49-F238E27FC236}">
                        <a16:creationId xmlns:a16="http://schemas.microsoft.com/office/drawing/2014/main" id="{4F603D14-F9EB-DB8F-6540-3E8418E033BA}"/>
                      </a:ext>
                    </a:extLst>
                  </p:cNvPr>
                  <p:cNvSpPr txBox="1"/>
                  <p:nvPr/>
                </p:nvSpPr>
                <p:spPr>
                  <a:xfrm>
                    <a:off x="9113054" y="6361756"/>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0.3</a:t>
                    </a:r>
                    <a:endParaRPr lang="zh-CN" altLang="en-US" sz="1100" dirty="0">
                      <a:latin typeface="微软雅黑" panose="020B0503020204020204" pitchFamily="34" charset="-122"/>
                      <a:ea typeface="微软雅黑" panose="020B0503020204020204" pitchFamily="34" charset="-122"/>
                    </a:endParaRPr>
                  </a:p>
                </p:txBody>
              </p:sp>
              <p:sp>
                <p:nvSpPr>
                  <p:cNvPr id="1118" name="文本框 1117">
                    <a:extLst>
                      <a:ext uri="{FF2B5EF4-FFF2-40B4-BE49-F238E27FC236}">
                        <a16:creationId xmlns:a16="http://schemas.microsoft.com/office/drawing/2014/main" id="{283C0197-180E-2371-A3D9-E0CFA2F0E888}"/>
                      </a:ext>
                    </a:extLst>
                  </p:cNvPr>
                  <p:cNvSpPr txBox="1"/>
                  <p:nvPr/>
                </p:nvSpPr>
                <p:spPr>
                  <a:xfrm>
                    <a:off x="7842921" y="5115900"/>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0.4</a:t>
                    </a:r>
                    <a:endParaRPr lang="zh-CN" altLang="en-US" sz="1100" dirty="0">
                      <a:latin typeface="微软雅黑" panose="020B0503020204020204" pitchFamily="34" charset="-122"/>
                      <a:ea typeface="微软雅黑" panose="020B0503020204020204" pitchFamily="34" charset="-122"/>
                    </a:endParaRPr>
                  </a:p>
                </p:txBody>
              </p:sp>
              <p:sp>
                <p:nvSpPr>
                  <p:cNvPr id="1119" name="文本框 1118">
                    <a:extLst>
                      <a:ext uri="{FF2B5EF4-FFF2-40B4-BE49-F238E27FC236}">
                        <a16:creationId xmlns:a16="http://schemas.microsoft.com/office/drawing/2014/main" id="{A94764D5-32DE-69BD-7377-A63AC6CF4C2F}"/>
                      </a:ext>
                    </a:extLst>
                  </p:cNvPr>
                  <p:cNvSpPr txBox="1"/>
                  <p:nvPr/>
                </p:nvSpPr>
                <p:spPr>
                  <a:xfrm>
                    <a:off x="7848636" y="4880554"/>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0.5</a:t>
                    </a:r>
                    <a:endParaRPr lang="zh-CN" altLang="en-US" sz="1100" dirty="0">
                      <a:latin typeface="微软雅黑" panose="020B0503020204020204" pitchFamily="34" charset="-122"/>
                      <a:ea typeface="微软雅黑" panose="020B0503020204020204" pitchFamily="34" charset="-122"/>
                    </a:endParaRPr>
                  </a:p>
                </p:txBody>
              </p:sp>
              <p:sp>
                <p:nvSpPr>
                  <p:cNvPr id="1120" name="文本框 1119">
                    <a:extLst>
                      <a:ext uri="{FF2B5EF4-FFF2-40B4-BE49-F238E27FC236}">
                        <a16:creationId xmlns:a16="http://schemas.microsoft.com/office/drawing/2014/main" id="{2AF4416B-2FFA-8D57-A994-375405494938}"/>
                      </a:ext>
                    </a:extLst>
                  </p:cNvPr>
                  <p:cNvSpPr txBox="1"/>
                  <p:nvPr/>
                </p:nvSpPr>
                <p:spPr>
                  <a:xfrm>
                    <a:off x="7845924" y="4649455"/>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0.6</a:t>
                    </a:r>
                    <a:endParaRPr lang="zh-CN" altLang="en-US" sz="1100" dirty="0">
                      <a:latin typeface="微软雅黑" panose="020B0503020204020204" pitchFamily="34" charset="-122"/>
                      <a:ea typeface="微软雅黑" panose="020B0503020204020204" pitchFamily="34" charset="-122"/>
                    </a:endParaRPr>
                  </a:p>
                </p:txBody>
              </p:sp>
              <p:sp>
                <p:nvSpPr>
                  <p:cNvPr id="1121" name="文本框 1120">
                    <a:extLst>
                      <a:ext uri="{FF2B5EF4-FFF2-40B4-BE49-F238E27FC236}">
                        <a16:creationId xmlns:a16="http://schemas.microsoft.com/office/drawing/2014/main" id="{2508D221-A858-9572-12A8-B966B8137080}"/>
                      </a:ext>
                    </a:extLst>
                  </p:cNvPr>
                  <p:cNvSpPr txBox="1"/>
                  <p:nvPr/>
                </p:nvSpPr>
                <p:spPr>
                  <a:xfrm>
                    <a:off x="7845924" y="4395163"/>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0.7</a:t>
                    </a:r>
                    <a:endParaRPr lang="zh-CN" altLang="en-US" sz="1100" dirty="0">
                      <a:latin typeface="微软雅黑" panose="020B0503020204020204" pitchFamily="34" charset="-122"/>
                      <a:ea typeface="微软雅黑" panose="020B0503020204020204" pitchFamily="34" charset="-122"/>
                    </a:endParaRPr>
                  </a:p>
                </p:txBody>
              </p:sp>
              <p:sp>
                <p:nvSpPr>
                  <p:cNvPr id="1122" name="文本框 1121">
                    <a:extLst>
                      <a:ext uri="{FF2B5EF4-FFF2-40B4-BE49-F238E27FC236}">
                        <a16:creationId xmlns:a16="http://schemas.microsoft.com/office/drawing/2014/main" id="{ED0429FB-390D-13A5-34F0-CC0747F40FC6}"/>
                      </a:ext>
                    </a:extLst>
                  </p:cNvPr>
                  <p:cNvSpPr txBox="1"/>
                  <p:nvPr/>
                </p:nvSpPr>
                <p:spPr>
                  <a:xfrm>
                    <a:off x="7845924" y="4172054"/>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0.8</a:t>
                    </a:r>
                    <a:endParaRPr lang="zh-CN" altLang="en-US" sz="1100" dirty="0">
                      <a:latin typeface="微软雅黑" panose="020B0503020204020204" pitchFamily="34" charset="-122"/>
                      <a:ea typeface="微软雅黑" panose="020B0503020204020204" pitchFamily="34" charset="-122"/>
                    </a:endParaRPr>
                  </a:p>
                </p:txBody>
              </p:sp>
              <p:sp>
                <p:nvSpPr>
                  <p:cNvPr id="1123" name="文本框 1122">
                    <a:extLst>
                      <a:ext uri="{FF2B5EF4-FFF2-40B4-BE49-F238E27FC236}">
                        <a16:creationId xmlns:a16="http://schemas.microsoft.com/office/drawing/2014/main" id="{8812A806-9DA0-1E7D-839C-ED13756019E7}"/>
                      </a:ext>
                    </a:extLst>
                  </p:cNvPr>
                  <p:cNvSpPr txBox="1"/>
                  <p:nvPr/>
                </p:nvSpPr>
                <p:spPr>
                  <a:xfrm>
                    <a:off x="7849328" y="3938055"/>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0.9</a:t>
                    </a:r>
                    <a:endParaRPr lang="zh-CN" altLang="en-US" sz="1100" dirty="0">
                      <a:latin typeface="微软雅黑" panose="020B0503020204020204" pitchFamily="34" charset="-122"/>
                      <a:ea typeface="微软雅黑" panose="020B0503020204020204" pitchFamily="34" charset="-122"/>
                    </a:endParaRPr>
                  </a:p>
                </p:txBody>
              </p:sp>
              <p:sp>
                <p:nvSpPr>
                  <p:cNvPr id="1124" name="文本框 1123">
                    <a:extLst>
                      <a:ext uri="{FF2B5EF4-FFF2-40B4-BE49-F238E27FC236}">
                        <a16:creationId xmlns:a16="http://schemas.microsoft.com/office/drawing/2014/main" id="{E0D43E52-86DD-C6F0-3F7D-B00E0A032720}"/>
                      </a:ext>
                    </a:extLst>
                  </p:cNvPr>
                  <p:cNvSpPr txBox="1"/>
                  <p:nvPr/>
                </p:nvSpPr>
                <p:spPr>
                  <a:xfrm>
                    <a:off x="7845333" y="3721521"/>
                    <a:ext cx="383973" cy="261610"/>
                  </a:xfrm>
                  <a:prstGeom prst="rect">
                    <a:avLst/>
                  </a:prstGeom>
                  <a:noFill/>
                </p:spPr>
                <p:txBody>
                  <a:bodyPr wrap="square" rtlCol="0">
                    <a:spAutoFit/>
                  </a:bodyPr>
                  <a:lstStyle/>
                  <a:p>
                    <a:r>
                      <a:rPr lang="en-US" altLang="zh-CN" sz="1100" dirty="0">
                        <a:latin typeface="微软雅黑" panose="020B0503020204020204" pitchFamily="34" charset="-122"/>
                        <a:ea typeface="微软雅黑" panose="020B0503020204020204" pitchFamily="34" charset="-122"/>
                      </a:rPr>
                      <a:t>1.0</a:t>
                    </a:r>
                    <a:endParaRPr lang="zh-CN" altLang="en-US" sz="1100" dirty="0">
                      <a:latin typeface="微软雅黑" panose="020B0503020204020204" pitchFamily="34" charset="-122"/>
                      <a:ea typeface="微软雅黑" panose="020B0503020204020204" pitchFamily="34" charset="-122"/>
                    </a:endParaRPr>
                  </a:p>
                </p:txBody>
              </p:sp>
              <p:cxnSp>
                <p:nvCxnSpPr>
                  <p:cNvPr id="1128" name="直接连接符 1127">
                    <a:extLst>
                      <a:ext uri="{FF2B5EF4-FFF2-40B4-BE49-F238E27FC236}">
                        <a16:creationId xmlns:a16="http://schemas.microsoft.com/office/drawing/2014/main" id="{6645C73E-F4E1-56F4-194F-0E99C6E51315}"/>
                      </a:ext>
                    </a:extLst>
                  </p:cNvPr>
                  <p:cNvCxnSpPr>
                    <a:cxnSpLocks/>
                  </p:cNvCxnSpPr>
                  <p:nvPr/>
                </p:nvCxnSpPr>
                <p:spPr>
                  <a:xfrm flipV="1">
                    <a:off x="11911267" y="3815686"/>
                    <a:ext cx="0" cy="2564795"/>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129" name="直接连接符 1128">
                    <a:extLst>
                      <a:ext uri="{FF2B5EF4-FFF2-40B4-BE49-F238E27FC236}">
                        <a16:creationId xmlns:a16="http://schemas.microsoft.com/office/drawing/2014/main" id="{64828E86-EA7A-4D7A-F446-A4BCD4807870}"/>
                      </a:ext>
                    </a:extLst>
                  </p:cNvPr>
                  <p:cNvCxnSpPr>
                    <a:cxnSpLocks/>
                  </p:cNvCxnSpPr>
                  <p:nvPr/>
                </p:nvCxnSpPr>
                <p:spPr>
                  <a:xfrm flipH="1">
                    <a:off x="8224225" y="3815686"/>
                    <a:ext cx="3683429"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sp>
                <p:nvSpPr>
                  <p:cNvPr id="1134" name="矩形 1133">
                    <a:extLst>
                      <a:ext uri="{FF2B5EF4-FFF2-40B4-BE49-F238E27FC236}">
                        <a16:creationId xmlns:a16="http://schemas.microsoft.com/office/drawing/2014/main" id="{62370AB8-0902-9EFB-D7F7-2CD473CEB9E9}"/>
                      </a:ext>
                    </a:extLst>
                  </p:cNvPr>
                  <p:cNvSpPr/>
                  <p:nvPr/>
                </p:nvSpPr>
                <p:spPr>
                  <a:xfrm>
                    <a:off x="8201766" y="6219816"/>
                    <a:ext cx="371857" cy="130838"/>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26" name="直接连接符 1125">
                    <a:extLst>
                      <a:ext uri="{FF2B5EF4-FFF2-40B4-BE49-F238E27FC236}">
                        <a16:creationId xmlns:a16="http://schemas.microsoft.com/office/drawing/2014/main" id="{586EE118-2F99-22D7-F722-61E5C8620C4D}"/>
                      </a:ext>
                    </a:extLst>
                  </p:cNvPr>
                  <p:cNvCxnSpPr>
                    <a:cxnSpLocks/>
                    <a:stCxn id="1115" idx="3"/>
                  </p:cNvCxnSpPr>
                  <p:nvPr/>
                </p:nvCxnSpPr>
                <p:spPr>
                  <a:xfrm flipV="1">
                    <a:off x="8222754" y="3822849"/>
                    <a:ext cx="3677966" cy="2528968"/>
                  </a:xfrm>
                  <a:prstGeom prst="line">
                    <a:avLst/>
                  </a:prstGeom>
                  <a:ln w="28575"/>
                </p:spPr>
                <p:style>
                  <a:lnRef idx="1">
                    <a:schemeClr val="dk1"/>
                  </a:lnRef>
                  <a:fillRef idx="0">
                    <a:schemeClr val="dk1"/>
                  </a:fillRef>
                  <a:effectRef idx="0">
                    <a:schemeClr val="dk1"/>
                  </a:effectRef>
                  <a:fontRef idx="minor">
                    <a:schemeClr val="tx1"/>
                  </a:fontRef>
                </p:style>
              </p:cxnSp>
              <p:sp>
                <p:nvSpPr>
                  <p:cNvPr id="1135" name="矩形 1134">
                    <a:extLst>
                      <a:ext uri="{FF2B5EF4-FFF2-40B4-BE49-F238E27FC236}">
                        <a16:creationId xmlns:a16="http://schemas.microsoft.com/office/drawing/2014/main" id="{5C74737E-4667-C9E3-BD42-29F14809F8A8}"/>
                      </a:ext>
                    </a:extLst>
                  </p:cNvPr>
                  <p:cNvSpPr/>
                  <p:nvPr/>
                </p:nvSpPr>
                <p:spPr>
                  <a:xfrm>
                    <a:off x="8569739" y="5983941"/>
                    <a:ext cx="371857" cy="366713"/>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6" name="矩形 1135">
                    <a:extLst>
                      <a:ext uri="{FF2B5EF4-FFF2-40B4-BE49-F238E27FC236}">
                        <a16:creationId xmlns:a16="http://schemas.microsoft.com/office/drawing/2014/main" id="{32475B59-C18B-B49E-E0B5-9D324B447DA8}"/>
                      </a:ext>
                    </a:extLst>
                  </p:cNvPr>
                  <p:cNvSpPr/>
                  <p:nvPr/>
                </p:nvSpPr>
                <p:spPr>
                  <a:xfrm>
                    <a:off x="8939233" y="5713998"/>
                    <a:ext cx="378986" cy="642927"/>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7" name="矩形 1136">
                    <a:extLst>
                      <a:ext uri="{FF2B5EF4-FFF2-40B4-BE49-F238E27FC236}">
                        <a16:creationId xmlns:a16="http://schemas.microsoft.com/office/drawing/2014/main" id="{B4CD90EF-E60E-60D0-02A7-3C0E6083668E}"/>
                      </a:ext>
                    </a:extLst>
                  </p:cNvPr>
                  <p:cNvSpPr/>
                  <p:nvPr/>
                </p:nvSpPr>
                <p:spPr>
                  <a:xfrm>
                    <a:off x="9311285" y="5493361"/>
                    <a:ext cx="367266" cy="857153"/>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8" name="矩形 1137">
                    <a:extLst>
                      <a:ext uri="{FF2B5EF4-FFF2-40B4-BE49-F238E27FC236}">
                        <a16:creationId xmlns:a16="http://schemas.microsoft.com/office/drawing/2014/main" id="{B82B755A-0BDF-3721-4746-C1859388B2B8}"/>
                      </a:ext>
                    </a:extLst>
                  </p:cNvPr>
                  <p:cNvSpPr/>
                  <p:nvPr/>
                </p:nvSpPr>
                <p:spPr>
                  <a:xfrm>
                    <a:off x="9674673" y="5227672"/>
                    <a:ext cx="378638" cy="1129253"/>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9" name="矩形 1138">
                    <a:extLst>
                      <a:ext uri="{FF2B5EF4-FFF2-40B4-BE49-F238E27FC236}">
                        <a16:creationId xmlns:a16="http://schemas.microsoft.com/office/drawing/2014/main" id="{A47ECB98-499B-EBBD-DC00-594B88E98B3A}"/>
                      </a:ext>
                    </a:extLst>
                  </p:cNvPr>
                  <p:cNvSpPr/>
                  <p:nvPr/>
                </p:nvSpPr>
                <p:spPr>
                  <a:xfrm flipV="1">
                    <a:off x="10425574" y="4706990"/>
                    <a:ext cx="378431" cy="1643524"/>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0" name="矩形 1139">
                    <a:extLst>
                      <a:ext uri="{FF2B5EF4-FFF2-40B4-BE49-F238E27FC236}">
                        <a16:creationId xmlns:a16="http://schemas.microsoft.com/office/drawing/2014/main" id="{F511EE71-B277-3E15-14C2-0664D697CD7F}"/>
                      </a:ext>
                    </a:extLst>
                  </p:cNvPr>
                  <p:cNvSpPr/>
                  <p:nvPr/>
                </p:nvSpPr>
                <p:spPr>
                  <a:xfrm flipV="1">
                    <a:off x="10806072" y="4457080"/>
                    <a:ext cx="355942" cy="1893434"/>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1" name="矩形 1140">
                    <a:extLst>
                      <a:ext uri="{FF2B5EF4-FFF2-40B4-BE49-F238E27FC236}">
                        <a16:creationId xmlns:a16="http://schemas.microsoft.com/office/drawing/2014/main" id="{F55C5471-DF06-A257-C0B5-5D64490B9F17}"/>
                      </a:ext>
                    </a:extLst>
                  </p:cNvPr>
                  <p:cNvSpPr/>
                  <p:nvPr/>
                </p:nvSpPr>
                <p:spPr>
                  <a:xfrm flipV="1">
                    <a:off x="11168270" y="4197171"/>
                    <a:ext cx="365596" cy="2153342"/>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2" name="矩形 1141">
                    <a:extLst>
                      <a:ext uri="{FF2B5EF4-FFF2-40B4-BE49-F238E27FC236}">
                        <a16:creationId xmlns:a16="http://schemas.microsoft.com/office/drawing/2014/main" id="{D1688A96-2B11-BCDE-46BE-5BAC8BD7E375}"/>
                      </a:ext>
                    </a:extLst>
                  </p:cNvPr>
                  <p:cNvSpPr/>
                  <p:nvPr/>
                </p:nvSpPr>
                <p:spPr>
                  <a:xfrm flipV="1">
                    <a:off x="11541375" y="3953365"/>
                    <a:ext cx="365596" cy="2403560"/>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43" name="直接连接符 1142">
                    <a:extLst>
                      <a:ext uri="{FF2B5EF4-FFF2-40B4-BE49-F238E27FC236}">
                        <a16:creationId xmlns:a16="http://schemas.microsoft.com/office/drawing/2014/main" id="{AFF6EC40-91D1-E7D0-378E-57EC7D9C6374}"/>
                      </a:ext>
                    </a:extLst>
                  </p:cNvPr>
                  <p:cNvCxnSpPr>
                    <a:cxnSpLocks/>
                  </p:cNvCxnSpPr>
                  <p:nvPr/>
                </p:nvCxnSpPr>
                <p:spPr>
                  <a:xfrm>
                    <a:off x="8295044" y="4010011"/>
                    <a:ext cx="313027" cy="0"/>
                  </a:xfrm>
                  <a:prstGeom prst="line">
                    <a:avLst/>
                  </a:prstGeom>
                  <a:ln w="28575"/>
                </p:spPr>
                <p:style>
                  <a:lnRef idx="1">
                    <a:schemeClr val="dk1"/>
                  </a:lnRef>
                  <a:fillRef idx="0">
                    <a:schemeClr val="dk1"/>
                  </a:fillRef>
                  <a:effectRef idx="0">
                    <a:schemeClr val="dk1"/>
                  </a:effectRef>
                  <a:fontRef idx="minor">
                    <a:schemeClr val="tx1"/>
                  </a:fontRef>
                </p:style>
              </p:cxnSp>
              <p:sp>
                <p:nvSpPr>
                  <p:cNvPr id="1146" name="文本框 1145">
                    <a:extLst>
                      <a:ext uri="{FF2B5EF4-FFF2-40B4-BE49-F238E27FC236}">
                        <a16:creationId xmlns:a16="http://schemas.microsoft.com/office/drawing/2014/main" id="{48A2FAEC-51CD-0CD5-51AC-45B876647FDD}"/>
                      </a:ext>
                    </a:extLst>
                  </p:cNvPr>
                  <p:cNvSpPr txBox="1"/>
                  <p:nvPr/>
                </p:nvSpPr>
                <p:spPr>
                  <a:xfrm>
                    <a:off x="8586700" y="3846061"/>
                    <a:ext cx="2358618" cy="307777"/>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reference line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149" name="文本框 1148">
                  <a:extLst>
                    <a:ext uri="{FF2B5EF4-FFF2-40B4-BE49-F238E27FC236}">
                      <a16:creationId xmlns:a16="http://schemas.microsoft.com/office/drawing/2014/main" id="{356C0E0B-EBE2-0198-E23E-B01253CE4E73}"/>
                    </a:ext>
                  </a:extLst>
                </p:cNvPr>
                <p:cNvSpPr txBox="1"/>
                <p:nvPr/>
              </p:nvSpPr>
              <p:spPr>
                <a:xfrm>
                  <a:off x="8436100" y="6391631"/>
                  <a:ext cx="3545468" cy="338554"/>
                </a:xfrm>
                <a:prstGeom prst="rect">
                  <a:avLst/>
                </a:prstGeom>
                <a:noFill/>
              </p:spPr>
              <p:txBody>
                <a:bodyPr wrap="square">
                  <a:spAutoFit/>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p</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(probability</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of</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correct</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prediction)</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152" name="文本框 1151">
                <a:extLst>
                  <a:ext uri="{FF2B5EF4-FFF2-40B4-BE49-F238E27FC236}">
                    <a16:creationId xmlns:a16="http://schemas.microsoft.com/office/drawing/2014/main" id="{BE1B1A98-4BDF-5E99-F0AE-006B464C2669}"/>
                  </a:ext>
                </a:extLst>
              </p:cNvPr>
              <p:cNvSpPr txBox="1"/>
              <p:nvPr/>
            </p:nvSpPr>
            <p:spPr>
              <a:xfrm>
                <a:off x="8075341" y="4737850"/>
                <a:ext cx="1578317"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under-confident</a:t>
                </a:r>
                <a:endParaRPr lang="zh-CN" altLang="en-US" sz="1400" dirty="0">
                  <a:latin typeface="微软雅黑" panose="020B0503020204020204" pitchFamily="34" charset="-122"/>
                  <a:ea typeface="微软雅黑" panose="020B0503020204020204" pitchFamily="34" charset="-122"/>
                </a:endParaRPr>
              </a:p>
            </p:txBody>
          </p:sp>
          <p:sp>
            <p:nvSpPr>
              <p:cNvPr id="1153" name="文本框 1152">
                <a:extLst>
                  <a:ext uri="{FF2B5EF4-FFF2-40B4-BE49-F238E27FC236}">
                    <a16:creationId xmlns:a16="http://schemas.microsoft.com/office/drawing/2014/main" id="{D0FAE3D2-FF06-E1A3-0850-0C46731A8FEC}"/>
                  </a:ext>
                </a:extLst>
              </p:cNvPr>
              <p:cNvSpPr txBox="1"/>
              <p:nvPr/>
            </p:nvSpPr>
            <p:spPr>
              <a:xfrm>
                <a:off x="9194138" y="3904082"/>
                <a:ext cx="1381597"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overconfident</a:t>
                </a:r>
                <a:endParaRPr lang="zh-CN" altLang="en-US" sz="1400" dirty="0">
                  <a:latin typeface="微软雅黑" panose="020B0503020204020204" pitchFamily="34" charset="-122"/>
                  <a:ea typeface="微软雅黑" panose="020B0503020204020204" pitchFamily="34" charset="-122"/>
                </a:endParaRPr>
              </a:p>
            </p:txBody>
          </p:sp>
          <p:sp>
            <p:nvSpPr>
              <p:cNvPr id="1156" name="文本框 1155">
                <a:extLst>
                  <a:ext uri="{FF2B5EF4-FFF2-40B4-BE49-F238E27FC236}">
                    <a16:creationId xmlns:a16="http://schemas.microsoft.com/office/drawing/2014/main" id="{2C84C086-7262-9AD8-094A-3D8A6D85EFB2}"/>
                  </a:ext>
                </a:extLst>
              </p:cNvPr>
              <p:cNvSpPr txBox="1"/>
              <p:nvPr/>
            </p:nvSpPr>
            <p:spPr>
              <a:xfrm>
                <a:off x="8565559" y="4305063"/>
                <a:ext cx="1496588" cy="307777"/>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well-calibrated</a:t>
                </a:r>
                <a:endParaRPr lang="zh-CN" altLang="en-US" sz="1400" dirty="0"/>
              </a:p>
            </p:txBody>
          </p:sp>
          <p:cxnSp>
            <p:nvCxnSpPr>
              <p:cNvPr id="1158" name="直接箭头连接符 1157">
                <a:extLst>
                  <a:ext uri="{FF2B5EF4-FFF2-40B4-BE49-F238E27FC236}">
                    <a16:creationId xmlns:a16="http://schemas.microsoft.com/office/drawing/2014/main" id="{2AD719BB-F253-8C00-688F-E45B1A4CCC40}"/>
                  </a:ext>
                </a:extLst>
              </p:cNvPr>
              <p:cNvCxnSpPr>
                <a:stCxn id="1152" idx="2"/>
              </p:cNvCxnSpPr>
              <p:nvPr/>
            </p:nvCxnSpPr>
            <p:spPr>
              <a:xfrm>
                <a:off x="8864500" y="5045627"/>
                <a:ext cx="449353" cy="21670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59" name="直接箭头连接符 1158">
                <a:extLst>
                  <a:ext uri="{FF2B5EF4-FFF2-40B4-BE49-F238E27FC236}">
                    <a16:creationId xmlns:a16="http://schemas.microsoft.com/office/drawing/2014/main" id="{5465DF66-9374-94C1-735C-9A6ABEB4FE12}"/>
                  </a:ext>
                </a:extLst>
              </p:cNvPr>
              <p:cNvCxnSpPr/>
              <p:nvPr/>
            </p:nvCxnSpPr>
            <p:spPr>
              <a:xfrm>
                <a:off x="9374685" y="4583520"/>
                <a:ext cx="449353" cy="21670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60" name="直接箭头连接符 1159">
                <a:extLst>
                  <a:ext uri="{FF2B5EF4-FFF2-40B4-BE49-F238E27FC236}">
                    <a16:creationId xmlns:a16="http://schemas.microsoft.com/office/drawing/2014/main" id="{85DDC600-F1E2-AFF6-009E-8F8643D1C1AE}"/>
                  </a:ext>
                </a:extLst>
              </p:cNvPr>
              <p:cNvCxnSpPr>
                <a:cxnSpLocks/>
              </p:cNvCxnSpPr>
              <p:nvPr/>
            </p:nvCxnSpPr>
            <p:spPr>
              <a:xfrm>
                <a:off x="9912797" y="4181877"/>
                <a:ext cx="272275" cy="1313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8" name="矩形 7">
              <a:extLst>
                <a:ext uri="{FF2B5EF4-FFF2-40B4-BE49-F238E27FC236}">
                  <a16:creationId xmlns:a16="http://schemas.microsoft.com/office/drawing/2014/main" id="{929A4D41-C574-4B25-286B-6BB5E1777F05}"/>
                </a:ext>
              </a:extLst>
            </p:cNvPr>
            <p:cNvSpPr/>
            <p:nvPr/>
          </p:nvSpPr>
          <p:spPr>
            <a:xfrm>
              <a:off x="9892833" y="4789773"/>
              <a:ext cx="364710" cy="1392492"/>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71A978BD-A22A-690C-C526-125075848B1B}"/>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Methods</a:t>
            </a:r>
          </a:p>
        </p:txBody>
      </p:sp>
      <p:sp>
        <p:nvSpPr>
          <p:cNvPr id="20" name="文本框 19">
            <a:extLst>
              <a:ext uri="{FF2B5EF4-FFF2-40B4-BE49-F238E27FC236}">
                <a16:creationId xmlns:a16="http://schemas.microsoft.com/office/drawing/2014/main" id="{F0466A00-49F7-F6EF-A05A-33255AB0C7D5}"/>
              </a:ext>
            </a:extLst>
          </p:cNvPr>
          <p:cNvSpPr txBox="1"/>
          <p:nvPr/>
        </p:nvSpPr>
        <p:spPr>
          <a:xfrm>
            <a:off x="160546" y="968477"/>
            <a:ext cx="6094854" cy="430887"/>
          </a:xfrm>
          <a:prstGeom prst="rect">
            <a:avLst/>
          </a:prstGeom>
          <a:noFill/>
        </p:spPr>
        <p:txBody>
          <a:bodyPr wrap="square">
            <a:spAutoFit/>
          </a:bodyPr>
          <a:lstStyle/>
          <a:p>
            <a:r>
              <a:rPr lang="en-US" altLang="zh-CN" sz="2200" dirty="0">
                <a:solidFill>
                  <a:srgbClr val="374151"/>
                </a:solidFill>
                <a:latin typeface="MicrosoftYaHeiUI"/>
                <a:ea typeface="微软雅黑" panose="020B0503020204020204" pitchFamily="34" charset="-122"/>
                <a:cs typeface="Times New Roman" panose="02020603050405020304" pitchFamily="18" charset="0"/>
              </a:rPr>
              <a:t>Calibration</a:t>
            </a:r>
            <a:endParaRPr lang="zh-CN" altLang="en-US" sz="2200" dirty="0"/>
          </a:p>
        </p:txBody>
      </p:sp>
      <p:sp>
        <p:nvSpPr>
          <p:cNvPr id="31" name="文本框 30">
            <a:extLst>
              <a:ext uri="{FF2B5EF4-FFF2-40B4-BE49-F238E27FC236}">
                <a16:creationId xmlns:a16="http://schemas.microsoft.com/office/drawing/2014/main" id="{F77F9C76-B02B-9D08-E915-8CA3D09BBC0C}"/>
              </a:ext>
            </a:extLst>
          </p:cNvPr>
          <p:cNvSpPr txBox="1"/>
          <p:nvPr/>
        </p:nvSpPr>
        <p:spPr>
          <a:xfrm>
            <a:off x="210427" y="6416963"/>
            <a:ext cx="80860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Guo C, Pleiss G, Sun Y, et al. On calibration of modern neural networks[C]//International conference on machine learning. PMLR, 2017: 1321-1330.</a:t>
            </a:r>
          </a:p>
        </p:txBody>
      </p:sp>
    </p:spTree>
    <p:custDataLst>
      <p:tags r:id="rId1"/>
    </p:custDataLst>
    <p:extLst>
      <p:ext uri="{BB962C8B-B14F-4D97-AF65-F5344CB8AC3E}">
        <p14:creationId xmlns:p14="http://schemas.microsoft.com/office/powerpoint/2010/main" val="318120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083C67A0-0D0D-A787-B5E3-71A7BCC6D671}"/>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Use of Uncertainty</a:t>
            </a:r>
          </a:p>
        </p:txBody>
      </p:sp>
      <p:sp>
        <p:nvSpPr>
          <p:cNvPr id="63" name="文本框 62">
            <a:extLst>
              <a:ext uri="{FF2B5EF4-FFF2-40B4-BE49-F238E27FC236}">
                <a16:creationId xmlns:a16="http://schemas.microsoft.com/office/drawing/2014/main" id="{A3DFB1A1-100C-D20F-27E1-A623759C41FA}"/>
              </a:ext>
            </a:extLst>
          </p:cNvPr>
          <p:cNvSpPr txBox="1"/>
          <p:nvPr/>
        </p:nvSpPr>
        <p:spPr>
          <a:xfrm>
            <a:off x="314412" y="1514699"/>
            <a:ext cx="11647632" cy="646331"/>
          </a:xfrm>
          <a:prstGeom prst="rect">
            <a:avLst/>
          </a:prstGeom>
          <a:noFill/>
        </p:spPr>
        <p:txBody>
          <a:bodyPr wrap="square">
            <a:spAutoFit/>
          </a:bodyPr>
          <a:lstStyle/>
          <a:p>
            <a:r>
              <a:rPr lang="en-US" altLang="zh-CN" dirty="0">
                <a:solidFill>
                  <a:srgbClr val="374151"/>
                </a:solidFill>
                <a:latin typeface="MicrosoftYaHeiUI"/>
                <a:cs typeface="Times New Roman" panose="02020603050405020304" pitchFamily="18" charset="0"/>
              </a:rPr>
              <a:t>Adaptive Uncertainty Quantification aims to </a:t>
            </a:r>
            <a:r>
              <a:rPr lang="en-US" altLang="zh-CN" u="sng" dirty="0">
                <a:solidFill>
                  <a:srgbClr val="374151"/>
                </a:solidFill>
                <a:latin typeface="MicrosoftYaHeiUI"/>
                <a:cs typeface="Times New Roman" panose="02020603050405020304" pitchFamily="18" charset="0"/>
              </a:rPr>
              <a:t>h</a:t>
            </a:r>
            <a:r>
              <a:rPr lang="en-US" altLang="zh-CN" b="0" i="0" u="sng" dirty="0">
                <a:solidFill>
                  <a:srgbClr val="374151"/>
                </a:solidFill>
                <a:effectLst/>
                <a:latin typeface="MicrosoftYaHeiUI"/>
                <a:cs typeface="Times New Roman" panose="02020603050405020304" pitchFamily="18" charset="0"/>
              </a:rPr>
              <a:t>eteroscedasticity</a:t>
            </a:r>
            <a:r>
              <a:rPr lang="en-US" altLang="zh-CN" b="0" i="0" dirty="0">
                <a:solidFill>
                  <a:srgbClr val="374151"/>
                </a:solidFill>
                <a:effectLst/>
                <a:latin typeface="MicrosoftYaHeiUI"/>
                <a:cs typeface="Times New Roman" panose="02020603050405020304" pitchFamily="18" charset="0"/>
              </a:rPr>
              <a:t>, which </a:t>
            </a:r>
            <a:r>
              <a:rPr lang="en-US" altLang="zh-CN" dirty="0">
                <a:solidFill>
                  <a:srgbClr val="374151"/>
                </a:solidFill>
                <a:latin typeface="MicrosoftYaHeiUI"/>
                <a:cs typeface="Times New Roman" panose="02020603050405020304" pitchFamily="18" charset="0"/>
              </a:rPr>
              <a:t>requires that</a:t>
            </a:r>
            <a:r>
              <a:rPr lang="en-US" altLang="zh-CN" b="0" i="0" dirty="0">
                <a:solidFill>
                  <a:srgbClr val="374151"/>
                </a:solidFill>
                <a:effectLst/>
                <a:latin typeface="MicrosoftYaHeiUI"/>
                <a:cs typeface="Times New Roman" panose="02020603050405020304" pitchFamily="18" charset="0"/>
              </a:rPr>
              <a:t> prediction </a:t>
            </a:r>
            <a:r>
              <a:rPr lang="en-US" altLang="zh-CN" dirty="0">
                <a:solidFill>
                  <a:srgbClr val="374151"/>
                </a:solidFill>
                <a:latin typeface="MicrosoftYaHeiUI"/>
                <a:cs typeface="Times New Roman" panose="02020603050405020304" pitchFamily="18" charset="0"/>
              </a:rPr>
              <a:t>uncertainty</a:t>
            </a:r>
            <a:r>
              <a:rPr lang="en-US" altLang="zh-CN" b="0" i="0" dirty="0">
                <a:solidFill>
                  <a:srgbClr val="374151"/>
                </a:solidFill>
                <a:effectLst/>
                <a:latin typeface="MicrosoftYaHeiUI"/>
                <a:cs typeface="Times New Roman" panose="02020603050405020304" pitchFamily="18" charset="0"/>
              </a:rPr>
              <a:t> </a:t>
            </a:r>
            <a:r>
              <a:rPr lang="en-US" altLang="zh-CN" dirty="0">
                <a:solidFill>
                  <a:srgbClr val="374151"/>
                </a:solidFill>
                <a:latin typeface="MicrosoftYaHeiUI"/>
                <a:cs typeface="Times New Roman" panose="02020603050405020304" pitchFamily="18" charset="0"/>
              </a:rPr>
              <a:t>is </a:t>
            </a:r>
            <a:r>
              <a:rPr lang="en-US" altLang="zh-CN" u="sng" dirty="0">
                <a:solidFill>
                  <a:srgbClr val="374151"/>
                </a:solidFill>
                <a:latin typeface="MicrosoftYaHeiUI"/>
                <a:cs typeface="Times New Roman" panose="02020603050405020304" pitchFamily="18" charset="0"/>
              </a:rPr>
              <a:t>adaptive to different</a:t>
            </a:r>
            <a:r>
              <a:rPr lang="en-US" altLang="zh-CN" b="0" i="0" u="sng" dirty="0">
                <a:solidFill>
                  <a:srgbClr val="374151"/>
                </a:solidFill>
                <a:effectLst/>
                <a:latin typeface="MicrosoftYaHeiUI"/>
                <a:cs typeface="Times New Roman" panose="02020603050405020304" pitchFamily="18" charset="0"/>
              </a:rPr>
              <a:t> </a:t>
            </a:r>
            <a:r>
              <a:rPr lang="en-US" altLang="zh-CN" u="sng" dirty="0">
                <a:solidFill>
                  <a:srgbClr val="374151"/>
                </a:solidFill>
                <a:latin typeface="MicrosoftYaHeiUI"/>
                <a:cs typeface="Times New Roman" panose="02020603050405020304" pitchFamily="18" charset="0"/>
              </a:rPr>
              <a:t>in</a:t>
            </a:r>
            <a:r>
              <a:rPr lang="en-US" altLang="zh-CN" b="0" i="0" u="sng" dirty="0">
                <a:solidFill>
                  <a:srgbClr val="374151"/>
                </a:solidFill>
                <a:effectLst/>
                <a:latin typeface="MicrosoftYaHeiUI"/>
                <a:cs typeface="Times New Roman" panose="02020603050405020304" pitchFamily="18" charset="0"/>
              </a:rPr>
              <a:t>puts</a:t>
            </a:r>
            <a:r>
              <a:rPr lang="en-US" altLang="zh-CN" b="0" i="0" dirty="0">
                <a:solidFill>
                  <a:srgbClr val="374151"/>
                </a:solidFill>
                <a:effectLst/>
                <a:latin typeface="MicrosoftYaHeiUI"/>
                <a:cs typeface="Times New Roman" panose="02020603050405020304" pitchFamily="18" charset="0"/>
              </a:rPr>
              <a:t>. </a:t>
            </a:r>
          </a:p>
        </p:txBody>
      </p:sp>
      <p:sp>
        <p:nvSpPr>
          <p:cNvPr id="8" name="文本框 7">
            <a:extLst>
              <a:ext uri="{FF2B5EF4-FFF2-40B4-BE49-F238E27FC236}">
                <a16:creationId xmlns:a16="http://schemas.microsoft.com/office/drawing/2014/main" id="{7B0D2C6B-6517-CB93-B8D7-A55144225E7A}"/>
              </a:ext>
            </a:extLst>
          </p:cNvPr>
          <p:cNvSpPr txBox="1"/>
          <p:nvPr/>
        </p:nvSpPr>
        <p:spPr>
          <a:xfrm>
            <a:off x="314411" y="2409446"/>
            <a:ext cx="11525817" cy="646331"/>
          </a:xfrm>
          <a:prstGeom prst="rect">
            <a:avLst/>
          </a:prstGeom>
          <a:noFill/>
        </p:spPr>
        <p:txBody>
          <a:bodyPr wrap="square">
            <a:spAutoFit/>
          </a:bodyPr>
          <a:lstStyle/>
          <a:p>
            <a:r>
              <a:rPr lang="en-US" altLang="zh-CN" b="1" dirty="0">
                <a:solidFill>
                  <a:srgbClr val="374151"/>
                </a:solidFill>
                <a:latin typeface="MicrosoftYaHeiUI"/>
                <a:cs typeface="Times New Roman" panose="02020603050405020304" pitchFamily="18" charset="0"/>
              </a:rPr>
              <a:t>Bayesian approaches’ predictions </a:t>
            </a:r>
            <a:r>
              <a:rPr lang="en-US" altLang="zh-CN" dirty="0">
                <a:solidFill>
                  <a:srgbClr val="374151"/>
                </a:solidFill>
                <a:latin typeface="MicrosoftYaHeiUI"/>
                <a:cs typeface="Times New Roman" panose="02020603050405020304" pitchFamily="18" charset="0"/>
              </a:rPr>
              <a:t>can be more adaptive to inputs via the methods of increasing learning flexibility, such as architecture search and data augmentation. </a:t>
            </a:r>
          </a:p>
        </p:txBody>
      </p:sp>
      <p:grpSp>
        <p:nvGrpSpPr>
          <p:cNvPr id="34" name="组合 33">
            <a:extLst>
              <a:ext uri="{FF2B5EF4-FFF2-40B4-BE49-F238E27FC236}">
                <a16:creationId xmlns:a16="http://schemas.microsoft.com/office/drawing/2014/main" id="{C84F88ED-1FB3-F774-5E2C-BCEBF8543CD3}"/>
              </a:ext>
            </a:extLst>
          </p:cNvPr>
          <p:cNvGrpSpPr/>
          <p:nvPr/>
        </p:nvGrpSpPr>
        <p:grpSpPr>
          <a:xfrm>
            <a:off x="265304" y="3349783"/>
            <a:ext cx="11749782" cy="3615088"/>
            <a:chOff x="265304" y="3349783"/>
            <a:chExt cx="11749782" cy="3615088"/>
          </a:xfrm>
        </p:grpSpPr>
        <p:sp>
          <p:nvSpPr>
            <p:cNvPr id="5" name="文本框 4">
              <a:extLst>
                <a:ext uri="{FF2B5EF4-FFF2-40B4-BE49-F238E27FC236}">
                  <a16:creationId xmlns:a16="http://schemas.microsoft.com/office/drawing/2014/main" id="{9970EA73-F5FA-835D-3E6B-16382D730DC6}"/>
                </a:ext>
              </a:extLst>
            </p:cNvPr>
            <p:cNvSpPr txBox="1"/>
            <p:nvPr/>
          </p:nvSpPr>
          <p:spPr>
            <a:xfrm>
              <a:off x="265304" y="3543770"/>
              <a:ext cx="6103088" cy="923330"/>
            </a:xfrm>
            <a:prstGeom prst="rect">
              <a:avLst/>
            </a:prstGeom>
            <a:noFill/>
          </p:spPr>
          <p:txBody>
            <a:bodyPr wrap="square">
              <a:spAutoFit/>
            </a:bodyPr>
            <a:lstStyle/>
            <a:p>
              <a:r>
                <a:rPr lang="en-US" altLang="zh-CN" b="1" dirty="0">
                  <a:solidFill>
                    <a:srgbClr val="374151"/>
                  </a:solidFill>
                  <a:latin typeface="MicrosoftYaHeiUI"/>
                  <a:cs typeface="Times New Roman" panose="02020603050405020304" pitchFamily="18" charset="0"/>
                </a:rPr>
                <a:t>More tailored strategies:</a:t>
              </a:r>
              <a:endParaRPr lang="en-US" altLang="zh-CN" dirty="0">
                <a:solidFill>
                  <a:srgbClr val="374151"/>
                </a:solidFill>
                <a:latin typeface="MicrosoftYaHeiUI"/>
                <a:cs typeface="Times New Roman" panose="02020603050405020304" pitchFamily="18" charset="0"/>
              </a:endParaRPr>
            </a:p>
            <a:p>
              <a:r>
                <a:rPr lang="en-US" altLang="zh-CN" i="0" u="sng" dirty="0">
                  <a:solidFill>
                    <a:srgbClr val="374151"/>
                  </a:solidFill>
                  <a:effectLst/>
                  <a:latin typeface="MicrosoftYaHeiUI"/>
                  <a:cs typeface="Times New Roman" panose="02020603050405020304" pitchFamily="18" charset="0"/>
                </a:rPr>
                <a:t>BNNs with hierarchical </a:t>
              </a:r>
              <a:r>
                <a:rPr lang="en-US" altLang="zh-CN" u="sng" dirty="0">
                  <a:solidFill>
                    <a:srgbClr val="374151"/>
                  </a:solidFill>
                  <a:latin typeface="MicrosoftYaHeiUI"/>
                  <a:cs typeface="Times New Roman" panose="02020603050405020304" pitchFamily="18" charset="0"/>
                </a:rPr>
                <a:t>p</a:t>
              </a:r>
              <a:r>
                <a:rPr lang="en-US" altLang="zh-CN" i="0" u="sng" dirty="0">
                  <a:solidFill>
                    <a:srgbClr val="374151"/>
                  </a:solidFill>
                  <a:effectLst/>
                  <a:latin typeface="MicrosoftYaHeiUI"/>
                  <a:cs typeface="Times New Roman" panose="02020603050405020304" pitchFamily="18" charset="0"/>
                </a:rPr>
                <a:t>riors</a:t>
              </a:r>
              <a:r>
                <a:rPr lang="en-US" altLang="zh-CN" i="0" dirty="0">
                  <a:solidFill>
                    <a:srgbClr val="374151"/>
                  </a:solidFill>
                  <a:effectLst/>
                  <a:latin typeface="MicrosoftYaHeiUI"/>
                  <a:cs typeface="Times New Roman" panose="02020603050405020304" pitchFamily="18" charset="0"/>
                </a:rPr>
                <a:t> take </a:t>
              </a:r>
              <a:r>
                <a:rPr lang="en-US" altLang="zh-CN" dirty="0">
                  <a:solidFill>
                    <a:srgbClr val="374151"/>
                  </a:solidFill>
                  <a:latin typeface="MicrosoftYaHeiUI"/>
                  <a:cs typeface="Times New Roman" panose="02020603050405020304" pitchFamily="18" charset="0"/>
                </a:rPr>
                <a:t>the means and variances of priors are also random variables with their own distributions.</a:t>
              </a:r>
            </a:p>
          </p:txBody>
        </p:sp>
        <p:grpSp>
          <p:nvGrpSpPr>
            <p:cNvPr id="19" name="组合 18">
              <a:extLst>
                <a:ext uri="{FF2B5EF4-FFF2-40B4-BE49-F238E27FC236}">
                  <a16:creationId xmlns:a16="http://schemas.microsoft.com/office/drawing/2014/main" id="{722D10EE-AC8C-5863-7BF4-58C4AAE3592E}"/>
                </a:ext>
              </a:extLst>
            </p:cNvPr>
            <p:cNvGrpSpPr/>
            <p:nvPr/>
          </p:nvGrpSpPr>
          <p:grpSpPr>
            <a:xfrm>
              <a:off x="6736979" y="3349783"/>
              <a:ext cx="5278107" cy="3615088"/>
              <a:chOff x="6736979" y="3349783"/>
              <a:chExt cx="5278107" cy="3615088"/>
            </a:xfrm>
          </p:grpSpPr>
          <p:grpSp>
            <p:nvGrpSpPr>
              <p:cNvPr id="1037" name="组合 1036">
                <a:extLst>
                  <a:ext uri="{FF2B5EF4-FFF2-40B4-BE49-F238E27FC236}">
                    <a16:creationId xmlns:a16="http://schemas.microsoft.com/office/drawing/2014/main" id="{7D27C2DC-4A9C-3AEF-CB5C-33C4DE80DE71}"/>
                  </a:ext>
                </a:extLst>
              </p:cNvPr>
              <p:cNvGrpSpPr/>
              <p:nvPr/>
            </p:nvGrpSpPr>
            <p:grpSpPr>
              <a:xfrm rot="5400000">
                <a:off x="6495265" y="3594062"/>
                <a:ext cx="2708578" cy="2220020"/>
                <a:chOff x="9890875" y="3917577"/>
                <a:chExt cx="1515958" cy="1201677"/>
              </a:xfrm>
              <a:solidFill>
                <a:schemeClr val="bg2">
                  <a:lumMod val="90000"/>
                </a:schemeClr>
              </a:solidFill>
            </p:grpSpPr>
            <p:sp>
              <p:nvSpPr>
                <p:cNvPr id="1044" name="椭圆 1043">
                  <a:extLst>
                    <a:ext uri="{FF2B5EF4-FFF2-40B4-BE49-F238E27FC236}">
                      <a16:creationId xmlns:a16="http://schemas.microsoft.com/office/drawing/2014/main" id="{215063CB-E854-A835-A926-1A5DE8575C34}"/>
                    </a:ext>
                  </a:extLst>
                </p:cNvPr>
                <p:cNvSpPr/>
                <p:nvPr/>
              </p:nvSpPr>
              <p:spPr>
                <a:xfrm>
                  <a:off x="9890875" y="4445224"/>
                  <a:ext cx="193196" cy="193196"/>
                </a:xfrm>
                <a:prstGeom prst="ellipse">
                  <a:avLst/>
                </a:prstGeom>
                <a:grpFill/>
                <a:ln w="12700">
                  <a:solidFill>
                    <a:schemeClr val="tx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latin typeface="MicrosoftYaHeiUI"/>
                  </a:endParaRPr>
                </a:p>
              </p:txBody>
            </p:sp>
            <p:sp>
              <p:nvSpPr>
                <p:cNvPr id="1045" name="椭圆 1044">
                  <a:extLst>
                    <a:ext uri="{FF2B5EF4-FFF2-40B4-BE49-F238E27FC236}">
                      <a16:creationId xmlns:a16="http://schemas.microsoft.com/office/drawing/2014/main" id="{622469C4-3AEA-94BB-68B1-0AF004A21640}"/>
                    </a:ext>
                  </a:extLst>
                </p:cNvPr>
                <p:cNvSpPr/>
                <p:nvPr/>
              </p:nvSpPr>
              <p:spPr>
                <a:xfrm>
                  <a:off x="10565084" y="3917577"/>
                  <a:ext cx="193196" cy="193196"/>
                </a:xfrm>
                <a:prstGeom prst="ellipse">
                  <a:avLst/>
                </a:prstGeom>
                <a:grpFill/>
                <a:ln w="12700">
                  <a:solidFill>
                    <a:schemeClr val="tx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latin typeface="MicrosoftYaHeiUI"/>
                  </a:endParaRPr>
                </a:p>
              </p:txBody>
            </p:sp>
            <p:sp>
              <p:nvSpPr>
                <p:cNvPr id="1046" name="椭圆 1045">
                  <a:extLst>
                    <a:ext uri="{FF2B5EF4-FFF2-40B4-BE49-F238E27FC236}">
                      <a16:creationId xmlns:a16="http://schemas.microsoft.com/office/drawing/2014/main" id="{66BF42E6-FEF9-51C9-2FAA-8E8F0303F385}"/>
                    </a:ext>
                  </a:extLst>
                </p:cNvPr>
                <p:cNvSpPr/>
                <p:nvPr/>
              </p:nvSpPr>
              <p:spPr>
                <a:xfrm>
                  <a:off x="10565911" y="4445223"/>
                  <a:ext cx="193196" cy="193196"/>
                </a:xfrm>
                <a:prstGeom prst="ellipse">
                  <a:avLst/>
                </a:prstGeom>
                <a:grpFill/>
                <a:ln w="12700">
                  <a:solidFill>
                    <a:schemeClr val="tx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latin typeface="MicrosoftYaHeiUI"/>
                  </a:endParaRPr>
                </a:p>
              </p:txBody>
            </p:sp>
            <p:sp>
              <p:nvSpPr>
                <p:cNvPr id="1047" name="椭圆 1046">
                  <a:extLst>
                    <a:ext uri="{FF2B5EF4-FFF2-40B4-BE49-F238E27FC236}">
                      <a16:creationId xmlns:a16="http://schemas.microsoft.com/office/drawing/2014/main" id="{EA3D0CAD-8D8B-258A-14E0-723CB17E3F55}"/>
                    </a:ext>
                  </a:extLst>
                </p:cNvPr>
                <p:cNvSpPr/>
                <p:nvPr/>
              </p:nvSpPr>
              <p:spPr>
                <a:xfrm>
                  <a:off x="10568395" y="4926058"/>
                  <a:ext cx="193196" cy="193196"/>
                </a:xfrm>
                <a:prstGeom prst="ellipse">
                  <a:avLst/>
                </a:prstGeom>
                <a:grpFill/>
                <a:ln w="12700">
                  <a:solidFill>
                    <a:schemeClr val="tx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latin typeface="MicrosoftYaHeiUI"/>
                  </a:endParaRPr>
                </a:p>
              </p:txBody>
            </p:sp>
            <p:sp>
              <p:nvSpPr>
                <p:cNvPr id="1048" name="椭圆 1047">
                  <a:extLst>
                    <a:ext uri="{FF2B5EF4-FFF2-40B4-BE49-F238E27FC236}">
                      <a16:creationId xmlns:a16="http://schemas.microsoft.com/office/drawing/2014/main" id="{9A50381A-DA36-AA3C-9A77-9124281FAE6F}"/>
                    </a:ext>
                  </a:extLst>
                </p:cNvPr>
                <p:cNvSpPr/>
                <p:nvPr/>
              </p:nvSpPr>
              <p:spPr>
                <a:xfrm>
                  <a:off x="11213637" y="4445224"/>
                  <a:ext cx="193196" cy="193196"/>
                </a:xfrm>
                <a:prstGeom prst="ellipse">
                  <a:avLst/>
                </a:prstGeom>
                <a:grpFill/>
                <a:ln w="12700">
                  <a:solidFill>
                    <a:schemeClr val="tx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latin typeface="MicrosoftYaHeiUI"/>
                  </a:endParaRPr>
                </a:p>
              </p:txBody>
            </p:sp>
            <p:cxnSp>
              <p:nvCxnSpPr>
                <p:cNvPr id="1057" name="直接箭头连接符 1056">
                  <a:extLst>
                    <a:ext uri="{FF2B5EF4-FFF2-40B4-BE49-F238E27FC236}">
                      <a16:creationId xmlns:a16="http://schemas.microsoft.com/office/drawing/2014/main" id="{03EBBDF6-81B4-36E7-ADA2-FCF32ECE067C}"/>
                    </a:ext>
                  </a:extLst>
                </p:cNvPr>
                <p:cNvCxnSpPr>
                  <a:cxnSpLocks/>
                  <a:stCxn id="1044" idx="6"/>
                  <a:endCxn id="1046" idx="2"/>
                </p:cNvCxnSpPr>
                <p:nvPr/>
              </p:nvCxnSpPr>
              <p:spPr>
                <a:xfrm rot="16200000">
                  <a:off x="10324991" y="4300902"/>
                  <a:ext cx="1" cy="481840"/>
                </a:xfrm>
                <a:prstGeom prst="straightConnector1">
                  <a:avLst/>
                </a:prstGeom>
                <a:grpFill/>
                <a:ln w="12700">
                  <a:solidFill>
                    <a:schemeClr val="tx2"/>
                  </a:solidFill>
                  <a:tailEnd type="stealth" w="sm" len="sm"/>
                </a:ln>
              </p:spPr>
              <p:style>
                <a:lnRef idx="1">
                  <a:schemeClr val="accent6"/>
                </a:lnRef>
                <a:fillRef idx="0">
                  <a:schemeClr val="accent6"/>
                </a:fillRef>
                <a:effectRef idx="0">
                  <a:schemeClr val="accent6"/>
                </a:effectRef>
                <a:fontRef idx="minor">
                  <a:schemeClr val="tx1"/>
                </a:fontRef>
              </p:style>
            </p:cxnSp>
            <p:cxnSp>
              <p:nvCxnSpPr>
                <p:cNvPr id="1058" name="直接箭头连接符 1057">
                  <a:extLst>
                    <a:ext uri="{FF2B5EF4-FFF2-40B4-BE49-F238E27FC236}">
                      <a16:creationId xmlns:a16="http://schemas.microsoft.com/office/drawing/2014/main" id="{806D6765-E19D-EDC8-E97E-010704171CD5}"/>
                    </a:ext>
                  </a:extLst>
                </p:cNvPr>
                <p:cNvCxnSpPr>
                  <a:cxnSpLocks/>
                  <a:stCxn id="1044" idx="6"/>
                  <a:endCxn id="1047" idx="2"/>
                </p:cNvCxnSpPr>
                <p:nvPr/>
              </p:nvCxnSpPr>
              <p:spPr>
                <a:xfrm rot="16200000" flipH="1">
                  <a:off x="10085816" y="4540077"/>
                  <a:ext cx="480834" cy="484324"/>
                </a:xfrm>
                <a:prstGeom prst="straightConnector1">
                  <a:avLst/>
                </a:prstGeom>
                <a:grpFill/>
                <a:ln w="12700">
                  <a:solidFill>
                    <a:schemeClr val="tx2"/>
                  </a:solidFill>
                  <a:tailEnd type="stealth" w="sm" len="sm"/>
                </a:ln>
              </p:spPr>
              <p:style>
                <a:lnRef idx="1">
                  <a:schemeClr val="accent6"/>
                </a:lnRef>
                <a:fillRef idx="0">
                  <a:schemeClr val="accent6"/>
                </a:fillRef>
                <a:effectRef idx="0">
                  <a:schemeClr val="accent6"/>
                </a:effectRef>
                <a:fontRef idx="minor">
                  <a:schemeClr val="tx1"/>
                </a:fontRef>
              </p:style>
            </p:cxnSp>
            <p:cxnSp>
              <p:nvCxnSpPr>
                <p:cNvPr id="1060" name="直接箭头连接符 1059">
                  <a:extLst>
                    <a:ext uri="{FF2B5EF4-FFF2-40B4-BE49-F238E27FC236}">
                      <a16:creationId xmlns:a16="http://schemas.microsoft.com/office/drawing/2014/main" id="{1A09832C-222A-3CC0-1D74-F66872136F5E}"/>
                    </a:ext>
                  </a:extLst>
                </p:cNvPr>
                <p:cNvCxnSpPr>
                  <a:cxnSpLocks/>
                  <a:stCxn id="1044" idx="6"/>
                  <a:endCxn id="1045" idx="2"/>
                </p:cNvCxnSpPr>
                <p:nvPr/>
              </p:nvCxnSpPr>
              <p:spPr>
                <a:xfrm rot="16200000">
                  <a:off x="10060754" y="4037492"/>
                  <a:ext cx="527647" cy="481013"/>
                </a:xfrm>
                <a:prstGeom prst="straightConnector1">
                  <a:avLst/>
                </a:prstGeom>
                <a:grpFill/>
                <a:ln w="12700">
                  <a:solidFill>
                    <a:schemeClr val="tx2"/>
                  </a:solidFill>
                  <a:tailEnd type="stealth" w="sm" len="sm"/>
                </a:ln>
              </p:spPr>
              <p:style>
                <a:lnRef idx="1">
                  <a:schemeClr val="accent6"/>
                </a:lnRef>
                <a:fillRef idx="0">
                  <a:schemeClr val="accent6"/>
                </a:fillRef>
                <a:effectRef idx="0">
                  <a:schemeClr val="accent6"/>
                </a:effectRef>
                <a:fontRef idx="minor">
                  <a:schemeClr val="tx1"/>
                </a:fontRef>
              </p:style>
            </p:cxnSp>
            <p:cxnSp>
              <p:nvCxnSpPr>
                <p:cNvPr id="1061" name="直接箭头连接符 1060">
                  <a:extLst>
                    <a:ext uri="{FF2B5EF4-FFF2-40B4-BE49-F238E27FC236}">
                      <a16:creationId xmlns:a16="http://schemas.microsoft.com/office/drawing/2014/main" id="{DD766136-D6CF-146C-04C1-5175DCBF96A6}"/>
                    </a:ext>
                  </a:extLst>
                </p:cNvPr>
                <p:cNvCxnSpPr>
                  <a:cxnSpLocks/>
                  <a:stCxn id="1045" idx="6"/>
                  <a:endCxn id="1048" idx="2"/>
                </p:cNvCxnSpPr>
                <p:nvPr/>
              </p:nvCxnSpPr>
              <p:spPr>
                <a:xfrm rot="16200000" flipH="1">
                  <a:off x="10722135" y="4050320"/>
                  <a:ext cx="527647" cy="455357"/>
                </a:xfrm>
                <a:prstGeom prst="straightConnector1">
                  <a:avLst/>
                </a:prstGeom>
                <a:grpFill/>
                <a:ln w="12700">
                  <a:solidFill>
                    <a:schemeClr val="tx2"/>
                  </a:solidFill>
                  <a:tailEnd type="stealth" w="sm" len="sm"/>
                </a:ln>
              </p:spPr>
              <p:style>
                <a:lnRef idx="1">
                  <a:schemeClr val="accent6"/>
                </a:lnRef>
                <a:fillRef idx="0">
                  <a:schemeClr val="accent6"/>
                </a:fillRef>
                <a:effectRef idx="0">
                  <a:schemeClr val="accent6"/>
                </a:effectRef>
                <a:fontRef idx="minor">
                  <a:schemeClr val="tx1"/>
                </a:fontRef>
              </p:style>
            </p:cxnSp>
            <p:cxnSp>
              <p:nvCxnSpPr>
                <p:cNvPr id="1062" name="直接箭头连接符 1061">
                  <a:extLst>
                    <a:ext uri="{FF2B5EF4-FFF2-40B4-BE49-F238E27FC236}">
                      <a16:creationId xmlns:a16="http://schemas.microsoft.com/office/drawing/2014/main" id="{C82F718B-F05E-539B-7797-DC996CDA06BE}"/>
                    </a:ext>
                  </a:extLst>
                </p:cNvPr>
                <p:cNvCxnSpPr>
                  <a:cxnSpLocks/>
                  <a:stCxn id="1046" idx="6"/>
                  <a:endCxn id="1048" idx="2"/>
                </p:cNvCxnSpPr>
                <p:nvPr/>
              </p:nvCxnSpPr>
              <p:spPr>
                <a:xfrm rot="16200000" flipH="1">
                  <a:off x="10986371" y="4314557"/>
                  <a:ext cx="1" cy="454530"/>
                </a:xfrm>
                <a:prstGeom prst="straightConnector1">
                  <a:avLst/>
                </a:prstGeom>
                <a:grpFill/>
                <a:ln w="12700">
                  <a:solidFill>
                    <a:schemeClr val="tx2"/>
                  </a:solidFill>
                  <a:tailEnd type="stealth" w="sm" len="sm"/>
                </a:ln>
              </p:spPr>
              <p:style>
                <a:lnRef idx="1">
                  <a:schemeClr val="accent6"/>
                </a:lnRef>
                <a:fillRef idx="0">
                  <a:schemeClr val="accent6"/>
                </a:fillRef>
                <a:effectRef idx="0">
                  <a:schemeClr val="accent6"/>
                </a:effectRef>
                <a:fontRef idx="minor">
                  <a:schemeClr val="tx1"/>
                </a:fontRef>
              </p:style>
            </p:cxnSp>
            <p:cxnSp>
              <p:nvCxnSpPr>
                <p:cNvPr id="1063" name="直接箭头连接符 1062">
                  <a:extLst>
                    <a:ext uri="{FF2B5EF4-FFF2-40B4-BE49-F238E27FC236}">
                      <a16:creationId xmlns:a16="http://schemas.microsoft.com/office/drawing/2014/main" id="{758E9978-F942-652D-5F5A-68785B44B560}"/>
                    </a:ext>
                  </a:extLst>
                </p:cNvPr>
                <p:cNvCxnSpPr>
                  <a:cxnSpLocks/>
                  <a:stCxn id="1047" idx="6"/>
                  <a:endCxn id="1048" idx="2"/>
                </p:cNvCxnSpPr>
                <p:nvPr/>
              </p:nvCxnSpPr>
              <p:spPr>
                <a:xfrm rot="16200000">
                  <a:off x="10747197" y="4556216"/>
                  <a:ext cx="480834" cy="452046"/>
                </a:xfrm>
                <a:prstGeom prst="straightConnector1">
                  <a:avLst/>
                </a:prstGeom>
                <a:grpFill/>
                <a:ln w="12700">
                  <a:solidFill>
                    <a:schemeClr val="tx2"/>
                  </a:solidFill>
                  <a:tailEnd type="stealth" w="sm" len="sm"/>
                </a:ln>
              </p:spPr>
              <p:style>
                <a:lnRef idx="1">
                  <a:schemeClr val="accent6"/>
                </a:lnRef>
                <a:fillRef idx="0">
                  <a:schemeClr val="accent6"/>
                </a:fillRef>
                <a:effectRef idx="0">
                  <a:schemeClr val="accent6"/>
                </a:effectRef>
                <a:fontRef idx="minor">
                  <a:schemeClr val="tx1"/>
                </a:fontRef>
              </p:style>
            </p:cxnSp>
          </p:grpSp>
          <p:grpSp>
            <p:nvGrpSpPr>
              <p:cNvPr id="1107" name="组合 1106">
                <a:extLst>
                  <a:ext uri="{FF2B5EF4-FFF2-40B4-BE49-F238E27FC236}">
                    <a16:creationId xmlns:a16="http://schemas.microsoft.com/office/drawing/2014/main" id="{1DFC40A0-E3EF-C3CD-F8CE-CD9F4EEDBB00}"/>
                  </a:ext>
                </a:extLst>
              </p:cNvPr>
              <p:cNvGrpSpPr/>
              <p:nvPr/>
            </p:nvGrpSpPr>
            <p:grpSpPr>
              <a:xfrm flipH="1">
                <a:off x="7475462" y="4105634"/>
                <a:ext cx="661697" cy="351433"/>
                <a:chOff x="9864906" y="5394251"/>
                <a:chExt cx="2118419" cy="1119958"/>
              </a:xfrm>
            </p:grpSpPr>
            <p:cxnSp>
              <p:nvCxnSpPr>
                <p:cNvPr id="1108" name="直接箭头连接符 1107">
                  <a:extLst>
                    <a:ext uri="{FF2B5EF4-FFF2-40B4-BE49-F238E27FC236}">
                      <a16:creationId xmlns:a16="http://schemas.microsoft.com/office/drawing/2014/main" id="{CBCDAA12-F462-B236-33FD-FEDD5AD87BAC}"/>
                    </a:ext>
                  </a:extLst>
                </p:cNvPr>
                <p:cNvCxnSpPr>
                  <a:cxnSpLocks/>
                </p:cNvCxnSpPr>
                <p:nvPr/>
              </p:nvCxnSpPr>
              <p:spPr>
                <a:xfrm>
                  <a:off x="9864906" y="6442441"/>
                  <a:ext cx="211841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10" name="矩形 1109">
                  <a:extLst>
                    <a:ext uri="{FF2B5EF4-FFF2-40B4-BE49-F238E27FC236}">
                      <a16:creationId xmlns:a16="http://schemas.microsoft.com/office/drawing/2014/main" id="{37168C28-98B6-D7FE-8FB2-4C4B32B884A8}"/>
                    </a:ext>
                  </a:extLst>
                </p:cNvPr>
                <p:cNvSpPr/>
                <p:nvPr/>
              </p:nvSpPr>
              <p:spPr>
                <a:xfrm>
                  <a:off x="9864906" y="5394251"/>
                  <a:ext cx="2118419" cy="11199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grpSp>
            <p:nvGrpSpPr>
              <p:cNvPr id="11" name="组合 10">
                <a:extLst>
                  <a:ext uri="{FF2B5EF4-FFF2-40B4-BE49-F238E27FC236}">
                    <a16:creationId xmlns:a16="http://schemas.microsoft.com/office/drawing/2014/main" id="{3235A34C-2696-99D3-0EB7-5280588A06AC}"/>
                  </a:ext>
                </a:extLst>
              </p:cNvPr>
              <p:cNvGrpSpPr/>
              <p:nvPr/>
            </p:nvGrpSpPr>
            <p:grpSpPr>
              <a:xfrm flipH="1">
                <a:off x="6747393" y="4105634"/>
                <a:ext cx="661697" cy="351433"/>
                <a:chOff x="9864906" y="5394251"/>
                <a:chExt cx="2118419" cy="1119958"/>
              </a:xfrm>
            </p:grpSpPr>
            <p:cxnSp>
              <p:nvCxnSpPr>
                <p:cNvPr id="12" name="直接箭头连接符 11">
                  <a:extLst>
                    <a:ext uri="{FF2B5EF4-FFF2-40B4-BE49-F238E27FC236}">
                      <a16:creationId xmlns:a16="http://schemas.microsoft.com/office/drawing/2014/main" id="{FED1FBF4-9DF6-7CD9-6FCC-A812F2D615B7}"/>
                    </a:ext>
                  </a:extLst>
                </p:cNvPr>
                <p:cNvCxnSpPr>
                  <a:cxnSpLocks/>
                </p:cNvCxnSpPr>
                <p:nvPr/>
              </p:nvCxnSpPr>
              <p:spPr>
                <a:xfrm>
                  <a:off x="9864906" y="6442441"/>
                  <a:ext cx="211841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4" name="矩形 13">
                  <a:extLst>
                    <a:ext uri="{FF2B5EF4-FFF2-40B4-BE49-F238E27FC236}">
                      <a16:creationId xmlns:a16="http://schemas.microsoft.com/office/drawing/2014/main" id="{A7559AF9-5EA4-8756-457B-05F3981AC20A}"/>
                    </a:ext>
                  </a:extLst>
                </p:cNvPr>
                <p:cNvSpPr/>
                <p:nvPr/>
              </p:nvSpPr>
              <p:spPr>
                <a:xfrm>
                  <a:off x="9864906" y="5394251"/>
                  <a:ext cx="2118419" cy="11199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YaHeiUI"/>
                  </a:endParaRPr>
                </a:p>
              </p:txBody>
            </p:sp>
          </p:grpSp>
          <p:grpSp>
            <p:nvGrpSpPr>
              <p:cNvPr id="33" name="组合 32">
                <a:extLst>
                  <a:ext uri="{FF2B5EF4-FFF2-40B4-BE49-F238E27FC236}">
                    <a16:creationId xmlns:a16="http://schemas.microsoft.com/office/drawing/2014/main" id="{5AA8130D-901D-35A4-1ABE-47F54FCBF02E}"/>
                  </a:ext>
                </a:extLst>
              </p:cNvPr>
              <p:cNvGrpSpPr/>
              <p:nvPr/>
            </p:nvGrpSpPr>
            <p:grpSpPr>
              <a:xfrm>
                <a:off x="8189717" y="4111003"/>
                <a:ext cx="661697" cy="351433"/>
                <a:chOff x="7487905" y="4935549"/>
                <a:chExt cx="661697" cy="351433"/>
              </a:xfrm>
            </p:grpSpPr>
            <p:grpSp>
              <p:nvGrpSpPr>
                <p:cNvPr id="17" name="组合 16">
                  <a:extLst>
                    <a:ext uri="{FF2B5EF4-FFF2-40B4-BE49-F238E27FC236}">
                      <a16:creationId xmlns:a16="http://schemas.microsoft.com/office/drawing/2014/main" id="{10C300DC-AD17-15D3-0212-7C84BE42F369}"/>
                    </a:ext>
                  </a:extLst>
                </p:cNvPr>
                <p:cNvGrpSpPr/>
                <p:nvPr/>
              </p:nvGrpSpPr>
              <p:grpSpPr>
                <a:xfrm flipH="1">
                  <a:off x="7487905" y="4935549"/>
                  <a:ext cx="661697" cy="351433"/>
                  <a:chOff x="9864906" y="5394251"/>
                  <a:chExt cx="2118419" cy="1119958"/>
                </a:xfrm>
              </p:grpSpPr>
              <p:cxnSp>
                <p:nvCxnSpPr>
                  <p:cNvPr id="18" name="直接箭头连接符 17">
                    <a:extLst>
                      <a:ext uri="{FF2B5EF4-FFF2-40B4-BE49-F238E27FC236}">
                        <a16:creationId xmlns:a16="http://schemas.microsoft.com/office/drawing/2014/main" id="{E12B874B-D282-557B-3883-76D278B8C538}"/>
                      </a:ext>
                    </a:extLst>
                  </p:cNvPr>
                  <p:cNvCxnSpPr>
                    <a:cxnSpLocks/>
                  </p:cNvCxnSpPr>
                  <p:nvPr/>
                </p:nvCxnSpPr>
                <p:spPr>
                  <a:xfrm>
                    <a:off x="9864906" y="6442441"/>
                    <a:ext cx="211841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矩形 19">
                    <a:extLst>
                      <a:ext uri="{FF2B5EF4-FFF2-40B4-BE49-F238E27FC236}">
                        <a16:creationId xmlns:a16="http://schemas.microsoft.com/office/drawing/2014/main" id="{CF82A7E1-2A74-1CFC-DA98-56812D7538DF}"/>
                      </a:ext>
                    </a:extLst>
                  </p:cNvPr>
                  <p:cNvSpPr/>
                  <p:nvPr/>
                </p:nvSpPr>
                <p:spPr>
                  <a:xfrm>
                    <a:off x="9864906" y="5394251"/>
                    <a:ext cx="2118419" cy="11199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sp>
              <p:nvSpPr>
                <p:cNvPr id="23" name="任意多边形: 形状 22">
                  <a:extLst>
                    <a:ext uri="{FF2B5EF4-FFF2-40B4-BE49-F238E27FC236}">
                      <a16:creationId xmlns:a16="http://schemas.microsoft.com/office/drawing/2014/main" id="{31DFC355-D0F2-27F4-F91A-420096D03C12}"/>
                    </a:ext>
                  </a:extLst>
                </p:cNvPr>
                <p:cNvSpPr/>
                <p:nvPr/>
              </p:nvSpPr>
              <p:spPr>
                <a:xfrm>
                  <a:off x="7520620" y="5086865"/>
                  <a:ext cx="577001" cy="187697"/>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sp>
            <p:nvSpPr>
              <p:cNvPr id="24" name="任意多边形: 形状 23">
                <a:extLst>
                  <a:ext uri="{FF2B5EF4-FFF2-40B4-BE49-F238E27FC236}">
                    <a16:creationId xmlns:a16="http://schemas.microsoft.com/office/drawing/2014/main" id="{3E2D63D6-83D5-6F8A-E3BE-01B2ADB08549}"/>
                  </a:ext>
                </a:extLst>
              </p:cNvPr>
              <p:cNvSpPr/>
              <p:nvPr/>
            </p:nvSpPr>
            <p:spPr>
              <a:xfrm>
                <a:off x="6842696" y="4200688"/>
                <a:ext cx="443725" cy="256379"/>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sp>
            <p:nvSpPr>
              <p:cNvPr id="25" name="任意多边形: 形状 24">
                <a:extLst>
                  <a:ext uri="{FF2B5EF4-FFF2-40B4-BE49-F238E27FC236}">
                    <a16:creationId xmlns:a16="http://schemas.microsoft.com/office/drawing/2014/main" id="{4CDD5D0B-75FB-C6AF-B640-DF2C53CB54A7}"/>
                  </a:ext>
                </a:extLst>
              </p:cNvPr>
              <p:cNvSpPr/>
              <p:nvPr/>
            </p:nvSpPr>
            <p:spPr>
              <a:xfrm>
                <a:off x="7579701" y="4305505"/>
                <a:ext cx="429954" cy="143864"/>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nvGrpSpPr>
              <p:cNvPr id="42" name="组合 41">
                <a:extLst>
                  <a:ext uri="{FF2B5EF4-FFF2-40B4-BE49-F238E27FC236}">
                    <a16:creationId xmlns:a16="http://schemas.microsoft.com/office/drawing/2014/main" id="{AF6E9BEE-01EA-DAE3-467C-CDFB082BEDE5}"/>
                  </a:ext>
                </a:extLst>
              </p:cNvPr>
              <p:cNvGrpSpPr/>
              <p:nvPr/>
            </p:nvGrpSpPr>
            <p:grpSpPr>
              <a:xfrm>
                <a:off x="8189864" y="4934292"/>
                <a:ext cx="661697" cy="351433"/>
                <a:chOff x="8189864" y="4105634"/>
                <a:chExt cx="661697" cy="351433"/>
              </a:xfrm>
            </p:grpSpPr>
            <p:grpSp>
              <p:nvGrpSpPr>
                <p:cNvPr id="2" name="组合 1">
                  <a:extLst>
                    <a:ext uri="{FF2B5EF4-FFF2-40B4-BE49-F238E27FC236}">
                      <a16:creationId xmlns:a16="http://schemas.microsoft.com/office/drawing/2014/main" id="{BBDCFB6F-9F9E-9648-FB63-D6E0E76B1497}"/>
                    </a:ext>
                  </a:extLst>
                </p:cNvPr>
                <p:cNvGrpSpPr/>
                <p:nvPr/>
              </p:nvGrpSpPr>
              <p:grpSpPr>
                <a:xfrm flipH="1">
                  <a:off x="8189864" y="4105634"/>
                  <a:ext cx="661697" cy="351433"/>
                  <a:chOff x="9864906" y="5394251"/>
                  <a:chExt cx="2118419" cy="1119958"/>
                </a:xfrm>
              </p:grpSpPr>
              <p:cxnSp>
                <p:nvCxnSpPr>
                  <p:cNvPr id="3" name="直接箭头连接符 2">
                    <a:extLst>
                      <a:ext uri="{FF2B5EF4-FFF2-40B4-BE49-F238E27FC236}">
                        <a16:creationId xmlns:a16="http://schemas.microsoft.com/office/drawing/2014/main" id="{E9C6CAEB-F8BD-8292-4720-411138AFD54E}"/>
                      </a:ext>
                    </a:extLst>
                  </p:cNvPr>
                  <p:cNvCxnSpPr>
                    <a:cxnSpLocks/>
                  </p:cNvCxnSpPr>
                  <p:nvPr/>
                </p:nvCxnSpPr>
                <p:spPr>
                  <a:xfrm>
                    <a:off x="9864906" y="6442441"/>
                    <a:ext cx="211841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矩形 6">
                    <a:extLst>
                      <a:ext uri="{FF2B5EF4-FFF2-40B4-BE49-F238E27FC236}">
                        <a16:creationId xmlns:a16="http://schemas.microsoft.com/office/drawing/2014/main" id="{B97ED105-275D-1DF5-8C1F-1DB199D4C146}"/>
                      </a:ext>
                    </a:extLst>
                  </p:cNvPr>
                  <p:cNvSpPr/>
                  <p:nvPr/>
                </p:nvSpPr>
                <p:spPr>
                  <a:xfrm>
                    <a:off x="9864906" y="5394251"/>
                    <a:ext cx="2118419" cy="11199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sp>
              <p:nvSpPr>
                <p:cNvPr id="26" name="任意多边形: 形状 25">
                  <a:extLst>
                    <a:ext uri="{FF2B5EF4-FFF2-40B4-BE49-F238E27FC236}">
                      <a16:creationId xmlns:a16="http://schemas.microsoft.com/office/drawing/2014/main" id="{3871F633-CA63-B004-D1FA-C91BD30A5390}"/>
                    </a:ext>
                  </a:extLst>
                </p:cNvPr>
                <p:cNvSpPr/>
                <p:nvPr/>
              </p:nvSpPr>
              <p:spPr>
                <a:xfrm>
                  <a:off x="8378321" y="4163558"/>
                  <a:ext cx="268523" cy="293005"/>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grpSp>
            <p:nvGrpSpPr>
              <p:cNvPr id="32" name="组合 31">
                <a:extLst>
                  <a:ext uri="{FF2B5EF4-FFF2-40B4-BE49-F238E27FC236}">
                    <a16:creationId xmlns:a16="http://schemas.microsoft.com/office/drawing/2014/main" id="{75DAA54B-D96F-2D35-EA02-3D9909044E61}"/>
                  </a:ext>
                </a:extLst>
              </p:cNvPr>
              <p:cNvGrpSpPr/>
              <p:nvPr/>
            </p:nvGrpSpPr>
            <p:grpSpPr>
              <a:xfrm>
                <a:off x="7475461" y="4934292"/>
                <a:ext cx="661697" cy="351433"/>
                <a:chOff x="8208637" y="4932239"/>
                <a:chExt cx="661697" cy="351433"/>
              </a:xfrm>
            </p:grpSpPr>
            <p:grpSp>
              <p:nvGrpSpPr>
                <p:cNvPr id="1100" name="组合 1099">
                  <a:extLst>
                    <a:ext uri="{FF2B5EF4-FFF2-40B4-BE49-F238E27FC236}">
                      <a16:creationId xmlns:a16="http://schemas.microsoft.com/office/drawing/2014/main" id="{0B9450B4-A473-4025-9E8A-6F05F3399387}"/>
                    </a:ext>
                  </a:extLst>
                </p:cNvPr>
                <p:cNvGrpSpPr/>
                <p:nvPr/>
              </p:nvGrpSpPr>
              <p:grpSpPr>
                <a:xfrm>
                  <a:off x="8208637" y="4932239"/>
                  <a:ext cx="661697" cy="351433"/>
                  <a:chOff x="9864906" y="5394251"/>
                  <a:chExt cx="2118419" cy="1119958"/>
                </a:xfrm>
              </p:grpSpPr>
              <p:cxnSp>
                <p:nvCxnSpPr>
                  <p:cNvPr id="1101" name="直接箭头连接符 1100">
                    <a:extLst>
                      <a:ext uri="{FF2B5EF4-FFF2-40B4-BE49-F238E27FC236}">
                        <a16:creationId xmlns:a16="http://schemas.microsoft.com/office/drawing/2014/main" id="{BDD352C0-38A1-CC9B-C0F1-8E722F91CF98}"/>
                      </a:ext>
                    </a:extLst>
                  </p:cNvPr>
                  <p:cNvCxnSpPr>
                    <a:cxnSpLocks/>
                  </p:cNvCxnSpPr>
                  <p:nvPr/>
                </p:nvCxnSpPr>
                <p:spPr>
                  <a:xfrm>
                    <a:off x="9864906" y="6442441"/>
                    <a:ext cx="211841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05" name="矩形 1104">
                    <a:extLst>
                      <a:ext uri="{FF2B5EF4-FFF2-40B4-BE49-F238E27FC236}">
                        <a16:creationId xmlns:a16="http://schemas.microsoft.com/office/drawing/2014/main" id="{7BC8FAAD-0D68-F88F-FC52-C415488E904C}"/>
                      </a:ext>
                    </a:extLst>
                  </p:cNvPr>
                  <p:cNvSpPr/>
                  <p:nvPr/>
                </p:nvSpPr>
                <p:spPr>
                  <a:xfrm>
                    <a:off x="9864906" y="5394251"/>
                    <a:ext cx="2118419" cy="11199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sp>
              <p:nvSpPr>
                <p:cNvPr id="27" name="任意多边形: 形状 26">
                  <a:extLst>
                    <a:ext uri="{FF2B5EF4-FFF2-40B4-BE49-F238E27FC236}">
                      <a16:creationId xmlns:a16="http://schemas.microsoft.com/office/drawing/2014/main" id="{54DA3FB8-232B-5140-F0EA-D296411F9C81}"/>
                    </a:ext>
                  </a:extLst>
                </p:cNvPr>
                <p:cNvSpPr/>
                <p:nvPr/>
              </p:nvSpPr>
              <p:spPr>
                <a:xfrm>
                  <a:off x="8283467" y="5173451"/>
                  <a:ext cx="547326" cy="101111"/>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grpSp>
            <p:nvGrpSpPr>
              <p:cNvPr id="28" name="组合 27">
                <a:extLst>
                  <a:ext uri="{FF2B5EF4-FFF2-40B4-BE49-F238E27FC236}">
                    <a16:creationId xmlns:a16="http://schemas.microsoft.com/office/drawing/2014/main" id="{BD9224FE-5FF3-B089-1593-929CC3E90A5C}"/>
                  </a:ext>
                </a:extLst>
              </p:cNvPr>
              <p:cNvGrpSpPr/>
              <p:nvPr/>
            </p:nvGrpSpPr>
            <p:grpSpPr>
              <a:xfrm>
                <a:off x="6736979" y="4934292"/>
                <a:ext cx="661697" cy="351433"/>
                <a:chOff x="9864906" y="5394251"/>
                <a:chExt cx="2118419" cy="1119958"/>
              </a:xfrm>
            </p:grpSpPr>
            <p:cxnSp>
              <p:nvCxnSpPr>
                <p:cNvPr id="29" name="直接箭头连接符 28">
                  <a:extLst>
                    <a:ext uri="{FF2B5EF4-FFF2-40B4-BE49-F238E27FC236}">
                      <a16:creationId xmlns:a16="http://schemas.microsoft.com/office/drawing/2014/main" id="{2936F850-95E6-CB2B-5E96-13A4F878574C}"/>
                    </a:ext>
                  </a:extLst>
                </p:cNvPr>
                <p:cNvCxnSpPr>
                  <a:cxnSpLocks/>
                </p:cNvCxnSpPr>
                <p:nvPr/>
              </p:nvCxnSpPr>
              <p:spPr>
                <a:xfrm>
                  <a:off x="9864906" y="6442441"/>
                  <a:ext cx="211841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0" name="矩形 29">
                  <a:extLst>
                    <a:ext uri="{FF2B5EF4-FFF2-40B4-BE49-F238E27FC236}">
                      <a16:creationId xmlns:a16="http://schemas.microsoft.com/office/drawing/2014/main" id="{45181F65-813D-958B-F862-BA36D6E77783}"/>
                    </a:ext>
                  </a:extLst>
                </p:cNvPr>
                <p:cNvSpPr/>
                <p:nvPr/>
              </p:nvSpPr>
              <p:spPr>
                <a:xfrm>
                  <a:off x="9864906" y="5394251"/>
                  <a:ext cx="2118419" cy="11199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YaHeiUI"/>
                  </a:endParaRPr>
                </a:p>
              </p:txBody>
            </p:sp>
          </p:grpSp>
          <p:sp>
            <p:nvSpPr>
              <p:cNvPr id="31" name="任意多边形: 形状 30">
                <a:extLst>
                  <a:ext uri="{FF2B5EF4-FFF2-40B4-BE49-F238E27FC236}">
                    <a16:creationId xmlns:a16="http://schemas.microsoft.com/office/drawing/2014/main" id="{45F5E3DC-AA32-5C35-3204-235319C88344}"/>
                  </a:ext>
                </a:extLst>
              </p:cNvPr>
              <p:cNvSpPr/>
              <p:nvPr/>
            </p:nvSpPr>
            <p:spPr>
              <a:xfrm>
                <a:off x="6793478" y="5018424"/>
                <a:ext cx="547326" cy="256138"/>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nvGrpSpPr>
              <p:cNvPr id="37" name="组合 36">
                <a:extLst>
                  <a:ext uri="{FF2B5EF4-FFF2-40B4-BE49-F238E27FC236}">
                    <a16:creationId xmlns:a16="http://schemas.microsoft.com/office/drawing/2014/main" id="{9A649193-6936-87F7-8720-BEBB846539D2}"/>
                  </a:ext>
                </a:extLst>
              </p:cNvPr>
              <p:cNvGrpSpPr/>
              <p:nvPr/>
            </p:nvGrpSpPr>
            <p:grpSpPr>
              <a:xfrm>
                <a:off x="9522020" y="3391259"/>
                <a:ext cx="2115798" cy="1123718"/>
                <a:chOff x="7487905" y="4935549"/>
                <a:chExt cx="661697" cy="351433"/>
              </a:xfrm>
            </p:grpSpPr>
            <p:grpSp>
              <p:nvGrpSpPr>
                <p:cNvPr id="38" name="组合 37">
                  <a:extLst>
                    <a:ext uri="{FF2B5EF4-FFF2-40B4-BE49-F238E27FC236}">
                      <a16:creationId xmlns:a16="http://schemas.microsoft.com/office/drawing/2014/main" id="{D26BAF87-9A82-FA49-E917-23FEFBC56C38}"/>
                    </a:ext>
                  </a:extLst>
                </p:cNvPr>
                <p:cNvGrpSpPr/>
                <p:nvPr/>
              </p:nvGrpSpPr>
              <p:grpSpPr>
                <a:xfrm flipH="1">
                  <a:off x="7487905" y="4935549"/>
                  <a:ext cx="661697" cy="351433"/>
                  <a:chOff x="9864906" y="5394251"/>
                  <a:chExt cx="2118419" cy="1119958"/>
                </a:xfrm>
              </p:grpSpPr>
              <p:cxnSp>
                <p:nvCxnSpPr>
                  <p:cNvPr id="40" name="直接箭头连接符 39">
                    <a:extLst>
                      <a:ext uri="{FF2B5EF4-FFF2-40B4-BE49-F238E27FC236}">
                        <a16:creationId xmlns:a16="http://schemas.microsoft.com/office/drawing/2014/main" id="{1D12B00E-954E-AE15-1A13-7A8D4A43F90A}"/>
                      </a:ext>
                    </a:extLst>
                  </p:cNvPr>
                  <p:cNvCxnSpPr>
                    <a:cxnSpLocks/>
                  </p:cNvCxnSpPr>
                  <p:nvPr/>
                </p:nvCxnSpPr>
                <p:spPr>
                  <a:xfrm>
                    <a:off x="9864906" y="6442441"/>
                    <a:ext cx="211841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1" name="矩形 40">
                    <a:extLst>
                      <a:ext uri="{FF2B5EF4-FFF2-40B4-BE49-F238E27FC236}">
                        <a16:creationId xmlns:a16="http://schemas.microsoft.com/office/drawing/2014/main" id="{9E61B3FB-56BD-C0C8-790D-5992BD5823B1}"/>
                      </a:ext>
                    </a:extLst>
                  </p:cNvPr>
                  <p:cNvSpPr/>
                  <p:nvPr/>
                </p:nvSpPr>
                <p:spPr>
                  <a:xfrm>
                    <a:off x="9864906" y="5394251"/>
                    <a:ext cx="2118419" cy="11199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sp>
              <p:nvSpPr>
                <p:cNvPr id="39" name="任意多边形: 形状 38">
                  <a:extLst>
                    <a:ext uri="{FF2B5EF4-FFF2-40B4-BE49-F238E27FC236}">
                      <a16:creationId xmlns:a16="http://schemas.microsoft.com/office/drawing/2014/main" id="{C5E9D353-A344-C3BF-8A50-D3B414C839D0}"/>
                    </a:ext>
                  </a:extLst>
                </p:cNvPr>
                <p:cNvSpPr/>
                <p:nvPr/>
              </p:nvSpPr>
              <p:spPr>
                <a:xfrm>
                  <a:off x="7520620" y="5086865"/>
                  <a:ext cx="577001" cy="187697"/>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grpSp>
          <p:cxnSp>
            <p:nvCxnSpPr>
              <p:cNvPr id="44" name="直接连接符 43">
                <a:extLst>
                  <a:ext uri="{FF2B5EF4-FFF2-40B4-BE49-F238E27FC236}">
                    <a16:creationId xmlns:a16="http://schemas.microsoft.com/office/drawing/2014/main" id="{1C6E49EB-547B-4923-2126-D43638130E50}"/>
                  </a:ext>
                </a:extLst>
              </p:cNvPr>
              <p:cNvCxnSpPr/>
              <p:nvPr/>
            </p:nvCxnSpPr>
            <p:spPr>
              <a:xfrm flipV="1">
                <a:off x="8838532" y="3422146"/>
                <a:ext cx="683488" cy="6834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B0D801C9-F1A5-26E7-C83A-CFB613AF2C95}"/>
                  </a:ext>
                </a:extLst>
              </p:cNvPr>
              <p:cNvCxnSpPr>
                <a:cxnSpLocks/>
              </p:cNvCxnSpPr>
              <p:nvPr/>
            </p:nvCxnSpPr>
            <p:spPr>
              <a:xfrm>
                <a:off x="8873078" y="4449369"/>
                <a:ext cx="661824" cy="6389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B1F10B0-9F37-7B11-2D9F-5D8808EDBEEC}"/>
                  </a:ext>
                </a:extLst>
              </p:cNvPr>
              <p:cNvCxnSpPr>
                <a:cxnSpLocks/>
              </p:cNvCxnSpPr>
              <p:nvPr/>
            </p:nvCxnSpPr>
            <p:spPr>
              <a:xfrm>
                <a:off x="10542568" y="3877663"/>
                <a:ext cx="13097" cy="63731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B942508B-628D-C31A-0F9A-3FD8509E26D2}"/>
                      </a:ext>
                    </a:extLst>
                  </p:cNvPr>
                  <p:cNvSpPr txBox="1"/>
                  <p:nvPr/>
                </p:nvSpPr>
                <p:spPr>
                  <a:xfrm>
                    <a:off x="10313342" y="4449369"/>
                    <a:ext cx="3962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b="1" i="1" smtClean="0">
                              <a:solidFill>
                                <a:schemeClr val="accent2"/>
                              </a:solidFill>
                              <a:latin typeface="Cambria Math" panose="02040503050406030204" pitchFamily="18" charset="0"/>
                            </a:rPr>
                            <m:t>𝝁</m:t>
                          </m:r>
                        </m:oMath>
                      </m:oMathPara>
                    </a14:m>
                    <a:endParaRPr lang="zh-CN" altLang="en-US" b="1" dirty="0">
                      <a:solidFill>
                        <a:schemeClr val="accent2"/>
                      </a:solidFill>
                      <a:latin typeface="MicrosoftYaHeiUI"/>
                    </a:endParaRPr>
                  </a:p>
                </p:txBody>
              </p:sp>
            </mc:Choice>
            <mc:Fallback xmlns="">
              <p:sp>
                <p:nvSpPr>
                  <p:cNvPr id="52" name="文本框 51">
                    <a:extLst>
                      <a:ext uri="{FF2B5EF4-FFF2-40B4-BE49-F238E27FC236}">
                        <a16:creationId xmlns:a16="http://schemas.microsoft.com/office/drawing/2014/main" id="{B942508B-628D-C31A-0F9A-3FD8509E26D2}"/>
                      </a:ext>
                    </a:extLst>
                  </p:cNvPr>
                  <p:cNvSpPr txBox="1">
                    <a:spLocks noRot="1" noChangeAspect="1" noMove="1" noResize="1" noEditPoints="1" noAdjustHandles="1" noChangeArrowheads="1" noChangeShapeType="1" noTextEdit="1"/>
                  </p:cNvSpPr>
                  <p:nvPr/>
                </p:nvSpPr>
                <p:spPr>
                  <a:xfrm>
                    <a:off x="10313342" y="4449369"/>
                    <a:ext cx="396262" cy="369332"/>
                  </a:xfrm>
                  <a:prstGeom prst="rect">
                    <a:avLst/>
                  </a:prstGeom>
                  <a:blipFill>
                    <a:blip r:embed="rId4"/>
                    <a:stretch>
                      <a:fillRect b="-5000"/>
                    </a:stretch>
                  </a:blipFill>
                </p:spPr>
                <p:txBody>
                  <a:bodyPr/>
                  <a:lstStyle/>
                  <a:p>
                    <a:r>
                      <a:rPr lang="zh-CN" altLang="en-US">
                        <a:noFill/>
                      </a:rPr>
                      <a:t> </a:t>
                    </a:r>
                  </a:p>
                </p:txBody>
              </p:sp>
            </mc:Fallback>
          </mc:AlternateContent>
          <p:cxnSp>
            <p:nvCxnSpPr>
              <p:cNvPr id="54" name="直接连接符 53">
                <a:extLst>
                  <a:ext uri="{FF2B5EF4-FFF2-40B4-BE49-F238E27FC236}">
                    <a16:creationId xmlns:a16="http://schemas.microsoft.com/office/drawing/2014/main" id="{D7B5C1E3-889C-5136-7F61-93389B21091B}"/>
                  </a:ext>
                </a:extLst>
              </p:cNvPr>
              <p:cNvCxnSpPr>
                <a:cxnSpLocks/>
              </p:cNvCxnSpPr>
              <p:nvPr/>
            </p:nvCxnSpPr>
            <p:spPr>
              <a:xfrm>
                <a:off x="10542568" y="4196320"/>
                <a:ext cx="33158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0AF95624-F1D0-882F-C761-C1A0E38B5EE9}"/>
                      </a:ext>
                    </a:extLst>
                  </p:cNvPr>
                  <p:cNvSpPr txBox="1"/>
                  <p:nvPr/>
                </p:nvSpPr>
                <p:spPr>
                  <a:xfrm>
                    <a:off x="10820375" y="3977324"/>
                    <a:ext cx="3946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b="1" i="1" smtClean="0">
                              <a:solidFill>
                                <a:schemeClr val="accent1"/>
                              </a:solidFill>
                              <a:latin typeface="Cambria Math" panose="02040503050406030204" pitchFamily="18" charset="0"/>
                            </a:rPr>
                            <m:t>𝝈</m:t>
                          </m:r>
                        </m:oMath>
                      </m:oMathPara>
                    </a14:m>
                    <a:endParaRPr lang="zh-CN" altLang="en-US" b="1" dirty="0">
                      <a:solidFill>
                        <a:schemeClr val="accent1"/>
                      </a:solidFill>
                      <a:latin typeface="MicrosoftYaHeiUI"/>
                    </a:endParaRPr>
                  </a:p>
                </p:txBody>
              </p:sp>
            </mc:Choice>
            <mc:Fallback xmlns="">
              <p:sp>
                <p:nvSpPr>
                  <p:cNvPr id="56" name="文本框 55">
                    <a:extLst>
                      <a:ext uri="{FF2B5EF4-FFF2-40B4-BE49-F238E27FC236}">
                        <a16:creationId xmlns:a16="http://schemas.microsoft.com/office/drawing/2014/main" id="{0AF95624-F1D0-882F-C761-C1A0E38B5EE9}"/>
                      </a:ext>
                    </a:extLst>
                  </p:cNvPr>
                  <p:cNvSpPr txBox="1">
                    <a:spLocks noRot="1" noChangeAspect="1" noMove="1" noResize="1" noEditPoints="1" noAdjustHandles="1" noChangeArrowheads="1" noChangeShapeType="1" noTextEdit="1"/>
                  </p:cNvSpPr>
                  <p:nvPr/>
                </p:nvSpPr>
                <p:spPr>
                  <a:xfrm>
                    <a:off x="10820375" y="3977324"/>
                    <a:ext cx="394660" cy="369332"/>
                  </a:xfrm>
                  <a:prstGeom prst="rect">
                    <a:avLst/>
                  </a:prstGeom>
                  <a:blipFill>
                    <a:blip r:embed="rId5"/>
                    <a:stretch>
                      <a:fillRect/>
                    </a:stretch>
                  </a:blipFill>
                </p:spPr>
                <p:txBody>
                  <a:bodyPr/>
                  <a:lstStyle/>
                  <a:p>
                    <a:r>
                      <a:rPr lang="zh-CN" altLang="en-US">
                        <a:noFill/>
                      </a:rPr>
                      <a:t> </a:t>
                    </a:r>
                  </a:p>
                </p:txBody>
              </p:sp>
            </mc:Fallback>
          </mc:AlternateContent>
          <p:sp>
            <p:nvSpPr>
              <p:cNvPr id="57" name="文本框 56">
                <a:extLst>
                  <a:ext uri="{FF2B5EF4-FFF2-40B4-BE49-F238E27FC236}">
                    <a16:creationId xmlns:a16="http://schemas.microsoft.com/office/drawing/2014/main" id="{8FCF2F8C-EEDF-0B60-FB7A-543CE9A31EB3}"/>
                  </a:ext>
                </a:extLst>
              </p:cNvPr>
              <p:cNvSpPr txBox="1"/>
              <p:nvPr/>
            </p:nvSpPr>
            <p:spPr>
              <a:xfrm>
                <a:off x="10279675" y="3429000"/>
                <a:ext cx="453650" cy="276999"/>
              </a:xfrm>
              <a:prstGeom prst="rect">
                <a:avLst/>
              </a:prstGeom>
              <a:noFill/>
            </p:spPr>
            <p:txBody>
              <a:bodyPr wrap="none" lIns="0" tIns="0" rIns="0" bIns="0" rtlCol="0">
                <a:spAutoFit/>
              </a:bodyPr>
              <a:lstStyle/>
              <a:p>
                <a:r>
                  <a:rPr lang="en-US" altLang="zh-CN" dirty="0">
                    <a:latin typeface="MicrosoftYaHeiUI"/>
                    <a:ea typeface="微软雅黑" panose="020B0503020204020204" pitchFamily="34" charset="-122"/>
                  </a:rPr>
                  <a:t>Prior</a:t>
                </a:r>
                <a:endParaRPr lang="zh-CN" altLang="en-US" dirty="0">
                  <a:latin typeface="MicrosoftYaHeiUI"/>
                  <a:ea typeface="微软雅黑" panose="020B0503020204020204" pitchFamily="34" charset="-122"/>
                </a:endParaRPr>
              </a:p>
            </p:txBody>
          </p:sp>
          <p:grpSp>
            <p:nvGrpSpPr>
              <p:cNvPr id="1025" name="组合 1024">
                <a:extLst>
                  <a:ext uri="{FF2B5EF4-FFF2-40B4-BE49-F238E27FC236}">
                    <a16:creationId xmlns:a16="http://schemas.microsoft.com/office/drawing/2014/main" id="{1D7AEF73-F5FE-9469-5A5F-9C14AA26DEEF}"/>
                  </a:ext>
                </a:extLst>
              </p:cNvPr>
              <p:cNvGrpSpPr/>
              <p:nvPr/>
            </p:nvGrpSpPr>
            <p:grpSpPr>
              <a:xfrm>
                <a:off x="8867108" y="5175504"/>
                <a:ext cx="1474121" cy="1544847"/>
                <a:chOff x="9253724" y="4992216"/>
                <a:chExt cx="1474121" cy="1544847"/>
              </a:xfrm>
            </p:grpSpPr>
            <p:sp>
              <p:nvSpPr>
                <p:cNvPr id="58" name="矩形 57">
                  <a:extLst>
                    <a:ext uri="{FF2B5EF4-FFF2-40B4-BE49-F238E27FC236}">
                      <a16:creationId xmlns:a16="http://schemas.microsoft.com/office/drawing/2014/main" id="{6706364D-CFFC-4EE8-4B2C-6E5E719293AA}"/>
                    </a:ext>
                  </a:extLst>
                </p:cNvPr>
                <p:cNvSpPr/>
                <p:nvPr/>
              </p:nvSpPr>
              <p:spPr>
                <a:xfrm>
                  <a:off x="9534902" y="4992216"/>
                  <a:ext cx="1020763" cy="889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sp>
              <p:nvSpPr>
                <p:cNvPr id="59" name="任意多边形: 形状 58">
                  <a:extLst>
                    <a:ext uri="{FF2B5EF4-FFF2-40B4-BE49-F238E27FC236}">
                      <a16:creationId xmlns:a16="http://schemas.microsoft.com/office/drawing/2014/main" id="{CCCDD006-F5D9-29AB-7565-AD31C143E137}"/>
                    </a:ext>
                  </a:extLst>
                </p:cNvPr>
                <p:cNvSpPr/>
                <p:nvPr/>
              </p:nvSpPr>
              <p:spPr>
                <a:xfrm>
                  <a:off x="9741873" y="5269350"/>
                  <a:ext cx="589363" cy="600167"/>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CC763A3E-989B-2673-F093-4A0BAAE8195F}"/>
                        </a:ext>
                      </a:extLst>
                    </p:cNvPr>
                    <p:cNvSpPr txBox="1"/>
                    <p:nvPr/>
                  </p:nvSpPr>
                  <p:spPr>
                    <a:xfrm>
                      <a:off x="9253724" y="5872907"/>
                      <a:ext cx="1474121" cy="664156"/>
                    </a:xfrm>
                    <a:prstGeom prst="rect">
                      <a:avLst/>
                    </a:prstGeom>
                    <a:noFill/>
                  </p:spPr>
                  <p:txBody>
                    <a:bodyPr wrap="none" rtlCol="0">
                      <a:spAutoFit/>
                    </a:bodyPr>
                    <a:lstStyle/>
                    <a:p>
                      <a14:m>
                        <m:oMath xmlns:m="http://schemas.openxmlformats.org/officeDocument/2006/math">
                          <m:r>
                            <a:rPr lang="zh-CN" altLang="en-US" b="1" i="1" smtClean="0">
                              <a:solidFill>
                                <a:schemeClr val="accent2"/>
                              </a:solidFill>
                              <a:latin typeface="Cambria Math" panose="02040503050406030204" pitchFamily="18" charset="0"/>
                            </a:rPr>
                            <m:t>𝝁</m:t>
                          </m:r>
                        </m:oMath>
                      </a14:m>
                      <a:r>
                        <a:rPr lang="zh-CN" altLang="en-US" b="1" dirty="0">
                          <a:solidFill>
                            <a:schemeClr val="accent2"/>
                          </a:solidFill>
                          <a:latin typeface="MicrosoftYaHeiUI"/>
                        </a:rPr>
                        <a:t> </a:t>
                      </a:r>
                      <a:r>
                        <a:rPr lang="en-US" altLang="zh-CN" dirty="0">
                          <a:solidFill>
                            <a:schemeClr val="accent2"/>
                          </a:solidFill>
                          <a:latin typeface="MicrosoftYaHeiUI"/>
                          <a:ea typeface="微软雅黑" panose="020B0503020204020204" pitchFamily="34" charset="-122"/>
                        </a:rPr>
                        <a:t>distribution</a:t>
                      </a:r>
                    </a:p>
                    <a:p>
                      <a:pPr/>
                      <a14:m>
                        <m:oMathPara xmlns:m="http://schemas.openxmlformats.org/officeDocument/2006/math">
                          <m:oMathParaPr>
                            <m:jc m:val="centerGroup"/>
                          </m:oMathParaPr>
                          <m:oMath xmlns:m="http://schemas.openxmlformats.org/officeDocument/2006/math">
                            <m:r>
                              <a:rPr lang="en-US" altLang="zh-CN" b="0" i="1" smtClean="0">
                                <a:solidFill>
                                  <a:schemeClr val="accent2"/>
                                </a:solidFill>
                                <a:latin typeface="Cambria Math" panose="02040503050406030204" pitchFamily="18" charset="0"/>
                                <a:ea typeface="微软雅黑" panose="020B0503020204020204" pitchFamily="34" charset="-122"/>
                              </a:rPr>
                              <m:t>𝑁</m:t>
                            </m:r>
                            <m:r>
                              <a:rPr lang="en-US" altLang="zh-CN" b="0" i="1" smtClean="0">
                                <a:solidFill>
                                  <a:schemeClr val="accent2"/>
                                </a:solidFill>
                                <a:latin typeface="Cambria Math" panose="02040503050406030204" pitchFamily="18" charset="0"/>
                                <a:ea typeface="微软雅黑" panose="020B0503020204020204" pitchFamily="34" charset="-122"/>
                              </a:rPr>
                              <m:t>(</m:t>
                            </m:r>
                            <m:sSub>
                              <m:sSubPr>
                                <m:ctrlPr>
                                  <a:rPr lang="en-US" altLang="zh-CN" b="0" i="1" smtClean="0">
                                    <a:solidFill>
                                      <a:schemeClr val="accent2"/>
                                    </a:solidFill>
                                    <a:latin typeface="Cambria Math" panose="02040503050406030204" pitchFamily="18" charset="0"/>
                                    <a:ea typeface="微软雅黑" panose="020B0503020204020204" pitchFamily="34" charset="-122"/>
                                  </a:rPr>
                                </m:ctrlPr>
                              </m:sSubPr>
                              <m:e>
                                <m:r>
                                  <a:rPr lang="zh-CN" altLang="en-US" b="0" i="1" smtClean="0">
                                    <a:solidFill>
                                      <a:schemeClr val="accent2"/>
                                    </a:solidFill>
                                    <a:latin typeface="Cambria Math" panose="02040503050406030204" pitchFamily="18" charset="0"/>
                                    <a:ea typeface="微软雅黑" panose="020B0503020204020204" pitchFamily="34" charset="-122"/>
                                  </a:rPr>
                                  <m:t>𝜇</m:t>
                                </m:r>
                              </m:e>
                              <m:sub>
                                <m:r>
                                  <a:rPr lang="en-US" altLang="zh-CN" b="0" i="1" smtClean="0">
                                    <a:solidFill>
                                      <a:schemeClr val="accent2"/>
                                    </a:solidFill>
                                    <a:latin typeface="Cambria Math" panose="02040503050406030204" pitchFamily="18" charset="0"/>
                                    <a:ea typeface="微软雅黑" panose="020B0503020204020204" pitchFamily="34" charset="-122"/>
                                  </a:rPr>
                                  <m:t>1</m:t>
                                </m:r>
                              </m:sub>
                            </m:sSub>
                            <m:r>
                              <a:rPr lang="en-US" altLang="zh-CN" b="0" i="1" smtClean="0">
                                <a:solidFill>
                                  <a:schemeClr val="accent2"/>
                                </a:solidFill>
                                <a:latin typeface="Cambria Math" panose="02040503050406030204" pitchFamily="18" charset="0"/>
                                <a:ea typeface="微软雅黑" panose="020B0503020204020204" pitchFamily="34" charset="-122"/>
                              </a:rPr>
                              <m:t>,</m:t>
                            </m:r>
                            <m:sSubSup>
                              <m:sSubSupPr>
                                <m:ctrlPr>
                                  <a:rPr lang="en-US" altLang="zh-CN" b="0" i="1" smtClean="0">
                                    <a:solidFill>
                                      <a:schemeClr val="accent2"/>
                                    </a:solidFill>
                                    <a:latin typeface="Cambria Math" panose="02040503050406030204" pitchFamily="18" charset="0"/>
                                    <a:ea typeface="微软雅黑" panose="020B0503020204020204" pitchFamily="34" charset="-122"/>
                                  </a:rPr>
                                </m:ctrlPr>
                              </m:sSubSupPr>
                              <m:e>
                                <m:r>
                                  <a:rPr lang="zh-CN" altLang="en-US" b="0" i="1" smtClean="0">
                                    <a:solidFill>
                                      <a:schemeClr val="accent2"/>
                                    </a:solidFill>
                                    <a:latin typeface="Cambria Math" panose="02040503050406030204" pitchFamily="18" charset="0"/>
                                    <a:ea typeface="微软雅黑" panose="020B0503020204020204" pitchFamily="34" charset="-122"/>
                                  </a:rPr>
                                  <m:t>𝜎</m:t>
                                </m:r>
                              </m:e>
                              <m:sub>
                                <m:r>
                                  <a:rPr lang="en-US" altLang="zh-CN" b="0" i="1" smtClean="0">
                                    <a:solidFill>
                                      <a:schemeClr val="accent2"/>
                                    </a:solidFill>
                                    <a:latin typeface="Cambria Math" panose="02040503050406030204" pitchFamily="18" charset="0"/>
                                    <a:ea typeface="微软雅黑" panose="020B0503020204020204" pitchFamily="34" charset="-122"/>
                                  </a:rPr>
                                  <m:t>1</m:t>
                                </m:r>
                              </m:sub>
                              <m:sup>
                                <m:r>
                                  <a:rPr lang="en-US" altLang="zh-CN" b="0" i="1" smtClean="0">
                                    <a:solidFill>
                                      <a:schemeClr val="accent2"/>
                                    </a:solidFill>
                                    <a:latin typeface="Cambria Math" panose="02040503050406030204" pitchFamily="18" charset="0"/>
                                    <a:ea typeface="微软雅黑" panose="020B0503020204020204" pitchFamily="34" charset="-122"/>
                                  </a:rPr>
                                  <m:t>2</m:t>
                                </m:r>
                              </m:sup>
                            </m:sSubSup>
                            <m:r>
                              <a:rPr lang="en-US" altLang="zh-CN" b="0" i="1" smtClean="0">
                                <a:solidFill>
                                  <a:schemeClr val="accent2"/>
                                </a:solidFill>
                                <a:latin typeface="Cambria Math" panose="02040503050406030204" pitchFamily="18" charset="0"/>
                                <a:ea typeface="微软雅黑" panose="020B0503020204020204" pitchFamily="34" charset="-122"/>
                              </a:rPr>
                              <m:t>)</m:t>
                            </m:r>
                          </m:oMath>
                        </m:oMathPara>
                      </a14:m>
                      <a:endParaRPr lang="zh-CN" altLang="en-US" dirty="0">
                        <a:solidFill>
                          <a:schemeClr val="accent2"/>
                        </a:solidFill>
                        <a:latin typeface="MicrosoftYaHeiUI"/>
                        <a:ea typeface="微软雅黑" panose="020B0503020204020204" pitchFamily="34" charset="-122"/>
                      </a:endParaRPr>
                    </a:p>
                  </p:txBody>
                </p:sp>
              </mc:Choice>
              <mc:Fallback xmlns="">
                <p:sp>
                  <p:nvSpPr>
                    <p:cNvPr id="60" name="文本框 59">
                      <a:extLst>
                        <a:ext uri="{FF2B5EF4-FFF2-40B4-BE49-F238E27FC236}">
                          <a16:creationId xmlns:a16="http://schemas.microsoft.com/office/drawing/2014/main" id="{CC763A3E-989B-2673-F093-4A0BAAE8195F}"/>
                        </a:ext>
                      </a:extLst>
                    </p:cNvPr>
                    <p:cNvSpPr txBox="1">
                      <a:spLocks noRot="1" noChangeAspect="1" noMove="1" noResize="1" noEditPoints="1" noAdjustHandles="1" noChangeArrowheads="1" noChangeShapeType="1" noTextEdit="1"/>
                    </p:cNvSpPr>
                    <p:nvPr/>
                  </p:nvSpPr>
                  <p:spPr>
                    <a:xfrm>
                      <a:off x="9253724" y="5872907"/>
                      <a:ext cx="1474121" cy="664156"/>
                    </a:xfrm>
                    <a:prstGeom prst="rect">
                      <a:avLst/>
                    </a:prstGeom>
                    <a:blipFill>
                      <a:blip r:embed="rId6"/>
                      <a:stretch>
                        <a:fillRect t="-4587" r="-4149" b="-5505"/>
                      </a:stretch>
                    </a:blipFill>
                  </p:spPr>
                  <p:txBody>
                    <a:bodyPr/>
                    <a:lstStyle/>
                    <a:p>
                      <a:r>
                        <a:rPr lang="zh-CN" altLang="en-US">
                          <a:noFill/>
                        </a:rPr>
                        <a:t> </a:t>
                      </a:r>
                    </a:p>
                  </p:txBody>
                </p:sp>
              </mc:Fallback>
            </mc:AlternateContent>
          </p:grpSp>
          <p:grpSp>
            <p:nvGrpSpPr>
              <p:cNvPr id="1026" name="组合 1025">
                <a:extLst>
                  <a:ext uri="{FF2B5EF4-FFF2-40B4-BE49-F238E27FC236}">
                    <a16:creationId xmlns:a16="http://schemas.microsoft.com/office/drawing/2014/main" id="{66D0697D-E31B-C928-38E0-57EDE281A3AD}"/>
                  </a:ext>
                </a:extLst>
              </p:cNvPr>
              <p:cNvGrpSpPr/>
              <p:nvPr/>
            </p:nvGrpSpPr>
            <p:grpSpPr>
              <a:xfrm>
                <a:off x="10542567" y="5146493"/>
                <a:ext cx="1472519" cy="1818378"/>
                <a:chOff x="10656563" y="4973902"/>
                <a:chExt cx="1472519" cy="1818378"/>
              </a:xfrm>
            </p:grpSpPr>
            <p:sp>
              <p:nvSpPr>
                <p:cNvPr id="61" name="矩形 60">
                  <a:extLst>
                    <a:ext uri="{FF2B5EF4-FFF2-40B4-BE49-F238E27FC236}">
                      <a16:creationId xmlns:a16="http://schemas.microsoft.com/office/drawing/2014/main" id="{0A45F740-6EF9-5414-B8B3-72157E588099}"/>
                    </a:ext>
                  </a:extLst>
                </p:cNvPr>
                <p:cNvSpPr/>
                <p:nvPr/>
              </p:nvSpPr>
              <p:spPr>
                <a:xfrm>
                  <a:off x="10933462" y="4973902"/>
                  <a:ext cx="1020763" cy="889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icrosoftYaHeiUI"/>
                  </a:endParaRPr>
                </a:p>
              </p:txBody>
            </p:sp>
            <p:sp>
              <p:nvSpPr>
                <p:cNvPr id="62" name="任意多边形: 形状 61">
                  <a:extLst>
                    <a:ext uri="{FF2B5EF4-FFF2-40B4-BE49-F238E27FC236}">
                      <a16:creationId xmlns:a16="http://schemas.microsoft.com/office/drawing/2014/main" id="{4FC145DF-5972-EA3F-F8E1-DCD925AD46FA}"/>
                    </a:ext>
                  </a:extLst>
                </p:cNvPr>
                <p:cNvSpPr/>
                <p:nvPr/>
              </p:nvSpPr>
              <p:spPr>
                <a:xfrm>
                  <a:off x="10933462" y="5585988"/>
                  <a:ext cx="1020763" cy="265215"/>
                </a:xfrm>
                <a:custGeom>
                  <a:avLst/>
                  <a:gdLst>
                    <a:gd name="connsiteX0" fmla="*/ 0 w 577001"/>
                    <a:gd name="connsiteY0" fmla="*/ 187662 h 187697"/>
                    <a:gd name="connsiteX1" fmla="*/ 122246 w 577001"/>
                    <a:gd name="connsiteY1" fmla="*/ 160768 h 187697"/>
                    <a:gd name="connsiteX2" fmla="*/ 246937 w 577001"/>
                    <a:gd name="connsiteY2" fmla="*/ 23853 h 187697"/>
                    <a:gd name="connsiteX3" fmla="*/ 317840 w 577001"/>
                    <a:gd name="connsiteY3" fmla="*/ 9183 h 187697"/>
                    <a:gd name="connsiteX4" fmla="*/ 413192 w 577001"/>
                    <a:gd name="connsiteY4" fmla="*/ 121650 h 187697"/>
                    <a:gd name="connsiteX5" fmla="*/ 459645 w 577001"/>
                    <a:gd name="connsiteY5" fmla="*/ 165658 h 187697"/>
                    <a:gd name="connsiteX6" fmla="*/ 577001 w 577001"/>
                    <a:gd name="connsiteY6" fmla="*/ 185217 h 1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01" h="187697">
                      <a:moveTo>
                        <a:pt x="0" y="187662"/>
                      </a:moveTo>
                      <a:cubicBezTo>
                        <a:pt x="40545" y="187866"/>
                        <a:pt x="81090" y="188070"/>
                        <a:pt x="122246" y="160768"/>
                      </a:cubicBezTo>
                      <a:cubicBezTo>
                        <a:pt x="163402" y="133466"/>
                        <a:pt x="214338" y="49117"/>
                        <a:pt x="246937" y="23853"/>
                      </a:cubicBezTo>
                      <a:cubicBezTo>
                        <a:pt x="279536" y="-1411"/>
                        <a:pt x="290131" y="-7116"/>
                        <a:pt x="317840" y="9183"/>
                      </a:cubicBezTo>
                      <a:cubicBezTo>
                        <a:pt x="345549" y="25482"/>
                        <a:pt x="389558" y="95571"/>
                        <a:pt x="413192" y="121650"/>
                      </a:cubicBezTo>
                      <a:cubicBezTo>
                        <a:pt x="436826" y="147729"/>
                        <a:pt x="432343" y="155063"/>
                        <a:pt x="459645" y="165658"/>
                      </a:cubicBezTo>
                      <a:cubicBezTo>
                        <a:pt x="486947" y="176253"/>
                        <a:pt x="531974" y="180735"/>
                        <a:pt x="577001" y="185217"/>
                      </a:cubicBez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icrosoftYaHeiUI"/>
                  </a:endParaRPr>
                </a:p>
              </p:txBody>
            </p:sp>
            <mc:AlternateContent xmlns:mc="http://schemas.openxmlformats.org/markup-compatibility/2006" xmlns:a14="http://schemas.microsoft.com/office/drawing/2010/main">
              <mc:Choice Requires="a14">
                <p:sp>
                  <p:nvSpPr>
                    <p:cNvPr id="1024" name="文本框 1023">
                      <a:extLst>
                        <a:ext uri="{FF2B5EF4-FFF2-40B4-BE49-F238E27FC236}">
                          <a16:creationId xmlns:a16="http://schemas.microsoft.com/office/drawing/2014/main" id="{EF7BB686-13B2-7AB6-87FB-81BDE9C66556}"/>
                        </a:ext>
                      </a:extLst>
                    </p:cNvPr>
                    <p:cNvSpPr txBox="1"/>
                    <p:nvPr/>
                  </p:nvSpPr>
                  <p:spPr>
                    <a:xfrm>
                      <a:off x="10656563" y="5851125"/>
                      <a:ext cx="1472519" cy="941155"/>
                    </a:xfrm>
                    <a:prstGeom prst="rect">
                      <a:avLst/>
                    </a:prstGeom>
                    <a:noFill/>
                  </p:spPr>
                  <p:txBody>
                    <a:bodyPr wrap="none" rtlCol="0">
                      <a:spAutoFit/>
                    </a:bodyPr>
                    <a:lstStyle/>
                    <a:p>
                      <a14:m>
                        <m:oMath xmlns:m="http://schemas.openxmlformats.org/officeDocument/2006/math">
                          <m:r>
                            <a:rPr lang="zh-CN" altLang="en-US" b="1" i="1" smtClean="0">
                              <a:solidFill>
                                <a:schemeClr val="accent1"/>
                              </a:solidFill>
                              <a:latin typeface="Cambria Math" panose="02040503050406030204" pitchFamily="18" charset="0"/>
                            </a:rPr>
                            <m:t>𝝈</m:t>
                          </m:r>
                        </m:oMath>
                      </a14:m>
                      <a:r>
                        <a:rPr lang="zh-CN" altLang="en-US" b="1" dirty="0">
                          <a:solidFill>
                            <a:schemeClr val="accent1"/>
                          </a:solidFill>
                          <a:latin typeface="MicrosoftYaHeiUI"/>
                        </a:rPr>
                        <a:t> </a:t>
                      </a:r>
                      <a:r>
                        <a:rPr lang="en-US" altLang="zh-CN" dirty="0">
                          <a:solidFill>
                            <a:schemeClr val="accent1"/>
                          </a:solidFill>
                          <a:latin typeface="MicrosoftYaHeiUI"/>
                          <a:ea typeface="微软雅黑" panose="020B0503020204020204" pitchFamily="34" charset="-122"/>
                        </a:rPr>
                        <a:t>distribution</a:t>
                      </a:r>
                    </a:p>
                    <a:p>
                      <a:pPr/>
                      <a14:m>
                        <m:oMathPara xmlns:m="http://schemas.openxmlformats.org/officeDocument/2006/math">
                          <m:oMathParaPr>
                            <m:jc m:val="centerGroup"/>
                          </m:oMathParaPr>
                          <m:oMath xmlns:m="http://schemas.openxmlformats.org/officeDocument/2006/math">
                            <m:r>
                              <a:rPr lang="en-US" altLang="zh-CN" b="0" i="1" smtClean="0">
                                <a:solidFill>
                                  <a:schemeClr val="accent1"/>
                                </a:solidFill>
                                <a:latin typeface="Cambria Math" panose="02040503050406030204" pitchFamily="18" charset="0"/>
                                <a:ea typeface="微软雅黑" panose="020B0503020204020204" pitchFamily="34" charset="-122"/>
                              </a:rPr>
                              <m:t>𝑁</m:t>
                            </m:r>
                            <m:r>
                              <a:rPr lang="en-US" altLang="zh-CN" b="0" i="1" smtClean="0">
                                <a:solidFill>
                                  <a:schemeClr val="accent1"/>
                                </a:solidFill>
                                <a:latin typeface="Cambria Math" panose="02040503050406030204" pitchFamily="18" charset="0"/>
                                <a:ea typeface="微软雅黑" panose="020B0503020204020204" pitchFamily="34" charset="-122"/>
                              </a:rPr>
                              <m:t>(</m:t>
                            </m:r>
                            <m:sSub>
                              <m:sSubPr>
                                <m:ctrlPr>
                                  <a:rPr lang="en-US" altLang="zh-CN" b="0" i="1" smtClean="0">
                                    <a:solidFill>
                                      <a:schemeClr val="accent1"/>
                                    </a:solidFill>
                                    <a:latin typeface="Cambria Math" panose="02040503050406030204" pitchFamily="18" charset="0"/>
                                    <a:ea typeface="微软雅黑" panose="020B0503020204020204" pitchFamily="34" charset="-122"/>
                                  </a:rPr>
                                </m:ctrlPr>
                              </m:sSubPr>
                              <m:e>
                                <m:r>
                                  <a:rPr lang="zh-CN" altLang="en-US" b="0" i="1" smtClean="0">
                                    <a:solidFill>
                                      <a:schemeClr val="accent1"/>
                                    </a:solidFill>
                                    <a:latin typeface="Cambria Math" panose="02040503050406030204" pitchFamily="18" charset="0"/>
                                    <a:ea typeface="微软雅黑" panose="020B0503020204020204" pitchFamily="34" charset="-122"/>
                                  </a:rPr>
                                  <m:t>𝜇</m:t>
                                </m:r>
                              </m:e>
                              <m:sub>
                                <m:r>
                                  <a:rPr lang="en-US" altLang="zh-CN" b="0" i="1" smtClean="0">
                                    <a:solidFill>
                                      <a:schemeClr val="accent1"/>
                                    </a:solidFill>
                                    <a:latin typeface="Cambria Math" panose="02040503050406030204" pitchFamily="18" charset="0"/>
                                    <a:ea typeface="微软雅黑" panose="020B0503020204020204" pitchFamily="34" charset="-122"/>
                                  </a:rPr>
                                  <m:t>2</m:t>
                                </m:r>
                              </m:sub>
                            </m:sSub>
                            <m:r>
                              <a:rPr lang="en-US" altLang="zh-CN" b="0" i="1" smtClean="0">
                                <a:solidFill>
                                  <a:schemeClr val="accent1"/>
                                </a:solidFill>
                                <a:latin typeface="Cambria Math" panose="02040503050406030204" pitchFamily="18" charset="0"/>
                                <a:ea typeface="微软雅黑" panose="020B0503020204020204" pitchFamily="34" charset="-122"/>
                              </a:rPr>
                              <m:t>,</m:t>
                            </m:r>
                            <m:sSubSup>
                              <m:sSubSupPr>
                                <m:ctrlPr>
                                  <a:rPr lang="en-US" altLang="zh-CN" b="0" i="1" smtClean="0">
                                    <a:solidFill>
                                      <a:schemeClr val="accent1"/>
                                    </a:solidFill>
                                    <a:latin typeface="Cambria Math" panose="02040503050406030204" pitchFamily="18" charset="0"/>
                                    <a:ea typeface="微软雅黑" panose="020B0503020204020204" pitchFamily="34" charset="-122"/>
                                  </a:rPr>
                                </m:ctrlPr>
                              </m:sSubSupPr>
                              <m:e>
                                <m:r>
                                  <a:rPr lang="zh-CN" altLang="en-US" b="0" i="1" smtClean="0">
                                    <a:solidFill>
                                      <a:schemeClr val="accent1"/>
                                    </a:solidFill>
                                    <a:latin typeface="Cambria Math" panose="02040503050406030204" pitchFamily="18" charset="0"/>
                                    <a:ea typeface="微软雅黑" panose="020B0503020204020204" pitchFamily="34" charset="-122"/>
                                  </a:rPr>
                                  <m:t>𝜎</m:t>
                                </m:r>
                              </m:e>
                              <m:sub>
                                <m:r>
                                  <a:rPr lang="en-US" altLang="zh-CN" b="0" i="1" smtClean="0">
                                    <a:solidFill>
                                      <a:schemeClr val="accent1"/>
                                    </a:solidFill>
                                    <a:latin typeface="Cambria Math" panose="02040503050406030204" pitchFamily="18" charset="0"/>
                                    <a:ea typeface="微软雅黑" panose="020B0503020204020204" pitchFamily="34" charset="-122"/>
                                  </a:rPr>
                                  <m:t>2</m:t>
                                </m:r>
                              </m:sub>
                              <m:sup>
                                <m:r>
                                  <a:rPr lang="en-US" altLang="zh-CN" b="0" i="1" smtClean="0">
                                    <a:solidFill>
                                      <a:schemeClr val="accent1"/>
                                    </a:solidFill>
                                    <a:latin typeface="Cambria Math" panose="02040503050406030204" pitchFamily="18" charset="0"/>
                                    <a:ea typeface="微软雅黑" panose="020B0503020204020204" pitchFamily="34" charset="-122"/>
                                  </a:rPr>
                                  <m:t>2</m:t>
                                </m:r>
                              </m:sup>
                            </m:sSubSup>
                            <m:r>
                              <a:rPr lang="en-US" altLang="zh-CN" b="0" i="1" smtClean="0">
                                <a:solidFill>
                                  <a:schemeClr val="accent1"/>
                                </a:solidFill>
                                <a:latin typeface="Cambria Math" panose="02040503050406030204" pitchFamily="18" charset="0"/>
                                <a:ea typeface="微软雅黑" panose="020B0503020204020204" pitchFamily="34" charset="-122"/>
                              </a:rPr>
                              <m:t>)</m:t>
                            </m:r>
                          </m:oMath>
                        </m:oMathPara>
                      </a14:m>
                      <a:endParaRPr lang="zh-CN" altLang="en-US" dirty="0">
                        <a:solidFill>
                          <a:schemeClr val="accent1"/>
                        </a:solidFill>
                        <a:latin typeface="MicrosoftYaHeiUI"/>
                        <a:ea typeface="微软雅黑" panose="020B0503020204020204" pitchFamily="34" charset="-122"/>
                      </a:endParaRPr>
                    </a:p>
                    <a:p>
                      <a:endParaRPr lang="zh-CN" altLang="en-US" dirty="0">
                        <a:solidFill>
                          <a:schemeClr val="accent1"/>
                        </a:solidFill>
                        <a:latin typeface="MicrosoftYaHeiUI"/>
                        <a:ea typeface="微软雅黑" panose="020B0503020204020204" pitchFamily="34" charset="-122"/>
                      </a:endParaRPr>
                    </a:p>
                  </p:txBody>
                </p:sp>
              </mc:Choice>
              <mc:Fallback xmlns="">
                <p:sp>
                  <p:nvSpPr>
                    <p:cNvPr id="1024" name="文本框 1023">
                      <a:extLst>
                        <a:ext uri="{FF2B5EF4-FFF2-40B4-BE49-F238E27FC236}">
                          <a16:creationId xmlns:a16="http://schemas.microsoft.com/office/drawing/2014/main" id="{EF7BB686-13B2-7AB6-87FB-81BDE9C66556}"/>
                        </a:ext>
                      </a:extLst>
                    </p:cNvPr>
                    <p:cNvSpPr txBox="1">
                      <a:spLocks noRot="1" noChangeAspect="1" noMove="1" noResize="1" noEditPoints="1" noAdjustHandles="1" noChangeArrowheads="1" noChangeShapeType="1" noTextEdit="1"/>
                    </p:cNvSpPr>
                    <p:nvPr/>
                  </p:nvSpPr>
                  <p:spPr>
                    <a:xfrm>
                      <a:off x="10656563" y="5851125"/>
                      <a:ext cx="1472519" cy="941155"/>
                    </a:xfrm>
                    <a:prstGeom prst="rect">
                      <a:avLst/>
                    </a:prstGeom>
                    <a:blipFill>
                      <a:blip r:embed="rId7"/>
                      <a:stretch>
                        <a:fillRect t="-3226" r="-4132"/>
                      </a:stretch>
                    </a:blipFill>
                  </p:spPr>
                  <p:txBody>
                    <a:bodyPr/>
                    <a:lstStyle/>
                    <a:p>
                      <a:r>
                        <a:rPr lang="zh-CN" altLang="en-US">
                          <a:noFill/>
                        </a:rPr>
                        <a:t> </a:t>
                      </a:r>
                    </a:p>
                  </p:txBody>
                </p:sp>
              </mc:Fallback>
            </mc:AlternateContent>
          </p:grpSp>
          <p:cxnSp>
            <p:nvCxnSpPr>
              <p:cNvPr id="1028" name="连接符: 肘形 1027">
                <a:extLst>
                  <a:ext uri="{FF2B5EF4-FFF2-40B4-BE49-F238E27FC236}">
                    <a16:creationId xmlns:a16="http://schemas.microsoft.com/office/drawing/2014/main" id="{9B30DE75-CA1C-B4DA-1961-0F2AF8319DFF}"/>
                  </a:ext>
                </a:extLst>
              </p:cNvPr>
              <p:cNvCxnSpPr>
                <a:stCxn id="52" idx="1"/>
                <a:endCxn id="58" idx="0"/>
              </p:cNvCxnSpPr>
              <p:nvPr/>
            </p:nvCxnSpPr>
            <p:spPr>
              <a:xfrm rot="10800000" flipV="1">
                <a:off x="9658668" y="4634034"/>
                <a:ext cx="654674" cy="541469"/>
              </a:xfrm>
              <a:prstGeom prst="bentConnector2">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029" name="连接符: 肘形 1028">
                <a:extLst>
                  <a:ext uri="{FF2B5EF4-FFF2-40B4-BE49-F238E27FC236}">
                    <a16:creationId xmlns:a16="http://schemas.microsoft.com/office/drawing/2014/main" id="{72E31061-4513-3CA2-DC9E-F514B0C84722}"/>
                  </a:ext>
                </a:extLst>
              </p:cNvPr>
              <p:cNvCxnSpPr>
                <a:cxnSpLocks/>
                <a:stCxn id="56" idx="3"/>
                <a:endCxn id="61" idx="0"/>
              </p:cNvCxnSpPr>
              <p:nvPr/>
            </p:nvCxnSpPr>
            <p:spPr>
              <a:xfrm>
                <a:off x="11215035" y="4161990"/>
                <a:ext cx="114813" cy="984503"/>
              </a:xfrm>
              <a:prstGeom prst="bentConnector2">
                <a:avLst/>
              </a:prstGeom>
              <a:ln w="1905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grpSp>
      </p:grpSp>
      <p:grpSp>
        <p:nvGrpSpPr>
          <p:cNvPr id="35" name="组合 34">
            <a:extLst>
              <a:ext uri="{FF2B5EF4-FFF2-40B4-BE49-F238E27FC236}">
                <a16:creationId xmlns:a16="http://schemas.microsoft.com/office/drawing/2014/main" id="{57640FA2-765D-4006-5E2E-8BA9FE068F12}"/>
              </a:ext>
            </a:extLst>
          </p:cNvPr>
          <p:cNvGrpSpPr/>
          <p:nvPr/>
        </p:nvGrpSpPr>
        <p:grpSpPr>
          <a:xfrm>
            <a:off x="211039" y="5025474"/>
            <a:ext cx="8656069" cy="1362799"/>
            <a:chOff x="211039" y="5025474"/>
            <a:chExt cx="8656069" cy="1362799"/>
          </a:xfrm>
        </p:grpSpPr>
        <p:cxnSp>
          <p:nvCxnSpPr>
            <p:cNvPr id="13" name="连接符: 肘形 12">
              <a:extLst>
                <a:ext uri="{FF2B5EF4-FFF2-40B4-BE49-F238E27FC236}">
                  <a16:creationId xmlns:a16="http://schemas.microsoft.com/office/drawing/2014/main" id="{001A9AB6-66BA-C8CA-70CF-6B1E1483D93B}"/>
                </a:ext>
              </a:extLst>
            </p:cNvPr>
            <p:cNvCxnSpPr>
              <a:endCxn id="60" idx="1"/>
            </p:cNvCxnSpPr>
            <p:nvPr/>
          </p:nvCxnSpPr>
          <p:spPr>
            <a:xfrm>
              <a:off x="5559552" y="5581498"/>
              <a:ext cx="3307556" cy="806775"/>
            </a:xfrm>
            <a:prstGeom prst="bentConnector3">
              <a:avLst>
                <a:gd name="adj1" fmla="val 50000"/>
              </a:avLst>
            </a:prstGeom>
            <a:ln w="19050">
              <a:tailEnd type="triangle"/>
            </a:ln>
          </p:spPr>
          <p:style>
            <a:lnRef idx="1">
              <a:schemeClr val="dk1"/>
            </a:lnRef>
            <a:fillRef idx="0">
              <a:schemeClr val="dk1"/>
            </a:fillRef>
            <a:effectRef idx="0">
              <a:schemeClr val="dk1"/>
            </a:effectRef>
            <a:fontRef idx="minor">
              <a:schemeClr val="tx1"/>
            </a:fontRef>
          </p:style>
        </p:cxnSp>
        <p:sp>
          <p:nvSpPr>
            <p:cNvPr id="22" name="文本框 21">
              <a:extLst>
                <a:ext uri="{FF2B5EF4-FFF2-40B4-BE49-F238E27FC236}">
                  <a16:creationId xmlns:a16="http://schemas.microsoft.com/office/drawing/2014/main" id="{B07CC247-8869-C4D5-9231-0F5A1544D2B7}"/>
                </a:ext>
              </a:extLst>
            </p:cNvPr>
            <p:cNvSpPr txBox="1"/>
            <p:nvPr/>
          </p:nvSpPr>
          <p:spPr>
            <a:xfrm>
              <a:off x="211039" y="5025474"/>
              <a:ext cx="6130136" cy="1200329"/>
            </a:xfrm>
            <a:prstGeom prst="rect">
              <a:avLst/>
            </a:prstGeom>
            <a:noFill/>
          </p:spPr>
          <p:txBody>
            <a:bodyPr wrap="square">
              <a:spAutoFit/>
            </a:bodyPr>
            <a:lstStyle/>
            <a:p>
              <a:r>
                <a:rPr lang="en-US" altLang="zh-CN" dirty="0">
                  <a:solidFill>
                    <a:srgbClr val="374151"/>
                  </a:solidFill>
                  <a:latin typeface="MicrosoftYaHeiUI"/>
                  <a:cs typeface="Times New Roman" panose="02020603050405020304" pitchFamily="18" charset="0"/>
                </a:rPr>
                <a:t>Hierarchical priors offer BNNs greater flexibility in fitting the training data with </a:t>
              </a:r>
              <a:r>
                <a:rPr lang="en-US" altLang="zh-CN" b="1" dirty="0">
                  <a:solidFill>
                    <a:srgbClr val="374151"/>
                  </a:solidFill>
                  <a:latin typeface="MicrosoftYaHeiUI"/>
                  <a:cs typeface="Times New Roman" panose="02020603050405020304" pitchFamily="18" charset="0"/>
                </a:rPr>
                <a:t>more trainable parameters</a:t>
              </a:r>
              <a:r>
                <a:rPr lang="en-US" altLang="zh-CN" dirty="0">
                  <a:solidFill>
                    <a:srgbClr val="374151"/>
                  </a:solidFill>
                  <a:latin typeface="MicrosoftYaHeiUI"/>
                  <a:cs typeface="Times New Roman" panose="02020603050405020304" pitchFamily="18" charset="0"/>
                </a:rPr>
                <a:t>, thereby improving their adaptability to various patterns within the dataset.</a:t>
              </a:r>
            </a:p>
          </p:txBody>
        </p:sp>
      </p:grpSp>
      <p:sp>
        <p:nvSpPr>
          <p:cNvPr id="10" name="文本框 9">
            <a:extLst>
              <a:ext uri="{FF2B5EF4-FFF2-40B4-BE49-F238E27FC236}">
                <a16:creationId xmlns:a16="http://schemas.microsoft.com/office/drawing/2014/main" id="{2AC6F045-9BCA-8453-0855-DABEA0247D96}"/>
              </a:ext>
            </a:extLst>
          </p:cNvPr>
          <p:cNvSpPr txBox="1"/>
          <p:nvPr/>
        </p:nvSpPr>
        <p:spPr>
          <a:xfrm>
            <a:off x="314411" y="1004289"/>
            <a:ext cx="6094854"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Adaptive Uncertainty Quantification </a:t>
            </a:r>
            <a:endParaRPr lang="zh-CN" altLang="en-US" sz="2200" dirty="0"/>
          </a:p>
        </p:txBody>
      </p:sp>
      <p:sp>
        <p:nvSpPr>
          <p:cNvPr id="16" name="文本框 15">
            <a:extLst>
              <a:ext uri="{FF2B5EF4-FFF2-40B4-BE49-F238E27FC236}">
                <a16:creationId xmlns:a16="http://schemas.microsoft.com/office/drawing/2014/main" id="{FCF8A400-F853-6BC6-6388-C319A0ED8770}"/>
              </a:ext>
            </a:extLst>
          </p:cNvPr>
          <p:cNvSpPr txBox="1"/>
          <p:nvPr/>
        </p:nvSpPr>
        <p:spPr>
          <a:xfrm>
            <a:off x="154214" y="6438830"/>
            <a:ext cx="71322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a:t>
            </a:r>
            <a:r>
              <a:rPr kumimoji="0" lang="en-US" altLang="zh-CN" sz="1200" b="0" i="0" u="none" strike="noStrike" kern="1200" cap="none" spc="0" normalizeH="0" baseline="0" noProof="0" dirty="0" err="1">
                <a:ln>
                  <a:noFill/>
                </a:ln>
                <a:solidFill>
                  <a:srgbClr val="222222"/>
                </a:solidFill>
                <a:effectLst/>
                <a:uLnTx/>
                <a:uFillTx/>
                <a:latin typeface="MicrosoftYaHeiUI"/>
                <a:ea typeface="微软雅黑" panose="020B0503020204020204" pitchFamily="34" charset="-122"/>
                <a:cs typeface="Times New Roman" panose="02020603050405020304" pitchFamily="18" charset="0"/>
              </a:rPr>
              <a:t>Karaletsos</a:t>
            </a: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 T, Bui T D. Hierarchical Gaussian process priors for Bayesian neural network weights[J]. Advances in Neural Information Processing Systems, 2020, 33: 17141-17152</a:t>
            </a:r>
            <a:endParaRPr lang="zh-CN" altLang="en-US" sz="2000" dirty="0"/>
          </a:p>
        </p:txBody>
      </p:sp>
    </p:spTree>
    <p:custDataLst>
      <p:tags r:id="rId1"/>
    </p:custDataLst>
    <p:extLst>
      <p:ext uri="{BB962C8B-B14F-4D97-AF65-F5344CB8AC3E}">
        <p14:creationId xmlns:p14="http://schemas.microsoft.com/office/powerpoint/2010/main" val="325159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0B20DEBA-6D4C-5ADF-C1AE-70C903FA0F53}"/>
              </a:ext>
            </a:extLst>
          </p:cNvPr>
          <p:cNvGrpSpPr/>
          <p:nvPr/>
        </p:nvGrpSpPr>
        <p:grpSpPr>
          <a:xfrm>
            <a:off x="3960032" y="4326517"/>
            <a:ext cx="3025849" cy="1638481"/>
            <a:chOff x="3960032" y="3922920"/>
            <a:chExt cx="3025849" cy="1638481"/>
          </a:xfrm>
        </p:grpSpPr>
        <p:sp>
          <p:nvSpPr>
            <p:cNvPr id="34" name="左大括号 33">
              <a:extLst>
                <a:ext uri="{FF2B5EF4-FFF2-40B4-BE49-F238E27FC236}">
                  <a16:creationId xmlns:a16="http://schemas.microsoft.com/office/drawing/2014/main" id="{F136C496-E2A7-51C4-8888-78A6559796A2}"/>
                </a:ext>
              </a:extLst>
            </p:cNvPr>
            <p:cNvSpPr/>
            <p:nvPr/>
          </p:nvSpPr>
          <p:spPr>
            <a:xfrm flipH="1">
              <a:off x="3960032" y="4329764"/>
              <a:ext cx="329418" cy="830925"/>
            </a:xfrm>
            <a:prstGeom prst="leftBrace">
              <a:avLst>
                <a:gd name="adj1" fmla="val 32470"/>
                <a:gd name="adj2" fmla="val 27304"/>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nvGrpSpPr>
            <p:cNvPr id="3" name="组合 2">
              <a:extLst>
                <a:ext uri="{FF2B5EF4-FFF2-40B4-BE49-F238E27FC236}">
                  <a16:creationId xmlns:a16="http://schemas.microsoft.com/office/drawing/2014/main" id="{6F3578EE-B9F1-5766-57FC-9A80B1884AAC}"/>
                </a:ext>
              </a:extLst>
            </p:cNvPr>
            <p:cNvGrpSpPr/>
            <p:nvPr/>
          </p:nvGrpSpPr>
          <p:grpSpPr>
            <a:xfrm>
              <a:off x="4363117" y="3922920"/>
              <a:ext cx="2622764" cy="1638481"/>
              <a:chOff x="4363117" y="3922920"/>
              <a:chExt cx="2622764" cy="1638481"/>
            </a:xfrm>
          </p:grpSpPr>
          <p:pic>
            <p:nvPicPr>
              <p:cNvPr id="6" name="图片 5">
                <a:extLst>
                  <a:ext uri="{FF2B5EF4-FFF2-40B4-BE49-F238E27FC236}">
                    <a16:creationId xmlns:a16="http://schemas.microsoft.com/office/drawing/2014/main" id="{A8BDF7CC-33F9-5C63-0F13-AF6E62860445}"/>
                  </a:ext>
                </a:extLst>
              </p:cNvPr>
              <p:cNvPicPr>
                <a:picLocks noChangeAspect="1"/>
              </p:cNvPicPr>
              <p:nvPr/>
            </p:nvPicPr>
            <p:blipFill>
              <a:blip r:embed="rId4"/>
              <a:stretch>
                <a:fillRect/>
              </a:stretch>
            </p:blipFill>
            <p:spPr>
              <a:xfrm>
                <a:off x="4742894" y="3922920"/>
                <a:ext cx="2228964" cy="1344462"/>
              </a:xfrm>
              <a:prstGeom prst="rect">
                <a:avLst/>
              </a:prstGeom>
            </p:spPr>
          </p:pic>
          <p:cxnSp>
            <p:nvCxnSpPr>
              <p:cNvPr id="35" name="直接箭头连接符 34">
                <a:extLst>
                  <a:ext uri="{FF2B5EF4-FFF2-40B4-BE49-F238E27FC236}">
                    <a16:creationId xmlns:a16="http://schemas.microsoft.com/office/drawing/2014/main" id="{692DD63A-478F-51DD-06E0-A688ED0B8F59}"/>
                  </a:ext>
                </a:extLst>
              </p:cNvPr>
              <p:cNvCxnSpPr>
                <a:cxnSpLocks/>
              </p:cNvCxnSpPr>
              <p:nvPr/>
            </p:nvCxnSpPr>
            <p:spPr>
              <a:xfrm>
                <a:off x="4363117" y="4526477"/>
                <a:ext cx="4949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A52505D6-07F3-67F0-39AE-7B73B608833C}"/>
                  </a:ext>
                </a:extLst>
              </p:cNvPr>
              <p:cNvSpPr txBox="1"/>
              <p:nvPr/>
            </p:nvSpPr>
            <p:spPr>
              <a:xfrm>
                <a:off x="5147364" y="5315180"/>
                <a:ext cx="1838517" cy="246221"/>
              </a:xfrm>
              <a:prstGeom prst="rect">
                <a:avLst/>
              </a:prstGeom>
              <a:noFill/>
            </p:spPr>
            <p:txBody>
              <a:bodyPr wrap="none" lIns="0" tIns="0" rIns="0" bIns="0" rtlCol="0">
                <a:spAutoFit/>
              </a:bodyPr>
              <a:lstStyle/>
              <a:p>
                <a:pPr algn="ctr"/>
                <a:r>
                  <a:rPr lang="en-US" altLang="zh-CN" sz="1600" dirty="0">
                    <a:solidFill>
                      <a:schemeClr val="tx1"/>
                    </a:solidFill>
                    <a:latin typeface="微软雅黑" panose="020B0503020204020204" pitchFamily="34" charset="-122"/>
                    <a:ea typeface="微软雅黑" panose="020B0503020204020204" pitchFamily="34" charset="-122"/>
                  </a:rPr>
                  <a:t>Latent Distribution</a:t>
                </a:r>
              </a:p>
            </p:txBody>
          </p:sp>
        </p:grpSp>
      </p:grpSp>
      <p:grpSp>
        <p:nvGrpSpPr>
          <p:cNvPr id="2" name="组合 1">
            <a:extLst>
              <a:ext uri="{FF2B5EF4-FFF2-40B4-BE49-F238E27FC236}">
                <a16:creationId xmlns:a16="http://schemas.microsoft.com/office/drawing/2014/main" id="{6133C4A1-92FB-95BA-B8F7-40A9912225BF}"/>
              </a:ext>
            </a:extLst>
          </p:cNvPr>
          <p:cNvGrpSpPr/>
          <p:nvPr/>
        </p:nvGrpSpPr>
        <p:grpSpPr>
          <a:xfrm>
            <a:off x="284617" y="2993373"/>
            <a:ext cx="4219116" cy="3380294"/>
            <a:chOff x="284617" y="2589776"/>
            <a:chExt cx="4219116" cy="3380294"/>
          </a:xfrm>
        </p:grpSpPr>
        <p:grpSp>
          <p:nvGrpSpPr>
            <p:cNvPr id="8" name="组合 7">
              <a:extLst>
                <a:ext uri="{FF2B5EF4-FFF2-40B4-BE49-F238E27FC236}">
                  <a16:creationId xmlns:a16="http://schemas.microsoft.com/office/drawing/2014/main" id="{664F5308-7F82-FA1C-45C4-1856E1DF3BC6}"/>
                </a:ext>
              </a:extLst>
            </p:cNvPr>
            <p:cNvGrpSpPr/>
            <p:nvPr/>
          </p:nvGrpSpPr>
          <p:grpSpPr>
            <a:xfrm>
              <a:off x="1929916" y="3909908"/>
              <a:ext cx="1056860" cy="1782418"/>
              <a:chOff x="2786270" y="4051852"/>
              <a:chExt cx="1056860" cy="1782418"/>
            </a:xfrm>
          </p:grpSpPr>
          <p:sp>
            <p:nvSpPr>
              <p:cNvPr id="10" name="流程图: 手动操作 9">
                <a:extLst>
                  <a:ext uri="{FF2B5EF4-FFF2-40B4-BE49-F238E27FC236}">
                    <a16:creationId xmlns:a16="http://schemas.microsoft.com/office/drawing/2014/main" id="{BB53A327-C764-F8C3-2C0A-3E3BA9DE9AA0}"/>
                  </a:ext>
                </a:extLst>
              </p:cNvPr>
              <p:cNvSpPr/>
              <p:nvPr/>
            </p:nvSpPr>
            <p:spPr>
              <a:xfrm rot="16200000">
                <a:off x="2423491" y="4414631"/>
                <a:ext cx="1782418" cy="105686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YaHeiUI"/>
                </a:endParaRPr>
              </a:p>
            </p:txBody>
          </p:sp>
          <p:sp>
            <p:nvSpPr>
              <p:cNvPr id="13" name="文本框 12">
                <a:extLst>
                  <a:ext uri="{FF2B5EF4-FFF2-40B4-BE49-F238E27FC236}">
                    <a16:creationId xmlns:a16="http://schemas.microsoft.com/office/drawing/2014/main" id="{92C0520C-3D94-0D5B-BDEA-33A3BE80B246}"/>
                  </a:ext>
                </a:extLst>
              </p:cNvPr>
              <p:cNvSpPr txBox="1"/>
              <p:nvPr/>
            </p:nvSpPr>
            <p:spPr>
              <a:xfrm>
                <a:off x="2848156" y="4804560"/>
                <a:ext cx="774699" cy="276999"/>
              </a:xfrm>
              <a:prstGeom prst="rect">
                <a:avLst/>
              </a:prstGeom>
              <a:noFill/>
            </p:spPr>
            <p:txBody>
              <a:bodyPr wrap="none" lIns="0" tIns="0" rIns="0" bIns="0" rtlCol="0">
                <a:spAutoFit/>
              </a:bodyPr>
              <a:lstStyle/>
              <a:p>
                <a:r>
                  <a:rPr lang="en-US" altLang="zh-CN" b="1" dirty="0">
                    <a:solidFill>
                      <a:schemeClr val="bg1"/>
                    </a:solidFill>
                    <a:latin typeface="MicrosoftYaHeiUI"/>
                    <a:ea typeface="微软雅黑" panose="020B0503020204020204" pitchFamily="34" charset="-122"/>
                  </a:rPr>
                  <a:t>Encoder</a:t>
                </a:r>
                <a:endParaRPr lang="zh-CN" altLang="en-US" b="1" dirty="0">
                  <a:solidFill>
                    <a:schemeClr val="bg1"/>
                  </a:solidFill>
                  <a:latin typeface="MicrosoftYaHeiUI"/>
                  <a:ea typeface="微软雅黑" panose="020B0503020204020204" pitchFamily="34" charset="-122"/>
                </a:endParaRPr>
              </a:p>
            </p:txBody>
          </p:sp>
        </p:grpSp>
        <p:cxnSp>
          <p:nvCxnSpPr>
            <p:cNvPr id="15" name="直接箭头连接符 14">
              <a:extLst>
                <a:ext uri="{FF2B5EF4-FFF2-40B4-BE49-F238E27FC236}">
                  <a16:creationId xmlns:a16="http://schemas.microsoft.com/office/drawing/2014/main" id="{C4211013-0FEC-B15A-7D8C-886FB34FF467}"/>
                </a:ext>
              </a:extLst>
            </p:cNvPr>
            <p:cNvCxnSpPr>
              <a:cxnSpLocks/>
            </p:cNvCxnSpPr>
            <p:nvPr/>
          </p:nvCxnSpPr>
          <p:spPr>
            <a:xfrm>
              <a:off x="1323093" y="4331746"/>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D0E20A28-43BE-8F26-2EBA-D0D61E9BDB2E}"/>
                </a:ext>
              </a:extLst>
            </p:cNvPr>
            <p:cNvCxnSpPr>
              <a:cxnSpLocks/>
            </p:cNvCxnSpPr>
            <p:nvPr/>
          </p:nvCxnSpPr>
          <p:spPr>
            <a:xfrm>
              <a:off x="2845578" y="4501640"/>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5C7C27C4-2898-4F82-324F-982278639F7B}"/>
                </a:ext>
              </a:extLst>
            </p:cNvPr>
            <p:cNvCxnSpPr>
              <a:cxnSpLocks/>
            </p:cNvCxnSpPr>
            <p:nvPr/>
          </p:nvCxnSpPr>
          <p:spPr>
            <a:xfrm>
              <a:off x="2845576" y="5022190"/>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B5A81BA7-E13E-EBA2-C206-387154E38FC3}"/>
                </a:ext>
              </a:extLst>
            </p:cNvPr>
            <p:cNvSpPr txBox="1"/>
            <p:nvPr/>
          </p:nvSpPr>
          <p:spPr>
            <a:xfrm>
              <a:off x="3452399" y="4363140"/>
              <a:ext cx="545021" cy="276999"/>
            </a:xfrm>
            <a:prstGeom prst="rect">
              <a:avLst/>
            </a:prstGeom>
            <a:noFill/>
          </p:spPr>
          <p:txBody>
            <a:bodyPr wrap="none" lIns="0" tIns="0" rIns="0" bIns="0" rtlCol="0">
              <a:spAutoFit/>
            </a:bodyPr>
            <a:lstStyle/>
            <a:p>
              <a:r>
                <a:rPr lang="en-US" altLang="zh-CN" dirty="0">
                  <a:solidFill>
                    <a:schemeClr val="tx1"/>
                  </a:solidFill>
                  <a:latin typeface="MicrosoftYaHeiUI"/>
                  <a:ea typeface="微软雅黑" panose="020B0503020204020204" pitchFamily="34" charset="-122"/>
                </a:rPr>
                <a:t>Mean</a:t>
              </a:r>
              <a:endParaRPr lang="zh-CN" altLang="en-US" dirty="0">
                <a:solidFill>
                  <a:schemeClr val="tx1"/>
                </a:solidFill>
                <a:latin typeface="MicrosoftYaHeiUI"/>
                <a:ea typeface="微软雅黑" panose="020B0503020204020204" pitchFamily="34" charset="-122"/>
              </a:endParaRPr>
            </a:p>
          </p:txBody>
        </p:sp>
        <p:sp>
          <p:nvSpPr>
            <p:cNvPr id="22" name="文本框 21">
              <a:extLst>
                <a:ext uri="{FF2B5EF4-FFF2-40B4-BE49-F238E27FC236}">
                  <a16:creationId xmlns:a16="http://schemas.microsoft.com/office/drawing/2014/main" id="{B031F2F1-264C-6FB1-F31C-469507030373}"/>
                </a:ext>
              </a:extLst>
            </p:cNvPr>
            <p:cNvSpPr txBox="1"/>
            <p:nvPr/>
          </p:nvSpPr>
          <p:spPr>
            <a:xfrm>
              <a:off x="3550182" y="4883690"/>
              <a:ext cx="359714" cy="276999"/>
            </a:xfrm>
            <a:prstGeom prst="rect">
              <a:avLst/>
            </a:prstGeom>
            <a:noFill/>
          </p:spPr>
          <p:txBody>
            <a:bodyPr wrap="none" lIns="0" tIns="0" rIns="0" bIns="0" rtlCol="0">
              <a:spAutoFit/>
            </a:bodyPr>
            <a:lstStyle/>
            <a:p>
              <a:r>
                <a:rPr lang="en-US" altLang="zh-CN" dirty="0">
                  <a:solidFill>
                    <a:schemeClr val="tx1"/>
                  </a:solidFill>
                  <a:latin typeface="MicrosoftYaHeiUI"/>
                  <a:ea typeface="微软雅黑" panose="020B0503020204020204" pitchFamily="34" charset="-122"/>
                </a:rPr>
                <a:t>Std.</a:t>
              </a:r>
              <a:endParaRPr lang="zh-CN" altLang="en-US" dirty="0">
                <a:solidFill>
                  <a:schemeClr val="tx1"/>
                </a:solidFill>
                <a:latin typeface="MicrosoftYaHeiUI"/>
                <a:ea typeface="微软雅黑" panose="020B0503020204020204" pitchFamily="34" charset="-122"/>
              </a:endParaRPr>
            </a:p>
          </p:txBody>
        </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AE8EE676-1A42-0694-FC05-8CAC9687CAF0}"/>
                    </a:ext>
                  </a:extLst>
                </p:cNvPr>
                <p:cNvSpPr txBox="1"/>
                <p:nvPr/>
              </p:nvSpPr>
              <p:spPr>
                <a:xfrm>
                  <a:off x="827650" y="4758646"/>
                  <a:ext cx="3942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smtClean="0">
                            <a:solidFill>
                              <a:srgbClr val="374151"/>
                            </a:solidFill>
                            <a:latin typeface="Cambria Math" panose="02040503050406030204" pitchFamily="18" charset="0"/>
                            <a:cs typeface="Times New Roman" panose="02020603050405020304" pitchFamily="18" charset="0"/>
                          </a:rPr>
                          <m:t>𝑥</m:t>
                        </m:r>
                      </m:oMath>
                    </m:oMathPara>
                  </a14:m>
                  <a:endParaRPr lang="zh-CN" altLang="en-US" dirty="0">
                    <a:latin typeface="MicrosoftYaHeiUI"/>
                  </a:endParaRPr>
                </a:p>
              </p:txBody>
            </p:sp>
          </mc:Choice>
          <mc:Fallback xmlns="">
            <p:sp>
              <p:nvSpPr>
                <p:cNvPr id="43" name="文本框 42">
                  <a:extLst>
                    <a:ext uri="{FF2B5EF4-FFF2-40B4-BE49-F238E27FC236}">
                      <a16:creationId xmlns:a16="http://schemas.microsoft.com/office/drawing/2014/main" id="{AE8EE676-1A42-0694-FC05-8CAC9687CAF0}"/>
                    </a:ext>
                  </a:extLst>
                </p:cNvPr>
                <p:cNvSpPr txBox="1">
                  <a:spLocks noRot="1" noChangeAspect="1" noMove="1" noResize="1" noEditPoints="1" noAdjustHandles="1" noChangeArrowheads="1" noChangeShapeType="1" noTextEdit="1"/>
                </p:cNvSpPr>
                <p:nvPr/>
              </p:nvSpPr>
              <p:spPr>
                <a:xfrm>
                  <a:off x="827650" y="4758646"/>
                  <a:ext cx="394252" cy="369332"/>
                </a:xfrm>
                <a:prstGeom prst="rect">
                  <a:avLst/>
                </a:prstGeom>
                <a:blipFill>
                  <a:blip r:embed="rId5"/>
                  <a:stretch>
                    <a:fillRect/>
                  </a:stretch>
                </a:blipFill>
              </p:spPr>
              <p:txBody>
                <a:bodyPr/>
                <a:lstStyle/>
                <a:p>
                  <a:r>
                    <a:rPr lang="zh-CN" altLang="en-US">
                      <a:noFill/>
                    </a:rPr>
                    <a:t> </a:t>
                  </a:r>
                </a:p>
              </p:txBody>
            </p:sp>
          </mc:Fallback>
        </mc:AlternateContent>
        <p:pic>
          <p:nvPicPr>
            <p:cNvPr id="1031" name="Picture 6" descr="Magnetic resonance imaging (MRI) for brain tumours">
              <a:extLst>
                <a:ext uri="{FF2B5EF4-FFF2-40B4-BE49-F238E27FC236}">
                  <a16:creationId xmlns:a16="http://schemas.microsoft.com/office/drawing/2014/main" id="{0AB37C6E-6C79-8552-D44B-94A942DE0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97" r="11895"/>
            <a:stretch/>
          </p:blipFill>
          <p:spPr bwMode="auto">
            <a:xfrm>
              <a:off x="515987" y="3791720"/>
              <a:ext cx="948821" cy="9554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32" name="文本框 1031">
                  <a:extLst>
                    <a:ext uri="{FF2B5EF4-FFF2-40B4-BE49-F238E27FC236}">
                      <a16:creationId xmlns:a16="http://schemas.microsoft.com/office/drawing/2014/main" id="{AC2ABB16-D770-813D-657D-234CE97D22DB}"/>
                    </a:ext>
                  </a:extLst>
                </p:cNvPr>
                <p:cNvSpPr txBox="1"/>
                <p:nvPr/>
              </p:nvSpPr>
              <p:spPr>
                <a:xfrm>
                  <a:off x="367257" y="2672295"/>
                  <a:ext cx="3995860" cy="923330"/>
                </a:xfrm>
                <a:prstGeom prst="rect">
                  <a:avLst/>
                </a:prstGeom>
                <a:noFill/>
              </p:spPr>
              <p:txBody>
                <a:bodyPr wrap="square">
                  <a:spAutoFit/>
                </a:bodyPr>
                <a:lstStyle/>
                <a:p>
                  <a:r>
                    <a:rPr lang="en-US" altLang="zh-CN" dirty="0">
                      <a:solidFill>
                        <a:srgbClr val="374151"/>
                      </a:solidFill>
                      <a:latin typeface="MicrosoftYaHeiUI"/>
                      <a:ea typeface="微软雅黑" panose="020B0503020204020204" pitchFamily="34" charset="-122"/>
                      <a:cs typeface="Times New Roman" panose="02020603050405020304" pitchFamily="18" charset="0"/>
                    </a:rPr>
                    <a:t>Encoding </a:t>
                  </a:r>
                  <a:r>
                    <a:rPr lang="en-US" altLang="zh-CN" dirty="0">
                      <a:solidFill>
                        <a:srgbClr val="374151"/>
                      </a:solidFill>
                      <a:latin typeface="MicrosoftYaHeiUI"/>
                      <a:ea typeface="微软雅黑" panose="020B0503020204020204" pitchFamily="34" charset="-122"/>
                    </a:rPr>
                    <a:t>the input </a:t>
                  </a:r>
                  <a14:m>
                    <m:oMath xmlns:m="http://schemas.openxmlformats.org/officeDocument/2006/math">
                      <m:r>
                        <a:rPr lang="en-US" altLang="zh-CN" i="1" dirty="0" smtClean="0">
                          <a:solidFill>
                            <a:srgbClr val="374151"/>
                          </a:solidFill>
                          <a:latin typeface="Cambria Math" panose="02040503050406030204" pitchFamily="18" charset="0"/>
                        </a:rPr>
                        <m:t>𝑥</m:t>
                      </m:r>
                    </m:oMath>
                  </a14:m>
                  <a:r>
                    <a:rPr lang="en-US" altLang="zh-CN" dirty="0">
                      <a:solidFill>
                        <a:srgbClr val="374151"/>
                      </a:solidFill>
                      <a:latin typeface="MicrosoftYaHeiUI"/>
                      <a:ea typeface="微软雅黑" panose="020B0503020204020204" pitchFamily="34" charset="-122"/>
                    </a:rPr>
                    <a:t> and the condition </a:t>
                  </a:r>
                  <a14:m>
                    <m:oMath xmlns:m="http://schemas.openxmlformats.org/officeDocument/2006/math">
                      <m:r>
                        <a:rPr lang="en-US" altLang="zh-CN" i="1" dirty="0" smtClean="0">
                          <a:solidFill>
                            <a:srgbClr val="374151"/>
                          </a:solidFill>
                          <a:latin typeface="Cambria Math" panose="02040503050406030204" pitchFamily="18" charset="0"/>
                        </a:rPr>
                        <m:t>𝑦</m:t>
                      </m:r>
                    </m:oMath>
                  </a14:m>
                  <a:r>
                    <a:rPr lang="en-US" altLang="zh-CN" dirty="0">
                      <a:solidFill>
                        <a:srgbClr val="374151"/>
                      </a:solidFill>
                      <a:latin typeface="MicrosoftYaHeiUI"/>
                      <a:ea typeface="微软雅黑" panose="020B0503020204020204" pitchFamily="34" charset="-122"/>
                    </a:rPr>
                    <a:t> to generate parameters of a latent distribution.</a:t>
                  </a:r>
                  <a:endParaRPr lang="zh-CN" altLang="en-US" dirty="0">
                    <a:latin typeface="MicrosoftYaHeiUI"/>
                    <a:ea typeface="微软雅黑" panose="020B0503020204020204" pitchFamily="34" charset="-122"/>
                  </a:endParaRPr>
                </a:p>
              </p:txBody>
            </p:sp>
          </mc:Choice>
          <mc:Fallback xmlns="">
            <p:sp>
              <p:nvSpPr>
                <p:cNvPr id="1032" name="文本框 1031">
                  <a:extLst>
                    <a:ext uri="{FF2B5EF4-FFF2-40B4-BE49-F238E27FC236}">
                      <a16:creationId xmlns:a16="http://schemas.microsoft.com/office/drawing/2014/main" id="{AC2ABB16-D770-813D-657D-234CE97D22DB}"/>
                    </a:ext>
                  </a:extLst>
                </p:cNvPr>
                <p:cNvSpPr txBox="1">
                  <a:spLocks noRot="1" noChangeAspect="1" noMove="1" noResize="1" noEditPoints="1" noAdjustHandles="1" noChangeArrowheads="1" noChangeShapeType="1" noTextEdit="1"/>
                </p:cNvSpPr>
                <p:nvPr/>
              </p:nvSpPr>
              <p:spPr>
                <a:xfrm>
                  <a:off x="367257" y="2672295"/>
                  <a:ext cx="3995860" cy="923330"/>
                </a:xfrm>
                <a:prstGeom prst="rect">
                  <a:avLst/>
                </a:prstGeom>
                <a:blipFill>
                  <a:blip r:embed="rId7"/>
                  <a:stretch>
                    <a:fillRect l="-1220" t="-3289" b="-9211"/>
                  </a:stretch>
                </a:blipFill>
              </p:spPr>
              <p:txBody>
                <a:bodyPr/>
                <a:lstStyle/>
                <a:p>
                  <a:r>
                    <a:rPr lang="zh-CN" altLang="en-US">
                      <a:noFill/>
                    </a:rPr>
                    <a:t> </a:t>
                  </a:r>
                </a:p>
              </p:txBody>
            </p:sp>
          </mc:Fallback>
        </mc:AlternateContent>
        <p:sp>
          <p:nvSpPr>
            <p:cNvPr id="1034" name="矩形 1033">
              <a:extLst>
                <a:ext uri="{FF2B5EF4-FFF2-40B4-BE49-F238E27FC236}">
                  <a16:creationId xmlns:a16="http://schemas.microsoft.com/office/drawing/2014/main" id="{B019EFAD-B8CD-EC57-90BA-A07D303637A0}"/>
                </a:ext>
              </a:extLst>
            </p:cNvPr>
            <p:cNvSpPr/>
            <p:nvPr/>
          </p:nvSpPr>
          <p:spPr>
            <a:xfrm>
              <a:off x="314412" y="2589776"/>
              <a:ext cx="4189321" cy="338029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p:cxnSp>
          <p:nvCxnSpPr>
            <p:cNvPr id="1036" name="直接箭头连接符 1035">
              <a:extLst>
                <a:ext uri="{FF2B5EF4-FFF2-40B4-BE49-F238E27FC236}">
                  <a16:creationId xmlns:a16="http://schemas.microsoft.com/office/drawing/2014/main" id="{4DBA45AE-CBE8-9CF6-3383-8FC81E95F255}"/>
                </a:ext>
              </a:extLst>
            </p:cNvPr>
            <p:cNvCxnSpPr>
              <a:cxnSpLocks/>
            </p:cNvCxnSpPr>
            <p:nvPr/>
          </p:nvCxnSpPr>
          <p:spPr>
            <a:xfrm>
              <a:off x="1464808" y="5422017"/>
              <a:ext cx="46510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9" name="文本框 1038">
                  <a:extLst>
                    <a:ext uri="{FF2B5EF4-FFF2-40B4-BE49-F238E27FC236}">
                      <a16:creationId xmlns:a16="http://schemas.microsoft.com/office/drawing/2014/main" id="{01CC4E60-4F79-AB98-AFCE-A3DF81D2C7DC}"/>
                    </a:ext>
                  </a:extLst>
                </p:cNvPr>
                <p:cNvSpPr txBox="1"/>
                <p:nvPr/>
              </p:nvSpPr>
              <p:spPr>
                <a:xfrm>
                  <a:off x="284617" y="5173878"/>
                  <a:ext cx="1291291" cy="369332"/>
                </a:xfrm>
                <a:prstGeom prst="rect">
                  <a:avLst/>
                </a:prstGeom>
                <a:noFill/>
              </p:spPr>
              <p:txBody>
                <a:bodyPr wrap="square">
                  <a:spAutoFit/>
                </a:bodyPr>
                <a:lstStyle/>
                <a:p>
                  <a:pPr algn="ctr"/>
                  <a:r>
                    <a:rPr lang="en-US" altLang="zh-CN" dirty="0">
                      <a:solidFill>
                        <a:srgbClr val="374151"/>
                      </a:solidFill>
                      <a:latin typeface="MicrosoftYaHeiUI"/>
                      <a:ea typeface="微软雅黑" panose="020B0503020204020204" pitchFamily="34" charset="-122"/>
                      <a:cs typeface="Times New Roman" panose="02020603050405020304" pitchFamily="18" charset="0"/>
                    </a:rPr>
                    <a:t>Condition </a:t>
                  </a:r>
                  <a14:m>
                    <m:oMath xmlns:m="http://schemas.openxmlformats.org/officeDocument/2006/math">
                      <m:r>
                        <a:rPr lang="en-US" altLang="zh-CN" b="0" i="1" dirty="0" smtClean="0">
                          <a:solidFill>
                            <a:srgbClr val="374151"/>
                          </a:solidFill>
                          <a:latin typeface="Cambria Math" panose="02040503050406030204" pitchFamily="18" charset="0"/>
                          <a:cs typeface="Times New Roman" panose="02020603050405020304" pitchFamily="18" charset="0"/>
                        </a:rPr>
                        <m:t>𝑦</m:t>
                      </m:r>
                    </m:oMath>
                  </a14:m>
                  <a:endParaRPr lang="zh-CN" altLang="en-US" dirty="0">
                    <a:latin typeface="MicrosoftYaHeiUI"/>
                  </a:endParaRPr>
                </a:p>
              </p:txBody>
            </p:sp>
          </mc:Choice>
          <mc:Fallback xmlns="">
            <p:sp>
              <p:nvSpPr>
                <p:cNvPr id="1039" name="文本框 1038">
                  <a:extLst>
                    <a:ext uri="{FF2B5EF4-FFF2-40B4-BE49-F238E27FC236}">
                      <a16:creationId xmlns:a16="http://schemas.microsoft.com/office/drawing/2014/main" id="{01CC4E60-4F79-AB98-AFCE-A3DF81D2C7DC}"/>
                    </a:ext>
                  </a:extLst>
                </p:cNvPr>
                <p:cNvSpPr txBox="1">
                  <a:spLocks noRot="1" noChangeAspect="1" noMove="1" noResize="1" noEditPoints="1" noAdjustHandles="1" noChangeArrowheads="1" noChangeShapeType="1" noTextEdit="1"/>
                </p:cNvSpPr>
                <p:nvPr/>
              </p:nvSpPr>
              <p:spPr>
                <a:xfrm>
                  <a:off x="284617" y="5173878"/>
                  <a:ext cx="1291291" cy="369332"/>
                </a:xfrm>
                <a:prstGeom prst="rect">
                  <a:avLst/>
                </a:prstGeom>
                <a:blipFill>
                  <a:blip r:embed="rId8"/>
                  <a:stretch>
                    <a:fillRect l="-3774" t="-10000" b="-26667"/>
                  </a:stretch>
                </a:blipFill>
              </p:spPr>
              <p:txBody>
                <a:bodyPr/>
                <a:lstStyle/>
                <a:p>
                  <a:r>
                    <a:rPr lang="zh-CN" altLang="en-US">
                      <a:noFill/>
                    </a:rPr>
                    <a:t> </a:t>
                  </a:r>
                </a:p>
              </p:txBody>
            </p:sp>
          </mc:Fallback>
        </mc:AlternateContent>
      </p:grpSp>
      <p:grpSp>
        <p:nvGrpSpPr>
          <p:cNvPr id="5" name="组合 4">
            <a:extLst>
              <a:ext uri="{FF2B5EF4-FFF2-40B4-BE49-F238E27FC236}">
                <a16:creationId xmlns:a16="http://schemas.microsoft.com/office/drawing/2014/main" id="{ECA7100B-E036-FF67-495B-DE1A7700E9F0}"/>
              </a:ext>
            </a:extLst>
          </p:cNvPr>
          <p:cNvGrpSpPr/>
          <p:nvPr/>
        </p:nvGrpSpPr>
        <p:grpSpPr>
          <a:xfrm>
            <a:off x="6426314" y="2993372"/>
            <a:ext cx="5645142" cy="3380295"/>
            <a:chOff x="6426314" y="2589775"/>
            <a:chExt cx="5645142" cy="3380295"/>
          </a:xfrm>
        </p:grpSpPr>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1AF952E7-15D7-76D8-C768-7ED2D2466FD7}"/>
                    </a:ext>
                  </a:extLst>
                </p:cNvPr>
                <p:cNvSpPr txBox="1"/>
                <p:nvPr/>
              </p:nvSpPr>
              <p:spPr>
                <a:xfrm>
                  <a:off x="10202946" y="5296683"/>
                  <a:ext cx="1868510" cy="369332"/>
                </a:xfrm>
                <a:prstGeom prst="rect">
                  <a:avLst/>
                </a:prstGeom>
                <a:noFill/>
              </p:spPr>
              <p:txBody>
                <a:bodyPr wrap="square">
                  <a:spAutoFit/>
                </a:bodyPr>
                <a:lstStyle/>
                <a:p>
                  <a:r>
                    <a:rPr lang="en-US" altLang="zh-CN" dirty="0">
                      <a:solidFill>
                        <a:srgbClr val="374151"/>
                      </a:solidFill>
                      <a:latin typeface="MicrosoftYaHeiUI"/>
                      <a:ea typeface="微软雅黑" panose="020B0503020204020204" pitchFamily="34" charset="-122"/>
                      <a:cs typeface="Times New Roman" panose="02020603050405020304" pitchFamily="18" charset="0"/>
                    </a:rPr>
                    <a:t>Reconstructed </a:t>
                  </a:r>
                  <a14:m>
                    <m:oMath xmlns:m="http://schemas.openxmlformats.org/officeDocument/2006/math">
                      <m:r>
                        <a:rPr lang="en-US" altLang="zh-CN" i="1" dirty="0" smtClean="0">
                          <a:solidFill>
                            <a:srgbClr val="374151"/>
                          </a:solidFill>
                          <a:latin typeface="Cambria Math" panose="02040503050406030204" pitchFamily="18" charset="0"/>
                          <a:cs typeface="Times New Roman" panose="02020603050405020304" pitchFamily="18" charset="0"/>
                        </a:rPr>
                        <m:t>𝑥</m:t>
                      </m:r>
                    </m:oMath>
                  </a14:m>
                  <a:endParaRPr lang="zh-CN" altLang="en-US" dirty="0">
                    <a:latin typeface="MicrosoftYaHeiUI"/>
                    <a:ea typeface="微软雅黑" panose="020B0503020204020204" pitchFamily="34" charset="-122"/>
                  </a:endParaRPr>
                </a:p>
              </p:txBody>
            </p:sp>
          </mc:Choice>
          <mc:Fallback xmlns="">
            <p:sp>
              <p:nvSpPr>
                <p:cNvPr id="46" name="文本框 45">
                  <a:extLst>
                    <a:ext uri="{FF2B5EF4-FFF2-40B4-BE49-F238E27FC236}">
                      <a16:creationId xmlns:a16="http://schemas.microsoft.com/office/drawing/2014/main" id="{1AF952E7-15D7-76D8-C768-7ED2D2466FD7}"/>
                    </a:ext>
                  </a:extLst>
                </p:cNvPr>
                <p:cNvSpPr txBox="1">
                  <a:spLocks noRot="1" noChangeAspect="1" noMove="1" noResize="1" noEditPoints="1" noAdjustHandles="1" noChangeArrowheads="1" noChangeShapeType="1" noTextEdit="1"/>
                </p:cNvSpPr>
                <p:nvPr/>
              </p:nvSpPr>
              <p:spPr>
                <a:xfrm>
                  <a:off x="10202946" y="5296683"/>
                  <a:ext cx="1868510" cy="369332"/>
                </a:xfrm>
                <a:prstGeom prst="rect">
                  <a:avLst/>
                </a:prstGeom>
                <a:blipFill>
                  <a:blip r:embed="rId9"/>
                  <a:stretch>
                    <a:fillRect l="-2941" t="-10000" b="-26667"/>
                  </a:stretch>
                </a:blipFill>
              </p:spPr>
              <p:txBody>
                <a:bodyPr/>
                <a:lstStyle/>
                <a:p>
                  <a:r>
                    <a:rPr lang="zh-CN" altLang="en-US">
                      <a:noFill/>
                    </a:rPr>
                    <a:t> </a:t>
                  </a:r>
                </a:p>
              </p:txBody>
            </p:sp>
          </mc:Fallback>
        </mc:AlternateContent>
        <p:cxnSp>
          <p:nvCxnSpPr>
            <p:cNvPr id="47" name="直接箭头连接符 46">
              <a:extLst>
                <a:ext uri="{FF2B5EF4-FFF2-40B4-BE49-F238E27FC236}">
                  <a16:creationId xmlns:a16="http://schemas.microsoft.com/office/drawing/2014/main" id="{2B439ECC-3750-1A92-3452-D1DC79DF3ED9}"/>
                </a:ext>
              </a:extLst>
            </p:cNvPr>
            <p:cNvCxnSpPr>
              <a:cxnSpLocks/>
            </p:cNvCxnSpPr>
            <p:nvPr/>
          </p:nvCxnSpPr>
          <p:spPr>
            <a:xfrm>
              <a:off x="6426314" y="4526477"/>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1D95FAD1-59A5-B38C-9895-E2CC530EFF13}"/>
                    </a:ext>
                  </a:extLst>
                </p:cNvPr>
                <p:cNvSpPr txBox="1"/>
                <p:nvPr/>
              </p:nvSpPr>
              <p:spPr>
                <a:xfrm>
                  <a:off x="6983225" y="4341810"/>
                  <a:ext cx="1368932" cy="369332"/>
                </a:xfrm>
                <a:prstGeom prst="rect">
                  <a:avLst/>
                </a:prstGeom>
                <a:noFill/>
              </p:spPr>
              <p:txBody>
                <a:bodyPr wrap="square">
                  <a:spAutoFit/>
                </a:bodyPr>
                <a:lstStyle/>
                <a:p>
                  <a:pPr algn="ctr"/>
                  <a:r>
                    <a:rPr lang="en-US" altLang="zh-CN" b="0" dirty="0">
                      <a:solidFill>
                        <a:schemeClr val="tx1"/>
                      </a:solidFill>
                      <a:latin typeface="MicrosoftYaHeiUI"/>
                      <a:ea typeface="微软雅黑" panose="020B0503020204020204" pitchFamily="34" charset="-122"/>
                    </a:rPr>
                    <a:t>Sampled </a:t>
                  </a:r>
                  <a14:m>
                    <m:oMath xmlns:m="http://schemas.openxmlformats.org/officeDocument/2006/math">
                      <m:r>
                        <a:rPr lang="en-US" altLang="zh-CN" b="0" i="1" smtClean="0">
                          <a:solidFill>
                            <a:schemeClr val="tx1"/>
                          </a:solidFill>
                          <a:latin typeface="Cambria Math" panose="02040503050406030204" pitchFamily="18" charset="0"/>
                        </a:rPr>
                        <m:t>𝑧</m:t>
                      </m:r>
                    </m:oMath>
                  </a14:m>
                  <a:endParaRPr lang="zh-CN" altLang="en-US" i="1" dirty="0">
                    <a:solidFill>
                      <a:schemeClr val="tx1"/>
                    </a:solidFill>
                    <a:latin typeface="MicrosoftYaHeiUI"/>
                    <a:ea typeface="微软雅黑" panose="020B0503020204020204" pitchFamily="34" charset="-122"/>
                  </a:endParaRPr>
                </a:p>
              </p:txBody>
            </p:sp>
          </mc:Choice>
          <mc:Fallback xmlns="">
            <p:sp>
              <p:nvSpPr>
                <p:cNvPr id="48" name="文本框 47">
                  <a:extLst>
                    <a:ext uri="{FF2B5EF4-FFF2-40B4-BE49-F238E27FC236}">
                      <a16:creationId xmlns:a16="http://schemas.microsoft.com/office/drawing/2014/main" id="{1D95FAD1-59A5-B38C-9895-E2CC530EFF13}"/>
                    </a:ext>
                  </a:extLst>
                </p:cNvPr>
                <p:cNvSpPr txBox="1">
                  <a:spLocks noRot="1" noChangeAspect="1" noMove="1" noResize="1" noEditPoints="1" noAdjustHandles="1" noChangeArrowheads="1" noChangeShapeType="1" noTextEdit="1"/>
                </p:cNvSpPr>
                <p:nvPr/>
              </p:nvSpPr>
              <p:spPr>
                <a:xfrm>
                  <a:off x="6983225" y="4341810"/>
                  <a:ext cx="1368932" cy="369332"/>
                </a:xfrm>
                <a:prstGeom prst="rect">
                  <a:avLst/>
                </a:prstGeom>
                <a:blipFill>
                  <a:blip r:embed="rId10"/>
                  <a:stretch>
                    <a:fillRect t="-8197" b="-24590"/>
                  </a:stretch>
                </a:blipFill>
              </p:spPr>
              <p:txBody>
                <a:bodyPr/>
                <a:lstStyle/>
                <a:p>
                  <a:r>
                    <a:rPr lang="zh-CN" altLang="en-US">
                      <a:noFill/>
                    </a:rPr>
                    <a:t> </a:t>
                  </a:r>
                </a:p>
              </p:txBody>
            </p:sp>
          </mc:Fallback>
        </mc:AlternateContent>
        <p:grpSp>
          <p:nvGrpSpPr>
            <p:cNvPr id="50" name="组合 49">
              <a:extLst>
                <a:ext uri="{FF2B5EF4-FFF2-40B4-BE49-F238E27FC236}">
                  <a16:creationId xmlns:a16="http://schemas.microsoft.com/office/drawing/2014/main" id="{44498564-AB2F-25DD-FDF5-34F3F4648987}"/>
                </a:ext>
              </a:extLst>
            </p:cNvPr>
            <p:cNvGrpSpPr/>
            <p:nvPr/>
          </p:nvGrpSpPr>
          <p:grpSpPr>
            <a:xfrm>
              <a:off x="8958980" y="3909907"/>
              <a:ext cx="1056860" cy="1782418"/>
              <a:chOff x="2786270" y="4051852"/>
              <a:chExt cx="1056860" cy="1782418"/>
            </a:xfrm>
          </p:grpSpPr>
          <p:sp>
            <p:nvSpPr>
              <p:cNvPr id="51" name="流程图: 手动操作 50">
                <a:extLst>
                  <a:ext uri="{FF2B5EF4-FFF2-40B4-BE49-F238E27FC236}">
                    <a16:creationId xmlns:a16="http://schemas.microsoft.com/office/drawing/2014/main" id="{665B2A14-E8ED-CC91-688B-022A4A7648B1}"/>
                  </a:ext>
                </a:extLst>
              </p:cNvPr>
              <p:cNvSpPr/>
              <p:nvPr/>
            </p:nvSpPr>
            <p:spPr>
              <a:xfrm rot="5400000" flipH="1">
                <a:off x="2423491" y="4414631"/>
                <a:ext cx="1782418" cy="105686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YaHeiUI"/>
                </a:endParaRPr>
              </a:p>
            </p:txBody>
          </p:sp>
          <p:sp>
            <p:nvSpPr>
              <p:cNvPr id="53" name="文本框 52">
                <a:extLst>
                  <a:ext uri="{FF2B5EF4-FFF2-40B4-BE49-F238E27FC236}">
                    <a16:creationId xmlns:a16="http://schemas.microsoft.com/office/drawing/2014/main" id="{7342BE31-30F1-25A9-3999-13E03955BBF5}"/>
                  </a:ext>
                </a:extLst>
              </p:cNvPr>
              <p:cNvSpPr txBox="1"/>
              <p:nvPr/>
            </p:nvSpPr>
            <p:spPr>
              <a:xfrm>
                <a:off x="2823681" y="4804561"/>
                <a:ext cx="800347" cy="276999"/>
              </a:xfrm>
              <a:prstGeom prst="rect">
                <a:avLst/>
              </a:prstGeom>
              <a:noFill/>
            </p:spPr>
            <p:txBody>
              <a:bodyPr wrap="none" lIns="0" tIns="0" rIns="0" bIns="0" rtlCol="0">
                <a:spAutoFit/>
              </a:bodyPr>
              <a:lstStyle/>
              <a:p>
                <a:r>
                  <a:rPr lang="en-US" altLang="zh-CN" b="1" dirty="0">
                    <a:solidFill>
                      <a:schemeClr val="bg1"/>
                    </a:solidFill>
                    <a:latin typeface="MicrosoftYaHeiUI"/>
                    <a:ea typeface="微软雅黑" panose="020B0503020204020204" pitchFamily="34" charset="-122"/>
                  </a:rPr>
                  <a:t>Decoder</a:t>
                </a:r>
                <a:endParaRPr lang="zh-CN" altLang="en-US" b="1" dirty="0">
                  <a:solidFill>
                    <a:schemeClr val="bg1"/>
                  </a:solidFill>
                  <a:latin typeface="MicrosoftYaHeiUI"/>
                  <a:ea typeface="微软雅黑" panose="020B0503020204020204" pitchFamily="34" charset="-122"/>
                </a:endParaRPr>
              </a:p>
            </p:txBody>
          </p:sp>
        </p:grpSp>
        <p:cxnSp>
          <p:nvCxnSpPr>
            <p:cNvPr id="55" name="直接箭头连接符 54">
              <a:extLst>
                <a:ext uri="{FF2B5EF4-FFF2-40B4-BE49-F238E27FC236}">
                  <a16:creationId xmlns:a16="http://schemas.microsoft.com/office/drawing/2014/main" id="{89379FAA-2CC0-1E6A-E767-D0208906DC98}"/>
                </a:ext>
              </a:extLst>
            </p:cNvPr>
            <p:cNvCxnSpPr>
              <a:cxnSpLocks/>
            </p:cNvCxnSpPr>
            <p:nvPr/>
          </p:nvCxnSpPr>
          <p:spPr>
            <a:xfrm>
              <a:off x="8287504" y="4526477"/>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27" name="直接箭头连接符 1026">
              <a:extLst>
                <a:ext uri="{FF2B5EF4-FFF2-40B4-BE49-F238E27FC236}">
                  <a16:creationId xmlns:a16="http://schemas.microsoft.com/office/drawing/2014/main" id="{835AE8E1-4FD8-DB06-DA45-C3BDE50D7864}"/>
                </a:ext>
              </a:extLst>
            </p:cNvPr>
            <p:cNvCxnSpPr>
              <a:cxnSpLocks/>
            </p:cNvCxnSpPr>
            <p:nvPr/>
          </p:nvCxnSpPr>
          <p:spPr>
            <a:xfrm>
              <a:off x="10015840" y="4801116"/>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30" name="Picture 4" descr="MRI | Radiology Reference Article | Radiopaedia.org">
              <a:extLst>
                <a:ext uri="{FF2B5EF4-FFF2-40B4-BE49-F238E27FC236}">
                  <a16:creationId xmlns:a16="http://schemas.microsoft.com/office/drawing/2014/main" id="{056EEB27-E277-A67B-98E3-B392C90852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9471" y="4341230"/>
              <a:ext cx="955460" cy="9554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33" name="文本框 1032">
                  <a:extLst>
                    <a:ext uri="{FF2B5EF4-FFF2-40B4-BE49-F238E27FC236}">
                      <a16:creationId xmlns:a16="http://schemas.microsoft.com/office/drawing/2014/main" id="{37553E40-2031-34C5-CCC6-AE0E6E91F86B}"/>
                    </a:ext>
                  </a:extLst>
                </p:cNvPr>
                <p:cNvSpPr txBox="1"/>
                <p:nvPr/>
              </p:nvSpPr>
              <p:spPr>
                <a:xfrm>
                  <a:off x="8617331" y="2641122"/>
                  <a:ext cx="3279977" cy="1200329"/>
                </a:xfrm>
                <a:prstGeom prst="rect">
                  <a:avLst/>
                </a:prstGeom>
                <a:noFill/>
              </p:spPr>
              <p:txBody>
                <a:bodyPr wrap="square">
                  <a:spAutoFit/>
                </a:bodyPr>
                <a:lstStyle/>
                <a:p>
                  <a:r>
                    <a:rPr lang="en-US" altLang="zh-CN" dirty="0">
                      <a:solidFill>
                        <a:srgbClr val="374151"/>
                      </a:solidFill>
                      <a:latin typeface="MicrosoftYaHeiUI"/>
                      <a:ea typeface="微软雅黑" panose="020B0503020204020204" pitchFamily="34" charset="-122"/>
                    </a:rPr>
                    <a:t>Decoding the sampled latent variable </a:t>
                  </a:r>
                  <a14:m>
                    <m:oMath xmlns:m="http://schemas.openxmlformats.org/officeDocument/2006/math">
                      <m:r>
                        <a:rPr lang="en-US" altLang="zh-CN" dirty="0">
                          <a:solidFill>
                            <a:srgbClr val="374151"/>
                          </a:solidFill>
                          <a:latin typeface="Cambria Math" panose="02040503050406030204" pitchFamily="18" charset="0"/>
                          <a:ea typeface="微软雅黑" panose="020B0503020204020204" pitchFamily="34" charset="-122"/>
                        </a:rPr>
                        <m:t>𝑧</m:t>
                      </m:r>
                    </m:oMath>
                  </a14:m>
                  <a:r>
                    <a:rPr lang="en-US" altLang="zh-CN" dirty="0">
                      <a:solidFill>
                        <a:srgbClr val="374151"/>
                      </a:solidFill>
                      <a:latin typeface="MicrosoftYaHeiUI"/>
                      <a:ea typeface="微软雅黑" panose="020B0503020204020204" pitchFamily="34" charset="-122"/>
                    </a:rPr>
                    <a:t> along with the condition </a:t>
                  </a:r>
                  <a14:m>
                    <m:oMath xmlns:m="http://schemas.openxmlformats.org/officeDocument/2006/math">
                      <m:r>
                        <a:rPr lang="en-US" altLang="zh-CN" dirty="0">
                          <a:solidFill>
                            <a:srgbClr val="374151"/>
                          </a:solidFill>
                          <a:latin typeface="Cambria Math" panose="02040503050406030204" pitchFamily="18" charset="0"/>
                          <a:ea typeface="微软雅黑" panose="020B0503020204020204" pitchFamily="34" charset="-122"/>
                        </a:rPr>
                        <m:t>𝑦</m:t>
                      </m:r>
                    </m:oMath>
                  </a14:m>
                  <a:r>
                    <a:rPr lang="en-US" altLang="zh-CN" dirty="0">
                      <a:solidFill>
                        <a:srgbClr val="374151"/>
                      </a:solidFill>
                      <a:latin typeface="MicrosoftYaHeiUI"/>
                      <a:ea typeface="微软雅黑" panose="020B0503020204020204" pitchFamily="34" charset="-122"/>
                    </a:rPr>
                    <a:t> to reconstruct the input data </a:t>
                  </a:r>
                  <a14:m>
                    <m:oMath xmlns:m="http://schemas.openxmlformats.org/officeDocument/2006/math">
                      <m:r>
                        <a:rPr lang="en-US" altLang="zh-CN" dirty="0">
                          <a:solidFill>
                            <a:srgbClr val="374151"/>
                          </a:solidFill>
                          <a:latin typeface="Cambria Math" panose="02040503050406030204" pitchFamily="18" charset="0"/>
                          <a:ea typeface="微软雅黑" panose="020B0503020204020204" pitchFamily="34" charset="-122"/>
                        </a:rPr>
                        <m:t>𝑥</m:t>
                      </m:r>
                    </m:oMath>
                  </a14:m>
                  <a:endParaRPr lang="zh-CN" altLang="en-US" dirty="0">
                    <a:solidFill>
                      <a:srgbClr val="374151"/>
                    </a:solidFill>
                    <a:latin typeface="MicrosoftYaHeiUI"/>
                    <a:ea typeface="微软雅黑" panose="020B0503020204020204" pitchFamily="34" charset="-122"/>
                  </a:endParaRPr>
                </a:p>
              </p:txBody>
            </p:sp>
          </mc:Choice>
          <mc:Fallback xmlns="">
            <p:sp>
              <p:nvSpPr>
                <p:cNvPr id="1033" name="文本框 1032">
                  <a:extLst>
                    <a:ext uri="{FF2B5EF4-FFF2-40B4-BE49-F238E27FC236}">
                      <a16:creationId xmlns:a16="http://schemas.microsoft.com/office/drawing/2014/main" id="{37553E40-2031-34C5-CCC6-AE0E6E91F86B}"/>
                    </a:ext>
                  </a:extLst>
                </p:cNvPr>
                <p:cNvSpPr txBox="1">
                  <a:spLocks noRot="1" noChangeAspect="1" noMove="1" noResize="1" noEditPoints="1" noAdjustHandles="1" noChangeArrowheads="1" noChangeShapeType="1" noTextEdit="1"/>
                </p:cNvSpPr>
                <p:nvPr/>
              </p:nvSpPr>
              <p:spPr>
                <a:xfrm>
                  <a:off x="8617331" y="2641122"/>
                  <a:ext cx="3279977" cy="1200329"/>
                </a:xfrm>
                <a:prstGeom prst="rect">
                  <a:avLst/>
                </a:prstGeom>
                <a:blipFill>
                  <a:blip r:embed="rId12"/>
                  <a:stretch>
                    <a:fillRect l="-1673" t="-2538" b="-7107"/>
                  </a:stretch>
                </a:blipFill>
              </p:spPr>
              <p:txBody>
                <a:bodyPr/>
                <a:lstStyle/>
                <a:p>
                  <a:r>
                    <a:rPr lang="zh-CN" altLang="en-US">
                      <a:noFill/>
                    </a:rPr>
                    <a:t> </a:t>
                  </a:r>
                </a:p>
              </p:txBody>
            </p:sp>
          </mc:Fallback>
        </mc:AlternateContent>
        <p:sp>
          <p:nvSpPr>
            <p:cNvPr id="1035" name="矩形 1034">
              <a:extLst>
                <a:ext uri="{FF2B5EF4-FFF2-40B4-BE49-F238E27FC236}">
                  <a16:creationId xmlns:a16="http://schemas.microsoft.com/office/drawing/2014/main" id="{99483A1A-EC94-B869-2B32-0575B356EC71}"/>
                </a:ext>
              </a:extLst>
            </p:cNvPr>
            <p:cNvSpPr/>
            <p:nvPr/>
          </p:nvSpPr>
          <p:spPr>
            <a:xfrm>
              <a:off x="8539264" y="2589775"/>
              <a:ext cx="3441062" cy="338029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YaHeiUI"/>
              </a:endParaRPr>
            </a:p>
          </p:txBody>
        </p:sp>
        <mc:AlternateContent xmlns:mc="http://schemas.openxmlformats.org/markup-compatibility/2006" xmlns:a14="http://schemas.microsoft.com/office/drawing/2010/main">
          <mc:Choice Requires="a14">
            <p:sp>
              <p:nvSpPr>
                <p:cNvPr id="1040" name="文本框 1039">
                  <a:extLst>
                    <a:ext uri="{FF2B5EF4-FFF2-40B4-BE49-F238E27FC236}">
                      <a16:creationId xmlns:a16="http://schemas.microsoft.com/office/drawing/2014/main" id="{68642AB9-91E0-E0BD-C69E-3490825C6E31}"/>
                    </a:ext>
                  </a:extLst>
                </p:cNvPr>
                <p:cNvSpPr txBox="1"/>
                <p:nvPr/>
              </p:nvSpPr>
              <p:spPr>
                <a:xfrm>
                  <a:off x="7060952" y="4868301"/>
                  <a:ext cx="1291291" cy="369332"/>
                </a:xfrm>
                <a:prstGeom prst="rect">
                  <a:avLst/>
                </a:prstGeom>
                <a:noFill/>
              </p:spPr>
              <p:txBody>
                <a:bodyPr wrap="square">
                  <a:spAutoFit/>
                </a:bodyPr>
                <a:lstStyle/>
                <a:p>
                  <a:pPr algn="ctr"/>
                  <a:r>
                    <a:rPr lang="en-US" altLang="zh-CN" dirty="0">
                      <a:solidFill>
                        <a:srgbClr val="374151"/>
                      </a:solidFill>
                      <a:latin typeface="MicrosoftYaHeiUI"/>
                      <a:ea typeface="微软雅黑" panose="020B0503020204020204" pitchFamily="34" charset="-122"/>
                      <a:cs typeface="Times New Roman" panose="02020603050405020304" pitchFamily="18" charset="0"/>
                    </a:rPr>
                    <a:t>Condition </a:t>
                  </a:r>
                  <a14:m>
                    <m:oMath xmlns:m="http://schemas.openxmlformats.org/officeDocument/2006/math">
                      <m:r>
                        <a:rPr lang="en-US" altLang="zh-CN" b="0" i="1" dirty="0" smtClean="0">
                          <a:solidFill>
                            <a:srgbClr val="374151"/>
                          </a:solidFill>
                          <a:latin typeface="Cambria Math" panose="02040503050406030204" pitchFamily="18" charset="0"/>
                          <a:cs typeface="Times New Roman" panose="02020603050405020304" pitchFamily="18" charset="0"/>
                        </a:rPr>
                        <m:t>𝑦</m:t>
                      </m:r>
                    </m:oMath>
                  </a14:m>
                  <a:endParaRPr lang="zh-CN" altLang="en-US" dirty="0">
                    <a:latin typeface="MicrosoftYaHeiUI"/>
                  </a:endParaRPr>
                </a:p>
              </p:txBody>
            </p:sp>
          </mc:Choice>
          <mc:Fallback xmlns="">
            <p:sp>
              <p:nvSpPr>
                <p:cNvPr id="1040" name="文本框 1039">
                  <a:extLst>
                    <a:ext uri="{FF2B5EF4-FFF2-40B4-BE49-F238E27FC236}">
                      <a16:creationId xmlns:a16="http://schemas.microsoft.com/office/drawing/2014/main" id="{68642AB9-91E0-E0BD-C69E-3490825C6E31}"/>
                    </a:ext>
                  </a:extLst>
                </p:cNvPr>
                <p:cNvSpPr txBox="1">
                  <a:spLocks noRot="1" noChangeAspect="1" noMove="1" noResize="1" noEditPoints="1" noAdjustHandles="1" noChangeArrowheads="1" noChangeShapeType="1" noTextEdit="1"/>
                </p:cNvSpPr>
                <p:nvPr/>
              </p:nvSpPr>
              <p:spPr>
                <a:xfrm>
                  <a:off x="7060952" y="4868301"/>
                  <a:ext cx="1291291" cy="369332"/>
                </a:xfrm>
                <a:prstGeom prst="rect">
                  <a:avLst/>
                </a:prstGeom>
                <a:blipFill>
                  <a:blip r:embed="rId13"/>
                  <a:stretch>
                    <a:fillRect l="-3302" t="-10000" b="-26667"/>
                  </a:stretch>
                </a:blipFill>
              </p:spPr>
              <p:txBody>
                <a:bodyPr/>
                <a:lstStyle/>
                <a:p>
                  <a:r>
                    <a:rPr lang="zh-CN" altLang="en-US">
                      <a:noFill/>
                    </a:rPr>
                    <a:t> </a:t>
                  </a:r>
                </a:p>
              </p:txBody>
            </p:sp>
          </mc:Fallback>
        </mc:AlternateContent>
        <p:cxnSp>
          <p:nvCxnSpPr>
            <p:cNvPr id="1041" name="直接箭头连接符 1040">
              <a:extLst>
                <a:ext uri="{FF2B5EF4-FFF2-40B4-BE49-F238E27FC236}">
                  <a16:creationId xmlns:a16="http://schemas.microsoft.com/office/drawing/2014/main" id="{12C8D7BC-A67C-83A0-DD9A-6385288D494C}"/>
                </a:ext>
              </a:extLst>
            </p:cNvPr>
            <p:cNvCxnSpPr>
              <a:cxnSpLocks/>
            </p:cNvCxnSpPr>
            <p:nvPr/>
          </p:nvCxnSpPr>
          <p:spPr>
            <a:xfrm>
              <a:off x="8302573" y="5076442"/>
              <a:ext cx="6068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69F0E7F-1460-8D1A-CC30-631DCA844CEB}"/>
                  </a:ext>
                </a:extLst>
              </p:cNvPr>
              <p:cNvSpPr txBox="1"/>
              <p:nvPr/>
            </p:nvSpPr>
            <p:spPr>
              <a:xfrm>
                <a:off x="464168" y="1881945"/>
                <a:ext cx="11344718" cy="879664"/>
              </a:xfrm>
              <a:prstGeom prst="rect">
                <a:avLst/>
              </a:prstGeom>
              <a:noFill/>
            </p:spPr>
            <p:txBody>
              <a:bodyPr wrap="square">
                <a:spAutoFit/>
              </a:bodyPr>
              <a:lstStyle/>
              <a:p>
                <a:pPr>
                  <a:lnSpc>
                    <a:spcPct val="150000"/>
                  </a:lnSpc>
                </a:pPr>
                <a:r>
                  <a:rPr lang="en-US" altLang="zh-CN" dirty="0">
                    <a:solidFill>
                      <a:srgbClr val="374151"/>
                    </a:solidFill>
                    <a:latin typeface="MicrosoftYaHeiUI"/>
                  </a:rPr>
                  <a:t>VAE can generate outputs by sampling from the encoder-estimated latent distribution. </a:t>
                </a:r>
              </a:p>
              <a:p>
                <a:pPr>
                  <a:lnSpc>
                    <a:spcPct val="150000"/>
                  </a:lnSpc>
                </a:pPr>
                <a:r>
                  <a:rPr lang="en-US" altLang="zh-CN" dirty="0">
                    <a:solidFill>
                      <a:srgbClr val="374151"/>
                    </a:solidFill>
                    <a:latin typeface="MicrosoftYaHeiUI"/>
                  </a:rPr>
                  <a:t>The generation can be </a:t>
                </a:r>
                <a:r>
                  <a:rPr lang="en-US" altLang="zh-CN" b="0" i="0" dirty="0">
                    <a:solidFill>
                      <a:srgbClr val="374151"/>
                    </a:solidFill>
                    <a:effectLst/>
                    <a:latin typeface="MicrosoftYaHeiUI"/>
                  </a:rPr>
                  <a:t>more context-aware by capturing the relationship between input </a:t>
                </a:r>
                <a14:m>
                  <m:oMath xmlns:m="http://schemas.openxmlformats.org/officeDocument/2006/math">
                    <m:r>
                      <a:rPr lang="en-US" altLang="zh-CN" b="0" i="1" dirty="0" smtClean="0">
                        <a:solidFill>
                          <a:srgbClr val="374151"/>
                        </a:solidFill>
                        <a:effectLst/>
                        <a:latin typeface="Cambria Math" panose="02040503050406030204" pitchFamily="18" charset="0"/>
                      </a:rPr>
                      <m:t>𝑥</m:t>
                    </m:r>
                  </m:oMath>
                </a14:m>
                <a:r>
                  <a:rPr lang="en-US" altLang="zh-CN" b="0" i="0" dirty="0">
                    <a:solidFill>
                      <a:srgbClr val="374151"/>
                    </a:solidFill>
                    <a:effectLst/>
                    <a:latin typeface="MicrosoftYaHeiUI"/>
                  </a:rPr>
                  <a:t> and </a:t>
                </a:r>
                <a:r>
                  <a:rPr lang="en-US" altLang="zh-CN" dirty="0">
                    <a:solidFill>
                      <a:srgbClr val="374151"/>
                    </a:solidFill>
                    <a:latin typeface="MicrosoftYaHeiUI"/>
                  </a:rPr>
                  <a:t>condition </a:t>
                </a:r>
                <a14:m>
                  <m:oMath xmlns:m="http://schemas.openxmlformats.org/officeDocument/2006/math">
                    <m:r>
                      <a:rPr lang="en-US" altLang="zh-CN" b="0" i="1" dirty="0" smtClean="0">
                        <a:solidFill>
                          <a:srgbClr val="374151"/>
                        </a:solidFill>
                        <a:effectLst/>
                        <a:latin typeface="Cambria Math" panose="02040503050406030204" pitchFamily="18" charset="0"/>
                      </a:rPr>
                      <m:t>𝑦</m:t>
                    </m:r>
                    <m:r>
                      <m:rPr>
                        <m:nor/>
                      </m:rPr>
                      <a:rPr lang="en-US" altLang="zh-CN" b="0" i="0" dirty="0" smtClean="0">
                        <a:solidFill>
                          <a:srgbClr val="374151"/>
                        </a:solidFill>
                        <a:effectLst/>
                        <a:latin typeface="MicrosoftYaHeiUI"/>
                      </a:rPr>
                      <m:t> </m:t>
                    </m:r>
                    <m:r>
                      <m:rPr>
                        <m:nor/>
                      </m:rPr>
                      <a:rPr lang="en-US" altLang="zh-CN" dirty="0">
                        <a:solidFill>
                          <a:srgbClr val="374151"/>
                        </a:solidFill>
                        <a:latin typeface="MicrosoftYaHeiUI"/>
                        <a:cs typeface="Times New Roman" panose="02020603050405020304" pitchFamily="18" charset="0"/>
                      </a:rPr>
                      <m:t>(</m:t>
                    </m:r>
                    <m:r>
                      <m:rPr>
                        <m:nor/>
                      </m:rPr>
                      <a:rPr lang="en-US" altLang="zh-CN" dirty="0">
                        <a:solidFill>
                          <a:srgbClr val="374151"/>
                        </a:solidFill>
                        <a:latin typeface="MicrosoftYaHeiUI"/>
                        <a:cs typeface="Times New Roman" panose="02020603050405020304" pitchFamily="18" charset="0"/>
                      </a:rPr>
                      <m:t>i</m:t>
                    </m:r>
                    <m:r>
                      <m:rPr>
                        <m:nor/>
                      </m:rPr>
                      <a:rPr lang="en-US" altLang="zh-CN" dirty="0">
                        <a:solidFill>
                          <a:srgbClr val="374151"/>
                        </a:solidFill>
                        <a:latin typeface="MicrosoftYaHeiUI"/>
                        <a:cs typeface="Times New Roman" panose="02020603050405020304" pitchFamily="18" charset="0"/>
                      </a:rPr>
                      <m:t>.</m:t>
                    </m:r>
                    <m:r>
                      <m:rPr>
                        <m:nor/>
                      </m:rPr>
                      <a:rPr lang="en-US" altLang="zh-CN" dirty="0">
                        <a:solidFill>
                          <a:srgbClr val="374151"/>
                        </a:solidFill>
                        <a:latin typeface="MicrosoftYaHeiUI"/>
                        <a:cs typeface="Times New Roman" panose="02020603050405020304" pitchFamily="18" charset="0"/>
                      </a:rPr>
                      <m:t>e</m:t>
                    </m:r>
                    <m:r>
                      <m:rPr>
                        <m:nor/>
                      </m:rPr>
                      <a:rPr lang="en-US" altLang="zh-CN" dirty="0">
                        <a:solidFill>
                          <a:srgbClr val="374151"/>
                        </a:solidFill>
                        <a:latin typeface="MicrosoftYaHeiUI"/>
                        <a:cs typeface="Times New Roman" panose="02020603050405020304" pitchFamily="18" charset="0"/>
                      </a:rPr>
                      <m:t>. </m:t>
                    </m:r>
                    <m:r>
                      <m:rPr>
                        <m:nor/>
                      </m:rPr>
                      <a:rPr lang="en-US" altLang="zh-CN" dirty="0">
                        <a:solidFill>
                          <a:srgbClr val="374151"/>
                        </a:solidFill>
                        <a:latin typeface="MicrosoftYaHeiUI"/>
                        <a:cs typeface="Times New Roman" panose="02020603050405020304" pitchFamily="18" charset="0"/>
                      </a:rPr>
                      <m:t>label</m:t>
                    </m:r>
                    <m:r>
                      <m:rPr>
                        <m:nor/>
                      </m:rPr>
                      <a:rPr lang="en-US" altLang="zh-CN" dirty="0">
                        <a:solidFill>
                          <a:srgbClr val="374151"/>
                        </a:solidFill>
                        <a:latin typeface="MicrosoftYaHeiUI"/>
                        <a:cs typeface="Times New Roman" panose="02020603050405020304" pitchFamily="18" charset="0"/>
                      </a:rPr>
                      <m:t>)</m:t>
                    </m:r>
                  </m:oMath>
                </a14:m>
                <a:r>
                  <a:rPr lang="en-US" altLang="zh-CN" b="0" i="0" dirty="0">
                    <a:solidFill>
                      <a:srgbClr val="374151"/>
                    </a:solidFill>
                    <a:effectLst/>
                    <a:latin typeface="MicrosoftYaHeiUI"/>
                  </a:rPr>
                  <a:t>.</a:t>
                </a:r>
              </a:p>
            </p:txBody>
          </p:sp>
        </mc:Choice>
        <mc:Fallback xmlns="">
          <p:sp>
            <p:nvSpPr>
              <p:cNvPr id="12" name="文本框 11">
                <a:extLst>
                  <a:ext uri="{FF2B5EF4-FFF2-40B4-BE49-F238E27FC236}">
                    <a16:creationId xmlns:a16="http://schemas.microsoft.com/office/drawing/2014/main" id="{A69F0E7F-1460-8D1A-CC30-631DCA844CEB}"/>
                  </a:ext>
                </a:extLst>
              </p:cNvPr>
              <p:cNvSpPr txBox="1">
                <a:spLocks noRot="1" noChangeAspect="1" noMove="1" noResize="1" noEditPoints="1" noAdjustHandles="1" noChangeArrowheads="1" noChangeShapeType="1" noTextEdit="1"/>
              </p:cNvSpPr>
              <p:nvPr/>
            </p:nvSpPr>
            <p:spPr>
              <a:xfrm>
                <a:off x="464168" y="1881945"/>
                <a:ext cx="11344718" cy="879664"/>
              </a:xfrm>
              <a:prstGeom prst="rect">
                <a:avLst/>
              </a:prstGeom>
              <a:blipFill>
                <a:blip r:embed="rId14"/>
                <a:stretch>
                  <a:fillRect l="-430" b="-10417"/>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7EF64863-6903-2954-53C2-A0905C03978D}"/>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Use of Uncertainty</a:t>
            </a:r>
          </a:p>
        </p:txBody>
      </p:sp>
      <p:sp>
        <p:nvSpPr>
          <p:cNvPr id="17" name="文本框 16">
            <a:extLst>
              <a:ext uri="{FF2B5EF4-FFF2-40B4-BE49-F238E27FC236}">
                <a16:creationId xmlns:a16="http://schemas.microsoft.com/office/drawing/2014/main" id="{401B2568-89A0-A02E-ECCE-9823D0D90B45}"/>
              </a:ext>
            </a:extLst>
          </p:cNvPr>
          <p:cNvSpPr txBox="1"/>
          <p:nvPr/>
        </p:nvSpPr>
        <p:spPr>
          <a:xfrm>
            <a:off x="314412" y="6583210"/>
            <a:ext cx="1029221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Zhao T, Zhao R, Eskenazi M. Learning discourse-level diversity for neural dialog models using conditional variational autoencoders[J]. </a:t>
            </a:r>
            <a:r>
              <a:rPr kumimoji="0" lang="en-US" altLang="zh-CN" sz="1100" b="0" i="0" u="none" strike="noStrike" kern="1200" cap="none" spc="0" normalizeH="0" baseline="0" noProof="0" dirty="0" err="1">
                <a:ln>
                  <a:noFill/>
                </a:ln>
                <a:solidFill>
                  <a:srgbClr val="222222"/>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1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 preprint arXiv:1703.10960, 2017</a:t>
            </a:r>
            <a:endParaRPr lang="zh-CN" altLang="en-US" dirty="0"/>
          </a:p>
        </p:txBody>
      </p:sp>
      <p:sp>
        <p:nvSpPr>
          <p:cNvPr id="4" name="椭圆 3">
            <a:extLst>
              <a:ext uri="{FF2B5EF4-FFF2-40B4-BE49-F238E27FC236}">
                <a16:creationId xmlns:a16="http://schemas.microsoft.com/office/drawing/2014/main" id="{308422D7-8363-6DEA-39B9-E773000B5F27}"/>
              </a:ext>
            </a:extLst>
          </p:cNvPr>
          <p:cNvSpPr/>
          <p:nvPr/>
        </p:nvSpPr>
        <p:spPr>
          <a:xfrm>
            <a:off x="284617" y="5531575"/>
            <a:ext cx="1301079" cy="4868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852DA24E-6B2E-FCDC-DDFF-C11A954AC6AC}"/>
              </a:ext>
            </a:extLst>
          </p:cNvPr>
          <p:cNvSpPr/>
          <p:nvPr/>
        </p:nvSpPr>
        <p:spPr>
          <a:xfrm>
            <a:off x="7065719" y="5213122"/>
            <a:ext cx="1301079" cy="4868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9A8CAF88-271F-BFA4-C77E-A94F2E350910}"/>
              </a:ext>
            </a:extLst>
          </p:cNvPr>
          <p:cNvSpPr txBox="1"/>
          <p:nvPr/>
        </p:nvSpPr>
        <p:spPr>
          <a:xfrm>
            <a:off x="464168" y="1567662"/>
            <a:ext cx="6097022" cy="369332"/>
          </a:xfrm>
          <a:prstGeom prst="rect">
            <a:avLst/>
          </a:prstGeom>
          <a:noFill/>
        </p:spPr>
        <p:txBody>
          <a:bodyPr wrap="square">
            <a:spAutoFit/>
          </a:bodyPr>
          <a:lstStyle/>
          <a:p>
            <a:r>
              <a:rPr lang="en-US" altLang="zh-CN" b="1" dirty="0">
                <a:solidFill>
                  <a:srgbClr val="374151"/>
                </a:solidFill>
                <a:latin typeface="MicrosoftYaHeiUI"/>
                <a:cs typeface="Times New Roman" panose="02020603050405020304" pitchFamily="18" charset="0"/>
              </a:rPr>
              <a:t>Conditional Variational</a:t>
            </a:r>
            <a:r>
              <a:rPr lang="zh-CN" altLang="en-US" b="1" dirty="0">
                <a:solidFill>
                  <a:srgbClr val="374151"/>
                </a:solidFill>
                <a:latin typeface="MicrosoftYaHeiUI"/>
                <a:cs typeface="Times New Roman" panose="02020603050405020304" pitchFamily="18" charset="0"/>
              </a:rPr>
              <a:t> </a:t>
            </a:r>
            <a:r>
              <a:rPr lang="en-US" altLang="zh-CN" b="1" dirty="0">
                <a:solidFill>
                  <a:srgbClr val="374151"/>
                </a:solidFill>
                <a:latin typeface="MicrosoftYaHeiUI"/>
                <a:cs typeface="Times New Roman" panose="02020603050405020304" pitchFamily="18" charset="0"/>
              </a:rPr>
              <a:t>Autoencoder (CVAE) </a:t>
            </a:r>
            <a:r>
              <a:rPr lang="en-US" altLang="zh-CN" b="1" i="0" dirty="0">
                <a:solidFill>
                  <a:srgbClr val="374151"/>
                </a:solidFill>
                <a:effectLst/>
                <a:latin typeface="MicrosoftYaHeiUI"/>
              </a:rPr>
              <a:t> </a:t>
            </a:r>
            <a:endParaRPr lang="zh-CN" altLang="en-US" b="1" dirty="0"/>
          </a:p>
        </p:txBody>
      </p:sp>
      <p:sp>
        <p:nvSpPr>
          <p:cNvPr id="14" name="文本框 13">
            <a:extLst>
              <a:ext uri="{FF2B5EF4-FFF2-40B4-BE49-F238E27FC236}">
                <a16:creationId xmlns:a16="http://schemas.microsoft.com/office/drawing/2014/main" id="{5C428334-7D3E-AC88-D3F1-A78A23F02753}"/>
              </a:ext>
            </a:extLst>
          </p:cNvPr>
          <p:cNvSpPr txBox="1"/>
          <p:nvPr/>
        </p:nvSpPr>
        <p:spPr>
          <a:xfrm>
            <a:off x="314411" y="1004289"/>
            <a:ext cx="6094854"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Adaptive Uncertainty Quantification </a:t>
            </a:r>
            <a:endParaRPr lang="zh-CN" altLang="en-US" sz="2200" dirty="0"/>
          </a:p>
        </p:txBody>
      </p:sp>
    </p:spTree>
    <p:custDataLst>
      <p:tags r:id="rId1"/>
    </p:custDataLst>
    <p:extLst>
      <p:ext uri="{BB962C8B-B14F-4D97-AF65-F5344CB8AC3E}">
        <p14:creationId xmlns:p14="http://schemas.microsoft.com/office/powerpoint/2010/main" val="340034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3DFB1A1-100C-D20F-27E1-A623759C41FA}"/>
                  </a:ext>
                </a:extLst>
              </p:cNvPr>
              <p:cNvSpPr txBox="1"/>
              <p:nvPr/>
            </p:nvSpPr>
            <p:spPr>
              <a:xfrm>
                <a:off x="544368" y="1297566"/>
                <a:ext cx="11647632" cy="1312026"/>
              </a:xfrm>
              <a:prstGeom prst="rect">
                <a:avLst/>
              </a:prstGeom>
              <a:noFill/>
            </p:spPr>
            <p:txBody>
              <a:bodyPr wrap="square">
                <a:spAutoFit/>
              </a:bodyPr>
              <a:lstStyle/>
              <a:p>
                <a:pPr>
                  <a:lnSpc>
                    <a:spcPct val="150000"/>
                  </a:lnSpc>
                </a:pPr>
                <a:r>
                  <a:rPr lang="en-US" altLang="zh-CN" b="1" dirty="0">
                    <a:latin typeface="MicrosoftYaHeiUI"/>
                    <a:cs typeface="Times New Roman" panose="02020603050405020304" pitchFamily="18" charset="0"/>
                  </a:rPr>
                  <a:t>Localized Conformal Prediction </a:t>
                </a:r>
                <a:r>
                  <a:rPr lang="en-US" altLang="zh-CN" dirty="0">
                    <a:latin typeface="MicrosoftYaHeiUI"/>
                    <a:cs typeface="Times New Roman" panose="02020603050405020304" pitchFamily="18" charset="0"/>
                  </a:rPr>
                  <a:t>weights calibration conformal scores, </a:t>
                </a: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𝑆</m:t>
                        </m:r>
                      </m:e>
                      <m:sub>
                        <m:r>
                          <a:rPr lang="en-US" altLang="zh-CN" b="0" i="1" smtClean="0">
                            <a:latin typeface="Cambria Math" panose="02040503050406030204" pitchFamily="18" charset="0"/>
                            <a:cs typeface="Times New Roman" panose="02020603050405020304" pitchFamily="18" charset="0"/>
                          </a:rPr>
                          <m:t>𝑖</m:t>
                        </m:r>
                      </m:sub>
                    </m:sSub>
                  </m:oMath>
                </a14:m>
                <a:r>
                  <a:rPr lang="en-US" altLang="zh-CN" dirty="0">
                    <a:latin typeface="MicrosoftYaHeiUI"/>
                    <a:cs typeface="Times New Roman" panose="02020603050405020304" pitchFamily="18" charset="0"/>
                  </a:rPr>
                  <a:t>, with distance-informed weights, such as</a:t>
                </a:r>
              </a:p>
              <a:p>
                <a:pPr>
                  <a:lnSpc>
                    <a:spcPct val="150000"/>
                  </a:lnSpc>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𝑆</m:t>
                          </m:r>
                        </m:e>
                        <m:sub>
                          <m:r>
                            <a:rPr lang="en-US" altLang="zh-CN" i="1">
                              <a:latin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𝑋</m:t>
                          </m:r>
                        </m:e>
                        <m:sub>
                          <m:r>
                            <a:rPr lang="en-US" altLang="zh-CN" i="1">
                              <a:latin typeface="Cambria Math" panose="02040503050406030204" pitchFamily="18" charset="0"/>
                              <a:cs typeface="Times New Roman" panose="02020603050405020304" pitchFamily="18" charset="0"/>
                            </a:rPr>
                            <m:t>𝑛</m:t>
                          </m:r>
                          <m:r>
                            <a:rPr lang="en-US" altLang="zh-CN" i="1">
                              <a:latin typeface="Cambria Math" panose="02040503050406030204" pitchFamily="18" charset="0"/>
                              <a:cs typeface="Times New Roman" panose="02020603050405020304" pitchFamily="18" charset="0"/>
                            </a:rPr>
                            <m:t>+1</m:t>
                          </m:r>
                        </m:sub>
                      </m:sSub>
                      <m:r>
                        <a:rPr lang="en-US" altLang="zh-CN" b="0" i="1" smtClean="0">
                          <a:latin typeface="Cambria Math" panose="02040503050406030204" pitchFamily="18" charset="0"/>
                          <a:cs typeface="Times New Roman" panose="02020603050405020304" pitchFamily="18" charset="0"/>
                        </a:rPr>
                        <m:t>)=</m:t>
                      </m:r>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𝑒</m:t>
                          </m:r>
                        </m:e>
                        <m:sup>
                          <m:r>
                            <a:rPr lang="en-US" altLang="zh-CN" i="1">
                              <a:latin typeface="Cambria Math" panose="02040503050406030204" pitchFamily="18" charset="0"/>
                              <a:cs typeface="Times New Roman" panose="02020603050405020304" pitchFamily="18" charset="0"/>
                            </a:rPr>
                            <m:t>−5|</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𝑋</m:t>
                              </m:r>
                            </m:e>
                            <m:sub>
                              <m:r>
                                <a:rPr lang="en-US" altLang="zh-CN" i="1">
                                  <a:latin typeface="Cambria Math" panose="02040503050406030204" pitchFamily="18" charset="0"/>
                                  <a:cs typeface="Times New Roman" panose="02020603050405020304" pitchFamily="18" charset="0"/>
                                </a:rPr>
                                <m:t>𝑛</m:t>
                              </m:r>
                              <m:r>
                                <a:rPr lang="en-US" altLang="zh-CN" i="1">
                                  <a:latin typeface="Cambria Math" panose="02040503050406030204" pitchFamily="18" charset="0"/>
                                  <a:cs typeface="Times New Roman" panose="02020603050405020304" pitchFamily="18" charset="0"/>
                                </a:rPr>
                                <m:t>+1</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𝑋</m:t>
                              </m:r>
                            </m:e>
                            <m:sub>
                              <m:r>
                                <a:rPr lang="en-US" altLang="zh-CN" i="1">
                                  <a:latin typeface="Cambria Math" panose="02040503050406030204" pitchFamily="18" charset="0"/>
                                  <a:cs typeface="Times New Roman" panose="02020603050405020304" pitchFamily="18" charset="0"/>
                                </a:rPr>
                                <m:t>𝑖</m:t>
                              </m:r>
                            </m:sub>
                          </m:sSub>
                          <m:r>
                            <a:rPr lang="en-US" altLang="zh-CN" i="1">
                              <a:latin typeface="Cambria Math" panose="02040503050406030204" pitchFamily="18" charset="0"/>
                              <a:cs typeface="Times New Roman" panose="02020603050405020304" pitchFamily="18" charset="0"/>
                            </a:rPr>
                            <m:t>|</m:t>
                          </m:r>
                        </m:sup>
                      </m:sSup>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h</m:t>
                      </m:r>
                      <m:d>
                        <m:dPr>
                          <m:ctrlPr>
                            <a:rPr lang="en-US" altLang="zh-CN" i="1">
                              <a:latin typeface="Cambria Math" panose="02040503050406030204" pitchFamily="18" charset="0"/>
                              <a:cs typeface="Times New Roman" panose="02020603050405020304" pitchFamily="18" charset="0"/>
                            </a:rPr>
                          </m:ctrlPr>
                        </m:dPr>
                        <m:e>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𝑖</m:t>
                              </m:r>
                            </m:sub>
                          </m:sSub>
                        </m:e>
                      </m:d>
                      <m:r>
                        <a:rPr lang="en-US" altLang="zh-CN" i="1">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𝑌</m:t>
                          </m:r>
                        </m:e>
                        <m:sub>
                          <m:r>
                            <a:rPr lang="en-US" altLang="zh-CN" i="1">
                              <a:solidFill>
                                <a:srgbClr val="374151"/>
                              </a:solidFill>
                              <a:latin typeface="Cambria Math" panose="02040503050406030204" pitchFamily="18" charset="0"/>
                              <a:cs typeface="Times New Roman" panose="02020603050405020304" pitchFamily="18" charset="0"/>
                            </a:rPr>
                            <m:t>𝑖</m:t>
                          </m:r>
                        </m:sub>
                      </m:sSub>
                      <m:r>
                        <a:rPr lang="en-US" altLang="zh-CN" b="0" i="1" smtClean="0">
                          <a:solidFill>
                            <a:srgbClr val="374151"/>
                          </a:solidFill>
                          <a:latin typeface="Cambria Math" panose="02040503050406030204" pitchFamily="18" charset="0"/>
                          <a:cs typeface="Times New Roman" panose="02020603050405020304" pitchFamily="18" charset="0"/>
                        </a:rPr>
                        <m:t>|</m:t>
                      </m:r>
                    </m:oMath>
                  </m:oMathPara>
                </a14:m>
                <a:endParaRPr lang="en-US" altLang="zh-CN" dirty="0">
                  <a:latin typeface="MicrosoftYaHeiUI"/>
                  <a:cs typeface="Times New Roman" panose="02020603050405020304" pitchFamily="18" charset="0"/>
                </a:endParaRPr>
              </a:p>
              <a:p>
                <a:pPr>
                  <a:lnSpc>
                    <a:spcPct val="150000"/>
                  </a:lnSpc>
                </a:pPr>
                <a:r>
                  <a:rPr lang="en-US" altLang="zh-CN" dirty="0">
                    <a:solidFill>
                      <a:srgbClr val="374151"/>
                    </a:solidFill>
                    <a:latin typeface="MicrosoftYaHeiUI"/>
                    <a:cs typeface="Times New Roman" panose="02020603050405020304" pitchFamily="18" charset="0"/>
                  </a:rPr>
                  <a:t>then the </a:t>
                </a:r>
                <a14:m>
                  <m:oMath xmlns:m="http://schemas.openxmlformats.org/officeDocument/2006/math">
                    <m:r>
                      <a:rPr lang="en-US" altLang="zh-CN" b="0" i="1" smtClean="0">
                        <a:solidFill>
                          <a:srgbClr val="374151"/>
                        </a:solidFill>
                        <a:latin typeface="Cambria Math" panose="02040503050406030204" pitchFamily="18" charset="0"/>
                        <a:cs typeface="Times New Roman" panose="02020603050405020304" pitchFamily="18" charset="0"/>
                      </a:rPr>
                      <m:t>1−</m:t>
                    </m:r>
                    <m:r>
                      <a:rPr lang="zh-CN" altLang="en-US" b="0" i="1" smtClean="0">
                        <a:solidFill>
                          <a:srgbClr val="374151"/>
                        </a:solidFill>
                        <a:latin typeface="Cambria Math" panose="02040503050406030204" pitchFamily="18" charset="0"/>
                        <a:cs typeface="Times New Roman" panose="02020603050405020304" pitchFamily="18" charset="0"/>
                      </a:rPr>
                      <m:t>𝛼</m:t>
                    </m:r>
                  </m:oMath>
                </a14:m>
                <a:r>
                  <a:rPr lang="en-US" altLang="zh-CN" dirty="0">
                    <a:solidFill>
                      <a:srgbClr val="374151"/>
                    </a:solidFill>
                    <a:latin typeface="MicrosoftYaHeiUI"/>
                    <a:cs typeface="Times New Roman" panose="02020603050405020304" pitchFamily="18" charset="0"/>
                  </a:rPr>
                  <a:t> quantile of the weighted conformal scores </a:t>
                </a:r>
                <a14:m>
                  <m:oMath xmlns:m="http://schemas.openxmlformats.org/officeDocument/2006/math">
                    <m:sSubSup>
                      <m:sSubSupPr>
                        <m:ctrlPr>
                          <a:rPr lang="en-US" altLang="zh-CN" i="1" smtClean="0">
                            <a:solidFill>
                              <a:srgbClr val="374151"/>
                            </a:solidFill>
                            <a:latin typeface="Cambria Math" panose="02040503050406030204" pitchFamily="18" charset="0"/>
                            <a:cs typeface="Times New Roman" panose="02020603050405020304" pitchFamily="18" charset="0"/>
                          </a:rPr>
                        </m:ctrlPr>
                      </m:sSubSupPr>
                      <m:e>
                        <m:r>
                          <a:rPr lang="en-US" altLang="zh-CN" b="0" i="1" smtClean="0">
                            <a:solidFill>
                              <a:srgbClr val="374151"/>
                            </a:solidFill>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𝑆</m:t>
                            </m:r>
                          </m:e>
                          <m:sub>
                            <m:r>
                              <a:rPr lang="en-US" altLang="zh-CN" i="1">
                                <a:latin typeface="Cambria Math" panose="02040503050406030204" pitchFamily="18" charset="0"/>
                                <a:cs typeface="Times New Roman" panose="02020603050405020304" pitchFamily="18" charset="0"/>
                              </a:rPr>
                              <m:t>𝑖</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𝑋</m:t>
                            </m:r>
                          </m:e>
                          <m:sub>
                            <m:r>
                              <a:rPr lang="en-US" altLang="zh-CN" i="1">
                                <a:latin typeface="Cambria Math" panose="02040503050406030204" pitchFamily="18" charset="0"/>
                                <a:cs typeface="Times New Roman" panose="02020603050405020304" pitchFamily="18" charset="0"/>
                              </a:rPr>
                              <m:t>𝑛</m:t>
                            </m:r>
                            <m:r>
                              <a:rPr lang="en-US" altLang="zh-CN" i="1">
                                <a:latin typeface="Cambria Math" panose="02040503050406030204" pitchFamily="18" charset="0"/>
                                <a:cs typeface="Times New Roman" panose="02020603050405020304" pitchFamily="18" charset="0"/>
                              </a:rPr>
                              <m:t>+1</m:t>
                            </m:r>
                          </m:sub>
                        </m:sSub>
                        <m:r>
                          <a:rPr lang="en-US" altLang="zh-CN" i="1">
                            <a:latin typeface="Cambria Math" panose="02040503050406030204" pitchFamily="18" charset="0"/>
                            <a:cs typeface="Times New Roman" panose="02020603050405020304" pitchFamily="18" charset="0"/>
                          </a:rPr>
                          <m:t>)</m:t>
                        </m:r>
                        <m:r>
                          <a:rPr lang="en-US" altLang="zh-CN" b="0" i="1" smtClean="0">
                            <a:solidFill>
                              <a:srgbClr val="374151"/>
                            </a:solidFill>
                            <a:latin typeface="Cambria Math" panose="02040503050406030204" pitchFamily="18" charset="0"/>
                            <a:cs typeface="Times New Roman" panose="02020603050405020304" pitchFamily="18" charset="0"/>
                          </a:rPr>
                          <m:t>}</m:t>
                        </m:r>
                      </m:e>
                      <m:sub>
                        <m:r>
                          <a:rPr lang="en-US" altLang="zh-CN" b="0" i="1" smtClean="0">
                            <a:solidFill>
                              <a:srgbClr val="374151"/>
                            </a:solidFill>
                            <a:latin typeface="Cambria Math" panose="02040503050406030204" pitchFamily="18" charset="0"/>
                            <a:cs typeface="Times New Roman" panose="02020603050405020304" pitchFamily="18" charset="0"/>
                          </a:rPr>
                          <m:t>𝑖</m:t>
                        </m:r>
                        <m:r>
                          <a:rPr lang="en-US" altLang="zh-CN" b="0" i="1" smtClean="0">
                            <a:solidFill>
                              <a:srgbClr val="374151"/>
                            </a:solidFill>
                            <a:latin typeface="Cambria Math" panose="02040503050406030204" pitchFamily="18" charset="0"/>
                            <a:cs typeface="Times New Roman" panose="02020603050405020304" pitchFamily="18" charset="0"/>
                          </a:rPr>
                          <m:t>=1</m:t>
                        </m:r>
                      </m:sub>
                      <m:sup>
                        <m:r>
                          <a:rPr lang="en-US" altLang="zh-CN" b="0" i="1" smtClean="0">
                            <a:solidFill>
                              <a:srgbClr val="374151"/>
                            </a:solidFill>
                            <a:latin typeface="Cambria Math" panose="02040503050406030204" pitchFamily="18" charset="0"/>
                            <a:cs typeface="Times New Roman" panose="02020603050405020304" pitchFamily="18" charset="0"/>
                          </a:rPr>
                          <m:t>𝑛</m:t>
                        </m:r>
                      </m:sup>
                    </m:sSubSup>
                  </m:oMath>
                </a14:m>
                <a:r>
                  <a:rPr lang="en-US" altLang="zh-CN" dirty="0">
                    <a:solidFill>
                      <a:srgbClr val="374151"/>
                    </a:solidFill>
                    <a:latin typeface="MicrosoftYaHeiUI"/>
                    <a:cs typeface="Times New Roman" panose="02020603050405020304" pitchFamily="18" charset="0"/>
                  </a:rPr>
                  <a:t> is a function of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𝑋</m:t>
                        </m:r>
                      </m:e>
                      <m:sub>
                        <m:r>
                          <a:rPr lang="en-US" altLang="zh-CN" i="1">
                            <a:latin typeface="Cambria Math" panose="02040503050406030204" pitchFamily="18" charset="0"/>
                            <a:cs typeface="Times New Roman" panose="02020603050405020304" pitchFamily="18" charset="0"/>
                          </a:rPr>
                          <m:t>𝑛</m:t>
                        </m:r>
                        <m:r>
                          <a:rPr lang="en-US" altLang="zh-CN" i="1">
                            <a:latin typeface="Cambria Math" panose="02040503050406030204" pitchFamily="18" charset="0"/>
                            <a:cs typeface="Times New Roman" panose="02020603050405020304" pitchFamily="18" charset="0"/>
                          </a:rPr>
                          <m:t>+1</m:t>
                        </m:r>
                      </m:sub>
                    </m:sSub>
                  </m:oMath>
                </a14:m>
                <a:r>
                  <a:rPr lang="en-US" altLang="zh-CN" dirty="0">
                    <a:solidFill>
                      <a:srgbClr val="374151"/>
                    </a:solidFill>
                    <a:latin typeface="MicrosoftYaHeiUI"/>
                    <a:cs typeface="Times New Roman" panose="02020603050405020304" pitchFamily="18" charset="0"/>
                  </a:rPr>
                  <a:t>, denoted by </a:t>
                </a:r>
                <a14:m>
                  <m:oMath xmlns:m="http://schemas.openxmlformats.org/officeDocument/2006/math">
                    <m:r>
                      <a:rPr lang="zh-CN" altLang="en-US" i="1" dirty="0">
                        <a:latin typeface="Cambria Math" panose="02040503050406030204" pitchFamily="18" charset="0"/>
                        <a:cs typeface="Times New Roman" panose="02020603050405020304" pitchFamily="18" charset="0"/>
                      </a:rPr>
                      <m:t>𝜏</m:t>
                    </m:r>
                    <m:r>
                      <a:rPr lang="en-US" altLang="zh-CN" i="1" dirty="0">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𝑛</m:t>
                        </m:r>
                        <m:r>
                          <a:rPr lang="en-US" altLang="zh-CN" i="1">
                            <a:solidFill>
                              <a:srgbClr val="374151"/>
                            </a:solidFill>
                            <a:latin typeface="Cambria Math" panose="02040503050406030204" pitchFamily="18" charset="0"/>
                            <a:cs typeface="Times New Roman" panose="02020603050405020304" pitchFamily="18" charset="0"/>
                          </a:rPr>
                          <m:t>+1</m:t>
                        </m:r>
                      </m:sub>
                    </m:sSub>
                    <m:r>
                      <a:rPr lang="en-US" altLang="zh-CN" b="0" i="1" smtClean="0">
                        <a:solidFill>
                          <a:srgbClr val="374151"/>
                        </a:solidFill>
                        <a:latin typeface="Cambria Math" panose="02040503050406030204" pitchFamily="18" charset="0"/>
                        <a:cs typeface="Times New Roman" panose="02020603050405020304" pitchFamily="18" charset="0"/>
                      </a:rPr>
                      <m:t>)</m:t>
                    </m:r>
                  </m:oMath>
                </a14:m>
                <a:r>
                  <a:rPr lang="en-US" altLang="zh-CN" dirty="0">
                    <a:solidFill>
                      <a:srgbClr val="374151"/>
                    </a:solidFill>
                    <a:latin typeface="MicrosoftYaHeiUI"/>
                    <a:cs typeface="Times New Roman" panose="02020603050405020304" pitchFamily="18" charset="0"/>
                  </a:rPr>
                  <a:t>. </a:t>
                </a:r>
              </a:p>
            </p:txBody>
          </p:sp>
        </mc:Choice>
        <mc:Fallback xmlns="">
          <p:sp>
            <p:nvSpPr>
              <p:cNvPr id="63" name="文本框 62">
                <a:extLst>
                  <a:ext uri="{FF2B5EF4-FFF2-40B4-BE49-F238E27FC236}">
                    <a16:creationId xmlns:a16="http://schemas.microsoft.com/office/drawing/2014/main" id="{A3DFB1A1-100C-D20F-27E1-A623759C41FA}"/>
                  </a:ext>
                </a:extLst>
              </p:cNvPr>
              <p:cNvSpPr txBox="1">
                <a:spLocks noRot="1" noChangeAspect="1" noMove="1" noResize="1" noEditPoints="1" noAdjustHandles="1" noChangeArrowheads="1" noChangeShapeType="1" noTextEdit="1"/>
              </p:cNvSpPr>
              <p:nvPr/>
            </p:nvSpPr>
            <p:spPr>
              <a:xfrm>
                <a:off x="544368" y="1297566"/>
                <a:ext cx="11647632" cy="1312026"/>
              </a:xfrm>
              <a:prstGeom prst="rect">
                <a:avLst/>
              </a:prstGeom>
              <a:blipFill>
                <a:blip r:embed="rId4"/>
                <a:stretch>
                  <a:fillRect l="-419" b="-6512"/>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FAE076A5-5F44-F8FB-1355-79C075566158}"/>
              </a:ext>
            </a:extLst>
          </p:cNvPr>
          <p:cNvGrpSpPr/>
          <p:nvPr/>
        </p:nvGrpSpPr>
        <p:grpSpPr>
          <a:xfrm>
            <a:off x="1119544" y="3203945"/>
            <a:ext cx="4402299" cy="3256600"/>
            <a:chOff x="1119544" y="3203945"/>
            <a:chExt cx="4402299" cy="3256600"/>
          </a:xfrm>
        </p:grpSpPr>
        <p:grpSp>
          <p:nvGrpSpPr>
            <p:cNvPr id="1130" name="组合 1129">
              <a:extLst>
                <a:ext uri="{FF2B5EF4-FFF2-40B4-BE49-F238E27FC236}">
                  <a16:creationId xmlns:a16="http://schemas.microsoft.com/office/drawing/2014/main" id="{9BFAA4DA-BB96-61F4-9742-A74E375AAAD1}"/>
                </a:ext>
              </a:extLst>
            </p:cNvPr>
            <p:cNvGrpSpPr/>
            <p:nvPr/>
          </p:nvGrpSpPr>
          <p:grpSpPr>
            <a:xfrm>
              <a:off x="1119544" y="3203945"/>
              <a:ext cx="4402299" cy="3256600"/>
              <a:chOff x="637534" y="3026736"/>
              <a:chExt cx="4402299" cy="3256600"/>
            </a:xfrm>
          </p:grpSpPr>
          <p:grpSp>
            <p:nvGrpSpPr>
              <p:cNvPr id="6" name="组合 5">
                <a:extLst>
                  <a:ext uri="{FF2B5EF4-FFF2-40B4-BE49-F238E27FC236}">
                    <a16:creationId xmlns:a16="http://schemas.microsoft.com/office/drawing/2014/main" id="{EF4FFDF2-6BAD-600F-BB3B-7F608BC10F4A}"/>
                  </a:ext>
                </a:extLst>
              </p:cNvPr>
              <p:cNvGrpSpPr/>
              <p:nvPr/>
            </p:nvGrpSpPr>
            <p:grpSpPr>
              <a:xfrm>
                <a:off x="637534" y="3026736"/>
                <a:ext cx="4402299" cy="2801830"/>
                <a:chOff x="7744916" y="3942498"/>
                <a:chExt cx="3980041" cy="2558013"/>
              </a:xfrm>
            </p:grpSpPr>
            <p:sp>
              <p:nvSpPr>
                <p:cNvPr id="8" name="文本框 7">
                  <a:extLst>
                    <a:ext uri="{FF2B5EF4-FFF2-40B4-BE49-F238E27FC236}">
                      <a16:creationId xmlns:a16="http://schemas.microsoft.com/office/drawing/2014/main" id="{BD17D6A4-3A3E-D0EB-2259-536D5EA7CAAA}"/>
                    </a:ext>
                  </a:extLst>
                </p:cNvPr>
                <p:cNvSpPr txBox="1"/>
                <p:nvPr/>
              </p:nvSpPr>
              <p:spPr>
                <a:xfrm>
                  <a:off x="8358255" y="3942498"/>
                  <a:ext cx="2131930"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uncovered test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椭圆 9">
                  <a:extLst>
                    <a:ext uri="{FF2B5EF4-FFF2-40B4-BE49-F238E27FC236}">
                      <a16:creationId xmlns:a16="http://schemas.microsoft.com/office/drawing/2014/main" id="{A8B27214-7F99-2D49-3F5E-E7113AAB1E5B}"/>
                    </a:ext>
                  </a:extLst>
                </p:cNvPr>
                <p:cNvSpPr/>
                <p:nvPr/>
              </p:nvSpPr>
              <p:spPr>
                <a:xfrm>
                  <a:off x="8243524" y="4059820"/>
                  <a:ext cx="107641" cy="10331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13" name="组合 12">
                  <a:extLst>
                    <a:ext uri="{FF2B5EF4-FFF2-40B4-BE49-F238E27FC236}">
                      <a16:creationId xmlns:a16="http://schemas.microsoft.com/office/drawing/2014/main" id="{1039AE3A-C7C2-D4B6-034B-20C0B4A9318D}"/>
                    </a:ext>
                  </a:extLst>
                </p:cNvPr>
                <p:cNvGrpSpPr/>
                <p:nvPr/>
              </p:nvGrpSpPr>
              <p:grpSpPr>
                <a:xfrm>
                  <a:off x="7744916" y="4010438"/>
                  <a:ext cx="3980041" cy="2490073"/>
                  <a:chOff x="7744916" y="4010438"/>
                  <a:chExt cx="3980041" cy="2490073"/>
                </a:xfrm>
              </p:grpSpPr>
              <p:grpSp>
                <p:nvGrpSpPr>
                  <p:cNvPr id="15" name="组合 14">
                    <a:extLst>
                      <a:ext uri="{FF2B5EF4-FFF2-40B4-BE49-F238E27FC236}">
                        <a16:creationId xmlns:a16="http://schemas.microsoft.com/office/drawing/2014/main" id="{ED899CDC-20A2-EA33-A20D-2204606B450A}"/>
                      </a:ext>
                    </a:extLst>
                  </p:cNvPr>
                  <p:cNvGrpSpPr/>
                  <p:nvPr/>
                </p:nvGrpSpPr>
                <p:grpSpPr>
                  <a:xfrm>
                    <a:off x="7744916" y="4010438"/>
                    <a:ext cx="3980041" cy="2490073"/>
                    <a:chOff x="8110629" y="4556237"/>
                    <a:chExt cx="3422265" cy="2141106"/>
                  </a:xfrm>
                </p:grpSpPr>
                <p:cxnSp>
                  <p:nvCxnSpPr>
                    <p:cNvPr id="35" name="直接连接符 34">
                      <a:extLst>
                        <a:ext uri="{FF2B5EF4-FFF2-40B4-BE49-F238E27FC236}">
                          <a16:creationId xmlns:a16="http://schemas.microsoft.com/office/drawing/2014/main" id="{2F312C47-E7AD-F54D-EF3A-15BC09A3FDE0}"/>
                        </a:ext>
                      </a:extLst>
                    </p:cNvPr>
                    <p:cNvCxnSpPr>
                      <a:cxnSpLocks/>
                    </p:cNvCxnSpPr>
                    <p:nvPr/>
                  </p:nvCxnSpPr>
                  <p:spPr>
                    <a:xfrm flipV="1">
                      <a:off x="8925886" y="5004033"/>
                      <a:ext cx="2101442" cy="1501629"/>
                    </a:xfrm>
                    <a:prstGeom prst="line">
                      <a:avLst/>
                    </a:prstGeom>
                    <a:ln w="38100">
                      <a:solidFill>
                        <a:schemeClr val="accent6"/>
                      </a:solidFill>
                      <a:prstDash val="dash"/>
                    </a:ln>
                  </p:spPr>
                  <p:style>
                    <a:lnRef idx="1">
                      <a:schemeClr val="accent5"/>
                    </a:lnRef>
                    <a:fillRef idx="0">
                      <a:schemeClr val="accent5"/>
                    </a:fillRef>
                    <a:effectRef idx="0">
                      <a:schemeClr val="accent5"/>
                    </a:effectRef>
                    <a:fontRef idx="minor">
                      <a:schemeClr val="tx1"/>
                    </a:fontRef>
                  </p:style>
                </p:cxnSp>
                <p:cxnSp>
                  <p:nvCxnSpPr>
                    <p:cNvPr id="21" name="直接连接符 20">
                      <a:extLst>
                        <a:ext uri="{FF2B5EF4-FFF2-40B4-BE49-F238E27FC236}">
                          <a16:creationId xmlns:a16="http://schemas.microsoft.com/office/drawing/2014/main" id="{D9A892D2-2F74-9959-C4C6-939FE5118BBE}"/>
                        </a:ext>
                      </a:extLst>
                    </p:cNvPr>
                    <p:cNvCxnSpPr>
                      <a:cxnSpLocks/>
                    </p:cNvCxnSpPr>
                    <p:nvPr/>
                  </p:nvCxnSpPr>
                  <p:spPr>
                    <a:xfrm flipV="1">
                      <a:off x="8486672" y="4668153"/>
                      <a:ext cx="2291811" cy="1637661"/>
                    </a:xfrm>
                    <a:prstGeom prst="line">
                      <a:avLst/>
                    </a:prstGeom>
                    <a:ln w="38100">
                      <a:solidFill>
                        <a:schemeClr val="accent6"/>
                      </a:solidFill>
                      <a:prstDash val="dash"/>
                    </a:ln>
                  </p:spPr>
                  <p:style>
                    <a:lnRef idx="1">
                      <a:schemeClr val="accent5"/>
                    </a:lnRef>
                    <a:fillRef idx="0">
                      <a:schemeClr val="accent5"/>
                    </a:fillRef>
                    <a:effectRef idx="0">
                      <a:schemeClr val="accent5"/>
                    </a:effectRef>
                    <a:fontRef idx="minor">
                      <a:schemeClr val="tx1"/>
                    </a:fontRef>
                  </p:style>
                </p:cxnSp>
                <p:grpSp>
                  <p:nvGrpSpPr>
                    <p:cNvPr id="22" name="组合 21">
                      <a:extLst>
                        <a:ext uri="{FF2B5EF4-FFF2-40B4-BE49-F238E27FC236}">
                          <a16:creationId xmlns:a16="http://schemas.microsoft.com/office/drawing/2014/main" id="{8D67579F-D0A7-4E1F-818E-D21D1986AF8D}"/>
                        </a:ext>
                      </a:extLst>
                    </p:cNvPr>
                    <p:cNvGrpSpPr/>
                    <p:nvPr/>
                  </p:nvGrpSpPr>
                  <p:grpSpPr>
                    <a:xfrm>
                      <a:off x="8110629" y="4556237"/>
                      <a:ext cx="3422265" cy="2141106"/>
                      <a:chOff x="8124483" y="4217960"/>
                      <a:chExt cx="3422265" cy="2141106"/>
                    </a:xfrm>
                  </p:grpSpPr>
                  <p:grpSp>
                    <p:nvGrpSpPr>
                      <p:cNvPr id="36" name="组合 35">
                        <a:extLst>
                          <a:ext uri="{FF2B5EF4-FFF2-40B4-BE49-F238E27FC236}">
                            <a16:creationId xmlns:a16="http://schemas.microsoft.com/office/drawing/2014/main" id="{16753D1A-0F6E-0CCE-932D-E81D17A616F2}"/>
                          </a:ext>
                        </a:extLst>
                      </p:cNvPr>
                      <p:cNvGrpSpPr/>
                      <p:nvPr/>
                    </p:nvGrpSpPr>
                    <p:grpSpPr>
                      <a:xfrm>
                        <a:off x="8124483" y="4217960"/>
                        <a:ext cx="3422265" cy="2141106"/>
                        <a:chOff x="8139227" y="4153368"/>
                        <a:chExt cx="3828048" cy="2535508"/>
                      </a:xfrm>
                    </p:grpSpPr>
                    <p:grpSp>
                      <p:nvGrpSpPr>
                        <p:cNvPr id="1124" name="组合 1123">
                          <a:extLst>
                            <a:ext uri="{FF2B5EF4-FFF2-40B4-BE49-F238E27FC236}">
                              <a16:creationId xmlns:a16="http://schemas.microsoft.com/office/drawing/2014/main" id="{FEAEF734-7DB5-954B-109C-65504FAD9B04}"/>
                            </a:ext>
                          </a:extLst>
                        </p:cNvPr>
                        <p:cNvGrpSpPr/>
                        <p:nvPr/>
                      </p:nvGrpSpPr>
                      <p:grpSpPr>
                        <a:xfrm>
                          <a:off x="8482565" y="4153368"/>
                          <a:ext cx="3065459" cy="2356402"/>
                          <a:chOff x="636212" y="292963"/>
                          <a:chExt cx="3833959" cy="2924424"/>
                        </a:xfrm>
                      </p:grpSpPr>
                      <p:cxnSp>
                        <p:nvCxnSpPr>
                          <p:cNvPr id="1127" name="直接箭头连接符 1126">
                            <a:extLst>
                              <a:ext uri="{FF2B5EF4-FFF2-40B4-BE49-F238E27FC236}">
                                <a16:creationId xmlns:a16="http://schemas.microsoft.com/office/drawing/2014/main" id="{D6A6A6E8-EF93-D383-2214-C2C2881EB5A7}"/>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28" name="直接箭头连接符 1127">
                            <a:extLst>
                              <a:ext uri="{FF2B5EF4-FFF2-40B4-BE49-F238E27FC236}">
                                <a16:creationId xmlns:a16="http://schemas.microsoft.com/office/drawing/2014/main" id="{D97FDAFE-3EDD-9028-771B-FF29B69A78E2}"/>
                              </a:ext>
                            </a:extLst>
                          </p:cNvPr>
                          <p:cNvCxnSpPr>
                            <a:cxnSpLocks/>
                          </p:cNvCxnSpPr>
                          <p:nvPr/>
                        </p:nvCxnSpPr>
                        <p:spPr>
                          <a:xfrm>
                            <a:off x="641025" y="3217387"/>
                            <a:ext cx="382914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125" name="文本框 1124">
                              <a:extLst>
                                <a:ext uri="{FF2B5EF4-FFF2-40B4-BE49-F238E27FC236}">
                                  <a16:creationId xmlns:a16="http://schemas.microsoft.com/office/drawing/2014/main" id="{5AE70130-A79F-1C74-EADA-672AF946D5E8}"/>
                                </a:ext>
                              </a:extLst>
                            </p:cNvPr>
                            <p:cNvSpPr txBox="1"/>
                            <p:nvPr/>
                          </p:nvSpPr>
                          <p:spPr>
                            <a:xfrm>
                              <a:off x="11594686" y="6319544"/>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i="1" smtClean="0">
                                        <a:solidFill>
                                          <a:srgbClr val="374151"/>
                                        </a:solidFill>
                                        <a:latin typeface="Cambria Math" panose="02040503050406030204" pitchFamily="18" charset="0"/>
                                        <a:cs typeface="Times New Roman" panose="02020603050405020304" pitchFamily="18" charset="0"/>
                                      </a:rPr>
                                      <m:t>𝑋</m:t>
                                    </m:r>
                                  </m:oMath>
                                </m:oMathPara>
                              </a14:m>
                              <a:endParaRPr lang="zh-CN" altLang="en-US" dirty="0"/>
                            </a:p>
                          </p:txBody>
                        </p:sp>
                      </mc:Choice>
                      <mc:Fallback xmlns="">
                        <p:sp>
                          <p:nvSpPr>
                            <p:cNvPr id="33" name="文本框 32">
                              <a:extLst>
                                <a:ext uri="{FF2B5EF4-FFF2-40B4-BE49-F238E27FC236}">
                                  <a16:creationId xmlns:a16="http://schemas.microsoft.com/office/drawing/2014/main" id="{D81C793A-1E51-3425-C90C-70B0901E36EF}"/>
                                </a:ext>
                              </a:extLst>
                            </p:cNvPr>
                            <p:cNvSpPr txBox="1">
                              <a:spLocks noRot="1" noChangeAspect="1" noMove="1" noResize="1" noEditPoints="1" noAdjustHandles="1" noChangeArrowheads="1" noChangeShapeType="1" noTextEdit="1"/>
                            </p:cNvSpPr>
                            <p:nvPr/>
                          </p:nvSpPr>
                          <p:spPr>
                            <a:xfrm>
                              <a:off x="11594686" y="6319544"/>
                              <a:ext cx="372589"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6" name="文本框 1125">
                              <a:extLst>
                                <a:ext uri="{FF2B5EF4-FFF2-40B4-BE49-F238E27FC236}">
                                  <a16:creationId xmlns:a16="http://schemas.microsoft.com/office/drawing/2014/main" id="{2476713E-61F4-BF44-BD3A-21A020E338A5}"/>
                                </a:ext>
                              </a:extLst>
                            </p:cNvPr>
                            <p:cNvSpPr txBox="1"/>
                            <p:nvPr/>
                          </p:nvSpPr>
                          <p:spPr>
                            <a:xfrm>
                              <a:off x="8139227" y="4153368"/>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rgbClr val="374151"/>
                                        </a:solidFill>
                                        <a:latin typeface="Cambria Math" panose="02040503050406030204" pitchFamily="18" charset="0"/>
                                        <a:cs typeface="Times New Roman" panose="02020603050405020304" pitchFamily="18" charset="0"/>
                                      </a:rPr>
                                      <m:t>𝑌</m:t>
                                    </m:r>
                                  </m:oMath>
                                </m:oMathPara>
                              </a14:m>
                              <a:endParaRPr lang="zh-CN" altLang="en-US" dirty="0"/>
                            </a:p>
                          </p:txBody>
                        </p:sp>
                      </mc:Choice>
                      <mc:Fallback xmlns="">
                        <p:sp>
                          <p:nvSpPr>
                            <p:cNvPr id="34" name="文本框 33">
                              <a:extLst>
                                <a:ext uri="{FF2B5EF4-FFF2-40B4-BE49-F238E27FC236}">
                                  <a16:creationId xmlns:a16="http://schemas.microsoft.com/office/drawing/2014/main" id="{74AA4E9C-6821-B8BE-566C-B190D253FC02}"/>
                                </a:ext>
                              </a:extLst>
                            </p:cNvPr>
                            <p:cNvSpPr txBox="1">
                              <a:spLocks noRot="1" noChangeAspect="1" noMove="1" noResize="1" noEditPoints="1" noAdjustHandles="1" noChangeArrowheads="1" noChangeShapeType="1" noTextEdit="1"/>
                            </p:cNvSpPr>
                            <p:nvPr/>
                          </p:nvSpPr>
                          <p:spPr>
                            <a:xfrm>
                              <a:off x="8139227" y="4153368"/>
                              <a:ext cx="372589" cy="369332"/>
                            </a:xfrm>
                            <a:prstGeom prst="rect">
                              <a:avLst/>
                            </a:prstGeom>
                            <a:blipFill>
                              <a:blip r:embed="rId10"/>
                              <a:stretch>
                                <a:fillRect/>
                              </a:stretch>
                            </a:blipFill>
                          </p:spPr>
                          <p:txBody>
                            <a:bodyPr/>
                            <a:lstStyle/>
                            <a:p>
                              <a:r>
                                <a:rPr lang="zh-CN" altLang="en-US">
                                  <a:noFill/>
                                </a:rPr>
                                <a:t> </a:t>
                              </a:r>
                            </a:p>
                          </p:txBody>
                        </p:sp>
                      </mc:Fallback>
                    </mc:AlternateContent>
                  </p:grpSp>
                  <p:grpSp>
                    <p:nvGrpSpPr>
                      <p:cNvPr id="43" name="组合 42">
                        <a:extLst>
                          <a:ext uri="{FF2B5EF4-FFF2-40B4-BE49-F238E27FC236}">
                            <a16:creationId xmlns:a16="http://schemas.microsoft.com/office/drawing/2014/main" id="{2BD53DFC-A837-6DDD-5052-E6F71A437CB3}"/>
                          </a:ext>
                        </a:extLst>
                      </p:cNvPr>
                      <p:cNvGrpSpPr/>
                      <p:nvPr/>
                    </p:nvGrpSpPr>
                    <p:grpSpPr>
                      <a:xfrm rot="19758599">
                        <a:off x="8625797" y="5215641"/>
                        <a:ext cx="2025996" cy="588416"/>
                        <a:chOff x="735719" y="7058043"/>
                        <a:chExt cx="2025996" cy="601704"/>
                      </a:xfrm>
                      <a:solidFill>
                        <a:schemeClr val="accent1"/>
                      </a:solidFill>
                    </p:grpSpPr>
                    <p:grpSp>
                      <p:nvGrpSpPr>
                        <p:cNvPr id="1091" name="组合 1090">
                          <a:extLst>
                            <a:ext uri="{FF2B5EF4-FFF2-40B4-BE49-F238E27FC236}">
                              <a16:creationId xmlns:a16="http://schemas.microsoft.com/office/drawing/2014/main" id="{C14DBBCC-014A-6246-74D9-CE236F05B751}"/>
                            </a:ext>
                          </a:extLst>
                        </p:cNvPr>
                        <p:cNvGrpSpPr/>
                        <p:nvPr/>
                      </p:nvGrpSpPr>
                      <p:grpSpPr>
                        <a:xfrm>
                          <a:off x="735719" y="7058043"/>
                          <a:ext cx="2025996" cy="601704"/>
                          <a:chOff x="926970" y="2834735"/>
                          <a:chExt cx="2359671" cy="667872"/>
                        </a:xfrm>
                        <a:grpFill/>
                      </p:grpSpPr>
                      <p:sp>
                        <p:nvSpPr>
                          <p:cNvPr id="1093" name="椭圆 1092">
                            <a:extLst>
                              <a:ext uri="{FF2B5EF4-FFF2-40B4-BE49-F238E27FC236}">
                                <a16:creationId xmlns:a16="http://schemas.microsoft.com/office/drawing/2014/main" id="{7C77EAAD-2461-7DDC-7B0A-48610BBD5F59}"/>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4" name="椭圆 1093">
                            <a:extLst>
                              <a:ext uri="{FF2B5EF4-FFF2-40B4-BE49-F238E27FC236}">
                                <a16:creationId xmlns:a16="http://schemas.microsoft.com/office/drawing/2014/main" id="{BE72C458-9E6E-EACA-A0CE-8E3970F40A88}"/>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5" name="椭圆 1094">
                            <a:extLst>
                              <a:ext uri="{FF2B5EF4-FFF2-40B4-BE49-F238E27FC236}">
                                <a16:creationId xmlns:a16="http://schemas.microsoft.com/office/drawing/2014/main" id="{229309B8-7832-3D58-B662-4D46773C18BC}"/>
                              </a:ext>
                            </a:extLst>
                          </p:cNvPr>
                          <p:cNvSpPr/>
                          <p:nvPr/>
                        </p:nvSpPr>
                        <p:spPr>
                          <a:xfrm>
                            <a:off x="2334400" y="3413772"/>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6" name="椭圆 1095">
                            <a:extLst>
                              <a:ext uri="{FF2B5EF4-FFF2-40B4-BE49-F238E27FC236}">
                                <a16:creationId xmlns:a16="http://schemas.microsoft.com/office/drawing/2014/main" id="{47BE4B2A-FFBF-EBAD-1744-A57293DF4524}"/>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7" name="椭圆 1096">
                            <a:extLst>
                              <a:ext uri="{FF2B5EF4-FFF2-40B4-BE49-F238E27FC236}">
                                <a16:creationId xmlns:a16="http://schemas.microsoft.com/office/drawing/2014/main" id="{92FD2ED3-82BA-B979-6AE4-1436757BD4E6}"/>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8" name="椭圆 1097">
                            <a:extLst>
                              <a:ext uri="{FF2B5EF4-FFF2-40B4-BE49-F238E27FC236}">
                                <a16:creationId xmlns:a16="http://schemas.microsoft.com/office/drawing/2014/main" id="{72EEB736-F7D4-D281-C009-288A1B8B8617}"/>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9" name="椭圆 1098">
                            <a:extLst>
                              <a:ext uri="{FF2B5EF4-FFF2-40B4-BE49-F238E27FC236}">
                                <a16:creationId xmlns:a16="http://schemas.microsoft.com/office/drawing/2014/main" id="{571AF341-A8DF-13B7-4054-A7EBE9166B06}"/>
                              </a:ext>
                            </a:extLst>
                          </p:cNvPr>
                          <p:cNvSpPr/>
                          <p:nvPr/>
                        </p:nvSpPr>
                        <p:spPr>
                          <a:xfrm>
                            <a:off x="1134559" y="300925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2" name="椭圆 1101">
                            <a:extLst>
                              <a:ext uri="{FF2B5EF4-FFF2-40B4-BE49-F238E27FC236}">
                                <a16:creationId xmlns:a16="http://schemas.microsoft.com/office/drawing/2014/main" id="{1E0608A5-A3E7-B8BD-0061-C962ACF794D7}"/>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3" name="椭圆 1102">
                            <a:extLst>
                              <a:ext uri="{FF2B5EF4-FFF2-40B4-BE49-F238E27FC236}">
                                <a16:creationId xmlns:a16="http://schemas.microsoft.com/office/drawing/2014/main" id="{AA1C7C58-72AB-2CD2-6834-6ECE51A4AEDC}"/>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4" name="椭圆 1103">
                            <a:extLst>
                              <a:ext uri="{FF2B5EF4-FFF2-40B4-BE49-F238E27FC236}">
                                <a16:creationId xmlns:a16="http://schemas.microsoft.com/office/drawing/2014/main" id="{A24A5BD9-A516-3D5F-208B-B6DD955F77CE}"/>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6" name="椭圆 1105">
                            <a:extLst>
                              <a:ext uri="{FF2B5EF4-FFF2-40B4-BE49-F238E27FC236}">
                                <a16:creationId xmlns:a16="http://schemas.microsoft.com/office/drawing/2014/main" id="{5EBE4071-A20B-BD36-D229-F594B8A8BA5B}"/>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9" name="椭圆 1108">
                            <a:extLst>
                              <a:ext uri="{FF2B5EF4-FFF2-40B4-BE49-F238E27FC236}">
                                <a16:creationId xmlns:a16="http://schemas.microsoft.com/office/drawing/2014/main" id="{59A11D25-FDC9-CE7C-4FFA-9B43CB4A1A92}"/>
                              </a:ext>
                            </a:extLst>
                          </p:cNvPr>
                          <p:cNvSpPr/>
                          <p:nvPr/>
                        </p:nvSpPr>
                        <p:spPr>
                          <a:xfrm>
                            <a:off x="1376955" y="31888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1" name="椭圆 1110">
                            <a:extLst>
                              <a:ext uri="{FF2B5EF4-FFF2-40B4-BE49-F238E27FC236}">
                                <a16:creationId xmlns:a16="http://schemas.microsoft.com/office/drawing/2014/main" id="{DB70CF60-3899-F694-0AAE-0079E6D05FF7}"/>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2" name="椭圆 1111">
                            <a:extLst>
                              <a:ext uri="{FF2B5EF4-FFF2-40B4-BE49-F238E27FC236}">
                                <a16:creationId xmlns:a16="http://schemas.microsoft.com/office/drawing/2014/main" id="{D3145D7C-825F-3758-2132-A33CAE1E5D5F}"/>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3" name="椭圆 1112">
                            <a:extLst>
                              <a:ext uri="{FF2B5EF4-FFF2-40B4-BE49-F238E27FC236}">
                                <a16:creationId xmlns:a16="http://schemas.microsoft.com/office/drawing/2014/main" id="{3BF9B896-3DA2-9E63-48C1-907B8D8E3820}"/>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4" name="椭圆 1113">
                            <a:extLst>
                              <a:ext uri="{FF2B5EF4-FFF2-40B4-BE49-F238E27FC236}">
                                <a16:creationId xmlns:a16="http://schemas.microsoft.com/office/drawing/2014/main" id="{6D6D773D-9DFD-2298-3764-02EC38C71F07}"/>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5" name="椭圆 1114">
                            <a:extLst>
                              <a:ext uri="{FF2B5EF4-FFF2-40B4-BE49-F238E27FC236}">
                                <a16:creationId xmlns:a16="http://schemas.microsoft.com/office/drawing/2014/main" id="{88784EFE-575A-478F-7704-47A432C23FD8}"/>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6" name="椭圆 1115">
                            <a:extLst>
                              <a:ext uri="{FF2B5EF4-FFF2-40B4-BE49-F238E27FC236}">
                                <a16:creationId xmlns:a16="http://schemas.microsoft.com/office/drawing/2014/main" id="{76873C54-545B-E942-F9D8-4E585663A051}"/>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7" name="椭圆 1116">
                            <a:extLst>
                              <a:ext uri="{FF2B5EF4-FFF2-40B4-BE49-F238E27FC236}">
                                <a16:creationId xmlns:a16="http://schemas.microsoft.com/office/drawing/2014/main" id="{3DE38CCD-4E3C-014A-6F93-06C8068A335B}"/>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8" name="椭圆 1117">
                            <a:extLst>
                              <a:ext uri="{FF2B5EF4-FFF2-40B4-BE49-F238E27FC236}">
                                <a16:creationId xmlns:a16="http://schemas.microsoft.com/office/drawing/2014/main" id="{5FB7B996-ABFC-BE94-77CA-C542B537B5CB}"/>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9" name="椭圆 1118">
                            <a:extLst>
                              <a:ext uri="{FF2B5EF4-FFF2-40B4-BE49-F238E27FC236}">
                                <a16:creationId xmlns:a16="http://schemas.microsoft.com/office/drawing/2014/main" id="{0A35DFB2-5A8D-4020-93DD-23700657BE5C}"/>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0" name="椭圆 1119">
                            <a:extLst>
                              <a:ext uri="{FF2B5EF4-FFF2-40B4-BE49-F238E27FC236}">
                                <a16:creationId xmlns:a16="http://schemas.microsoft.com/office/drawing/2014/main" id="{30BF42FA-FF32-9E51-B77E-B0060CEEA67E}"/>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1" name="椭圆 1120">
                            <a:extLst>
                              <a:ext uri="{FF2B5EF4-FFF2-40B4-BE49-F238E27FC236}">
                                <a16:creationId xmlns:a16="http://schemas.microsoft.com/office/drawing/2014/main" id="{D9C6C41A-4BEF-50AA-A725-62855F6670E0}"/>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2" name="椭圆 1121">
                            <a:extLst>
                              <a:ext uri="{FF2B5EF4-FFF2-40B4-BE49-F238E27FC236}">
                                <a16:creationId xmlns:a16="http://schemas.microsoft.com/office/drawing/2014/main" id="{7AE4EC2F-940A-35F2-A0BC-31132C9A265B}"/>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3" name="椭圆 1122">
                            <a:extLst>
                              <a:ext uri="{FF2B5EF4-FFF2-40B4-BE49-F238E27FC236}">
                                <a16:creationId xmlns:a16="http://schemas.microsoft.com/office/drawing/2014/main" id="{565C7FC3-CF26-D6BD-7CF6-1579C4CAEE6B}"/>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2" name="椭圆 1091">
                          <a:extLst>
                            <a:ext uri="{FF2B5EF4-FFF2-40B4-BE49-F238E27FC236}">
                              <a16:creationId xmlns:a16="http://schemas.microsoft.com/office/drawing/2014/main" id="{66465445-FFF8-58AC-6E7F-571674F024C5}"/>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F40865AF-82B9-2DA7-5E5D-39D08C3B2C28}"/>
                          </a:ext>
                        </a:extLst>
                      </p:cNvPr>
                      <p:cNvGrpSpPr/>
                      <p:nvPr/>
                    </p:nvGrpSpPr>
                    <p:grpSpPr>
                      <a:xfrm rot="8844588">
                        <a:off x="9053422" y="4763210"/>
                        <a:ext cx="2025997" cy="568685"/>
                        <a:chOff x="735718" y="7013347"/>
                        <a:chExt cx="2025997" cy="581528"/>
                      </a:xfrm>
                      <a:solidFill>
                        <a:schemeClr val="accent1"/>
                      </a:solidFill>
                    </p:grpSpPr>
                    <p:grpSp>
                      <p:nvGrpSpPr>
                        <p:cNvPr id="1066" name="组合 1065">
                          <a:extLst>
                            <a:ext uri="{FF2B5EF4-FFF2-40B4-BE49-F238E27FC236}">
                              <a16:creationId xmlns:a16="http://schemas.microsoft.com/office/drawing/2014/main" id="{7480EDB0-5586-090C-BF9D-A0CEAB1C1A98}"/>
                            </a:ext>
                          </a:extLst>
                        </p:cNvPr>
                        <p:cNvGrpSpPr/>
                        <p:nvPr/>
                      </p:nvGrpSpPr>
                      <p:grpSpPr>
                        <a:xfrm>
                          <a:off x="735718" y="7013347"/>
                          <a:ext cx="2025997" cy="581528"/>
                          <a:chOff x="926969" y="2785127"/>
                          <a:chExt cx="2359672" cy="645478"/>
                        </a:xfrm>
                        <a:grpFill/>
                      </p:grpSpPr>
                      <p:sp>
                        <p:nvSpPr>
                          <p:cNvPr id="1069" name="椭圆 1068">
                            <a:extLst>
                              <a:ext uri="{FF2B5EF4-FFF2-40B4-BE49-F238E27FC236}">
                                <a16:creationId xmlns:a16="http://schemas.microsoft.com/office/drawing/2014/main" id="{CB7DF7BA-46ED-2999-97B0-F88CE56E0D63}"/>
                              </a:ext>
                            </a:extLst>
                          </p:cNvPr>
                          <p:cNvSpPr/>
                          <p:nvPr/>
                        </p:nvSpPr>
                        <p:spPr>
                          <a:xfrm>
                            <a:off x="926969" y="313014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0" name="椭圆 1069">
                            <a:extLst>
                              <a:ext uri="{FF2B5EF4-FFF2-40B4-BE49-F238E27FC236}">
                                <a16:creationId xmlns:a16="http://schemas.microsoft.com/office/drawing/2014/main" id="{69F73A27-D992-411A-62B5-683CD7BCC80C}"/>
                              </a:ext>
                            </a:extLst>
                          </p:cNvPr>
                          <p:cNvSpPr/>
                          <p:nvPr/>
                        </p:nvSpPr>
                        <p:spPr>
                          <a:xfrm>
                            <a:off x="1130945" y="30018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1" name="椭圆 1070">
                            <a:extLst>
                              <a:ext uri="{FF2B5EF4-FFF2-40B4-BE49-F238E27FC236}">
                                <a16:creationId xmlns:a16="http://schemas.microsoft.com/office/drawing/2014/main" id="{BD72EF1C-203F-F655-3F96-7D909266F627}"/>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2" name="椭圆 1071">
                            <a:extLst>
                              <a:ext uri="{FF2B5EF4-FFF2-40B4-BE49-F238E27FC236}">
                                <a16:creationId xmlns:a16="http://schemas.microsoft.com/office/drawing/2014/main" id="{3DEDE8BF-7A31-95A7-87AF-804E1EBCEE2F}"/>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椭圆 1072">
                            <a:extLst>
                              <a:ext uri="{FF2B5EF4-FFF2-40B4-BE49-F238E27FC236}">
                                <a16:creationId xmlns:a16="http://schemas.microsoft.com/office/drawing/2014/main" id="{D74D5429-FBEF-6CEB-5554-88FE537A8126}"/>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4" name="椭圆 1073">
                            <a:extLst>
                              <a:ext uri="{FF2B5EF4-FFF2-40B4-BE49-F238E27FC236}">
                                <a16:creationId xmlns:a16="http://schemas.microsoft.com/office/drawing/2014/main" id="{F155B39A-7408-774D-0B32-E8B9D1594886}"/>
                              </a:ext>
                            </a:extLst>
                          </p:cNvPr>
                          <p:cNvSpPr/>
                          <p:nvPr/>
                        </p:nvSpPr>
                        <p:spPr>
                          <a:xfrm>
                            <a:off x="972616" y="298465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5" name="椭圆 1074">
                            <a:extLst>
                              <a:ext uri="{FF2B5EF4-FFF2-40B4-BE49-F238E27FC236}">
                                <a16:creationId xmlns:a16="http://schemas.microsoft.com/office/drawing/2014/main" id="{60FE94DE-461F-670D-1141-864C596F6DBF}"/>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6" name="椭圆 1075">
                            <a:extLst>
                              <a:ext uri="{FF2B5EF4-FFF2-40B4-BE49-F238E27FC236}">
                                <a16:creationId xmlns:a16="http://schemas.microsoft.com/office/drawing/2014/main" id="{EAC786AA-9A53-33AD-149C-F540316074EC}"/>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7" name="椭圆 1076">
                            <a:extLst>
                              <a:ext uri="{FF2B5EF4-FFF2-40B4-BE49-F238E27FC236}">
                                <a16:creationId xmlns:a16="http://schemas.microsoft.com/office/drawing/2014/main" id="{109DEF6A-A076-7913-2FB1-7D942E1CFD1A}"/>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8" name="椭圆 1077">
                            <a:extLst>
                              <a:ext uri="{FF2B5EF4-FFF2-40B4-BE49-F238E27FC236}">
                                <a16:creationId xmlns:a16="http://schemas.microsoft.com/office/drawing/2014/main" id="{3801AAE7-3938-E346-EFF0-9A3CE2B1B57B}"/>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9" name="椭圆 1078">
                            <a:extLst>
                              <a:ext uri="{FF2B5EF4-FFF2-40B4-BE49-F238E27FC236}">
                                <a16:creationId xmlns:a16="http://schemas.microsoft.com/office/drawing/2014/main" id="{940C597B-6216-1533-EAED-A185DE00A20B}"/>
                              </a:ext>
                            </a:extLst>
                          </p:cNvPr>
                          <p:cNvSpPr/>
                          <p:nvPr/>
                        </p:nvSpPr>
                        <p:spPr>
                          <a:xfrm>
                            <a:off x="1366587" y="3133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0" name="椭圆 1079">
                            <a:extLst>
                              <a:ext uri="{FF2B5EF4-FFF2-40B4-BE49-F238E27FC236}">
                                <a16:creationId xmlns:a16="http://schemas.microsoft.com/office/drawing/2014/main" id="{5137A05D-B7A1-A9A6-60A7-7A35029C15E7}"/>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1" name="椭圆 1080">
                            <a:extLst>
                              <a:ext uri="{FF2B5EF4-FFF2-40B4-BE49-F238E27FC236}">
                                <a16:creationId xmlns:a16="http://schemas.microsoft.com/office/drawing/2014/main" id="{C1A19A7F-876A-CFB5-4F1D-10F1578EE06D}"/>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2" name="椭圆 1081">
                            <a:extLst>
                              <a:ext uri="{FF2B5EF4-FFF2-40B4-BE49-F238E27FC236}">
                                <a16:creationId xmlns:a16="http://schemas.microsoft.com/office/drawing/2014/main" id="{9525EDD2-EDB4-CCEA-EACA-505C90B8F254}"/>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3" name="椭圆 1082">
                            <a:extLst>
                              <a:ext uri="{FF2B5EF4-FFF2-40B4-BE49-F238E27FC236}">
                                <a16:creationId xmlns:a16="http://schemas.microsoft.com/office/drawing/2014/main" id="{B3651BDF-6825-C3E3-CF39-2B9D6AE39DC4}"/>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4" name="椭圆 1083">
                            <a:extLst>
                              <a:ext uri="{FF2B5EF4-FFF2-40B4-BE49-F238E27FC236}">
                                <a16:creationId xmlns:a16="http://schemas.microsoft.com/office/drawing/2014/main" id="{ED112C5D-DB78-0815-8F62-614B988BF88C}"/>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5" name="椭圆 1084">
                            <a:extLst>
                              <a:ext uri="{FF2B5EF4-FFF2-40B4-BE49-F238E27FC236}">
                                <a16:creationId xmlns:a16="http://schemas.microsoft.com/office/drawing/2014/main" id="{A57F9762-0C9F-76BD-73AB-48F9E72506FC}"/>
                              </a:ext>
                            </a:extLst>
                          </p:cNvPr>
                          <p:cNvSpPr/>
                          <p:nvPr/>
                        </p:nvSpPr>
                        <p:spPr>
                          <a:xfrm>
                            <a:off x="2425127" y="306896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6" name="椭圆 1085">
                            <a:extLst>
                              <a:ext uri="{FF2B5EF4-FFF2-40B4-BE49-F238E27FC236}">
                                <a16:creationId xmlns:a16="http://schemas.microsoft.com/office/drawing/2014/main" id="{DEE66D2F-9408-57C1-B719-9C50B6F8650A}"/>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7" name="椭圆 1086">
                            <a:extLst>
                              <a:ext uri="{FF2B5EF4-FFF2-40B4-BE49-F238E27FC236}">
                                <a16:creationId xmlns:a16="http://schemas.microsoft.com/office/drawing/2014/main" id="{ED0930CA-583B-44AF-C4A9-978FA732A8CE}"/>
                              </a:ext>
                            </a:extLst>
                          </p:cNvPr>
                          <p:cNvSpPr/>
                          <p:nvPr/>
                        </p:nvSpPr>
                        <p:spPr>
                          <a:xfrm>
                            <a:off x="1892072" y="27851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8" name="椭圆 1087">
                            <a:extLst>
                              <a:ext uri="{FF2B5EF4-FFF2-40B4-BE49-F238E27FC236}">
                                <a16:creationId xmlns:a16="http://schemas.microsoft.com/office/drawing/2014/main" id="{FCDE7C31-C72B-95E1-FB75-02EBA589FEFF}"/>
                              </a:ext>
                            </a:extLst>
                          </p:cNvPr>
                          <p:cNvSpPr/>
                          <p:nvPr/>
                        </p:nvSpPr>
                        <p:spPr>
                          <a:xfrm>
                            <a:off x="2509275" y="3341771"/>
                            <a:ext cx="92556" cy="8883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9" name="椭圆 1088">
                            <a:extLst>
                              <a:ext uri="{FF2B5EF4-FFF2-40B4-BE49-F238E27FC236}">
                                <a16:creationId xmlns:a16="http://schemas.microsoft.com/office/drawing/2014/main" id="{DE157587-F748-8A49-1834-FB530BEED8AC}"/>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0" name="椭圆 1089">
                            <a:extLst>
                              <a:ext uri="{FF2B5EF4-FFF2-40B4-BE49-F238E27FC236}">
                                <a16:creationId xmlns:a16="http://schemas.microsoft.com/office/drawing/2014/main" id="{D8FFF341-7A9C-3132-C45A-2194DAA5A76E}"/>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67" name="椭圆 1066">
                          <a:extLst>
                            <a:ext uri="{FF2B5EF4-FFF2-40B4-BE49-F238E27FC236}">
                              <a16:creationId xmlns:a16="http://schemas.microsoft.com/office/drawing/2014/main" id="{92ED576D-B033-FCCC-91E2-3359C0F1AFAF}"/>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8" name="椭圆 1067">
                          <a:extLst>
                            <a:ext uri="{FF2B5EF4-FFF2-40B4-BE49-F238E27FC236}">
                              <a16:creationId xmlns:a16="http://schemas.microsoft.com/office/drawing/2014/main" id="{DCAC2C9E-25BE-DB2B-014D-B589FBCAC4BA}"/>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7" name="椭圆 46">
                        <a:extLst>
                          <a:ext uri="{FF2B5EF4-FFF2-40B4-BE49-F238E27FC236}">
                            <a16:creationId xmlns:a16="http://schemas.microsoft.com/office/drawing/2014/main" id="{BAC3C660-80FF-7DFA-B9FE-833DF734AFAB}"/>
                          </a:ext>
                        </a:extLst>
                      </p:cNvPr>
                      <p:cNvSpPr/>
                      <p:nvPr/>
                    </p:nvSpPr>
                    <p:spPr>
                      <a:xfrm rot="8844588">
                        <a:off x="9564388" y="5593140"/>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a:extLst>
                          <a:ext uri="{FF2B5EF4-FFF2-40B4-BE49-F238E27FC236}">
                            <a16:creationId xmlns:a16="http://schemas.microsoft.com/office/drawing/2014/main" id="{3FCD0690-3DB4-63FD-9047-F464BB48E7D7}"/>
                          </a:ext>
                        </a:extLst>
                      </p:cNvPr>
                      <p:cNvSpPr/>
                      <p:nvPr/>
                    </p:nvSpPr>
                    <p:spPr>
                      <a:xfrm rot="8844588">
                        <a:off x="10209501" y="533591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椭圆 49">
                        <a:extLst>
                          <a:ext uri="{FF2B5EF4-FFF2-40B4-BE49-F238E27FC236}">
                            <a16:creationId xmlns:a16="http://schemas.microsoft.com/office/drawing/2014/main" id="{8937176E-CEC0-C761-7480-C87B89191FE6}"/>
                          </a:ext>
                        </a:extLst>
                      </p:cNvPr>
                      <p:cNvSpPr/>
                      <p:nvPr/>
                    </p:nvSpPr>
                    <p:spPr>
                      <a:xfrm rot="8844588">
                        <a:off x="9988875" y="544034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椭圆 50">
                        <a:extLst>
                          <a:ext uri="{FF2B5EF4-FFF2-40B4-BE49-F238E27FC236}">
                            <a16:creationId xmlns:a16="http://schemas.microsoft.com/office/drawing/2014/main" id="{41FDF2F9-FC28-E114-B61A-367E44A3E170}"/>
                          </a:ext>
                        </a:extLst>
                      </p:cNvPr>
                      <p:cNvSpPr/>
                      <p:nvPr/>
                    </p:nvSpPr>
                    <p:spPr>
                      <a:xfrm rot="8844588">
                        <a:off x="9822758" y="5544807"/>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椭圆 52">
                        <a:extLst>
                          <a:ext uri="{FF2B5EF4-FFF2-40B4-BE49-F238E27FC236}">
                            <a16:creationId xmlns:a16="http://schemas.microsoft.com/office/drawing/2014/main" id="{B9F2947D-E231-CA87-EF75-B3A87378A05C}"/>
                          </a:ext>
                        </a:extLst>
                      </p:cNvPr>
                      <p:cNvSpPr/>
                      <p:nvPr/>
                    </p:nvSpPr>
                    <p:spPr>
                      <a:xfrm rot="8844588">
                        <a:off x="9593627" y="572838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椭圆 54">
                        <a:extLst>
                          <a:ext uri="{FF2B5EF4-FFF2-40B4-BE49-F238E27FC236}">
                            <a16:creationId xmlns:a16="http://schemas.microsoft.com/office/drawing/2014/main" id="{C114E1C1-046D-5B7B-6C5F-EF0AF999EF20}"/>
                          </a:ext>
                        </a:extLst>
                      </p:cNvPr>
                      <p:cNvSpPr/>
                      <p:nvPr/>
                    </p:nvSpPr>
                    <p:spPr>
                      <a:xfrm rot="8844588">
                        <a:off x="9866147" y="569108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27" name="椭圆 1026">
                        <a:extLst>
                          <a:ext uri="{FF2B5EF4-FFF2-40B4-BE49-F238E27FC236}">
                            <a16:creationId xmlns:a16="http://schemas.microsoft.com/office/drawing/2014/main" id="{A8ABE091-E294-B3B7-CFC9-AB06B7799F9D}"/>
                          </a:ext>
                        </a:extLst>
                      </p:cNvPr>
                      <p:cNvSpPr/>
                      <p:nvPr/>
                    </p:nvSpPr>
                    <p:spPr>
                      <a:xfrm rot="8844588">
                        <a:off x="10062044" y="560789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0" name="椭圆 1029">
                        <a:extLst>
                          <a:ext uri="{FF2B5EF4-FFF2-40B4-BE49-F238E27FC236}">
                            <a16:creationId xmlns:a16="http://schemas.microsoft.com/office/drawing/2014/main" id="{B5FCF9E2-C824-0D3F-036E-AE3564D488EC}"/>
                          </a:ext>
                        </a:extLst>
                      </p:cNvPr>
                      <p:cNvSpPr/>
                      <p:nvPr/>
                    </p:nvSpPr>
                    <p:spPr>
                      <a:xfrm rot="8844588">
                        <a:off x="9710295" y="560550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1" name="椭圆 1030">
                        <a:extLst>
                          <a:ext uri="{FF2B5EF4-FFF2-40B4-BE49-F238E27FC236}">
                            <a16:creationId xmlns:a16="http://schemas.microsoft.com/office/drawing/2014/main" id="{353B645B-6A54-6D81-DA0E-4F56A0C0C0FC}"/>
                          </a:ext>
                        </a:extLst>
                      </p:cNvPr>
                      <p:cNvSpPr/>
                      <p:nvPr/>
                    </p:nvSpPr>
                    <p:spPr>
                      <a:xfrm rot="8844588">
                        <a:off x="9679723" y="4758815"/>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2" name="椭圆 1031">
                        <a:extLst>
                          <a:ext uri="{FF2B5EF4-FFF2-40B4-BE49-F238E27FC236}">
                            <a16:creationId xmlns:a16="http://schemas.microsoft.com/office/drawing/2014/main" id="{FC45BE86-0DAE-9690-D111-8175B620884F}"/>
                          </a:ext>
                        </a:extLst>
                      </p:cNvPr>
                      <p:cNvSpPr/>
                      <p:nvPr/>
                    </p:nvSpPr>
                    <p:spPr>
                      <a:xfrm rot="8844588">
                        <a:off x="9508025" y="4854520"/>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3" name="椭圆 1032">
                        <a:extLst>
                          <a:ext uri="{FF2B5EF4-FFF2-40B4-BE49-F238E27FC236}">
                            <a16:creationId xmlns:a16="http://schemas.microsoft.com/office/drawing/2014/main" id="{75542FE1-5647-975D-92A3-C764519A5192}"/>
                          </a:ext>
                        </a:extLst>
                      </p:cNvPr>
                      <p:cNvSpPr/>
                      <p:nvPr/>
                    </p:nvSpPr>
                    <p:spPr>
                      <a:xfrm rot="8844588">
                        <a:off x="10588026" y="486437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4" name="椭圆 1033">
                        <a:extLst>
                          <a:ext uri="{FF2B5EF4-FFF2-40B4-BE49-F238E27FC236}">
                            <a16:creationId xmlns:a16="http://schemas.microsoft.com/office/drawing/2014/main" id="{0743F503-A561-7826-72E1-A5F46988FB32}"/>
                          </a:ext>
                        </a:extLst>
                      </p:cNvPr>
                      <p:cNvSpPr/>
                      <p:nvPr/>
                    </p:nvSpPr>
                    <p:spPr>
                      <a:xfrm rot="8844588">
                        <a:off x="9622848" y="5165081"/>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5" name="椭圆 1034">
                        <a:extLst>
                          <a:ext uri="{FF2B5EF4-FFF2-40B4-BE49-F238E27FC236}">
                            <a16:creationId xmlns:a16="http://schemas.microsoft.com/office/drawing/2014/main" id="{A073764A-882E-56E1-0B9C-63D9FBE44381}"/>
                          </a:ext>
                        </a:extLst>
                      </p:cNvPr>
                      <p:cNvSpPr/>
                      <p:nvPr/>
                    </p:nvSpPr>
                    <p:spPr>
                      <a:xfrm rot="8844588">
                        <a:off x="9121762" y="546404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6" name="椭圆 1035">
                        <a:extLst>
                          <a:ext uri="{FF2B5EF4-FFF2-40B4-BE49-F238E27FC236}">
                            <a16:creationId xmlns:a16="http://schemas.microsoft.com/office/drawing/2014/main" id="{61A351CC-B3E9-C42A-9C78-58CC7AC95B29}"/>
                          </a:ext>
                        </a:extLst>
                      </p:cNvPr>
                      <p:cNvSpPr/>
                      <p:nvPr/>
                    </p:nvSpPr>
                    <p:spPr>
                      <a:xfrm rot="8844588">
                        <a:off x="9730715" y="4871498"/>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8" name="椭圆 1037">
                        <a:extLst>
                          <a:ext uri="{FF2B5EF4-FFF2-40B4-BE49-F238E27FC236}">
                            <a16:creationId xmlns:a16="http://schemas.microsoft.com/office/drawing/2014/main" id="{2427A6AC-97E0-A6C9-9438-3B5F10C47B7D}"/>
                          </a:ext>
                        </a:extLst>
                      </p:cNvPr>
                      <p:cNvSpPr/>
                      <p:nvPr/>
                    </p:nvSpPr>
                    <p:spPr>
                      <a:xfrm rot="8844588">
                        <a:off x="9427680" y="4956875"/>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9" name="椭圆 1038">
                        <a:extLst>
                          <a:ext uri="{FF2B5EF4-FFF2-40B4-BE49-F238E27FC236}">
                            <a16:creationId xmlns:a16="http://schemas.microsoft.com/office/drawing/2014/main" id="{9EE79D6A-EB60-59A7-3BB6-EFB0547B329F}"/>
                          </a:ext>
                        </a:extLst>
                      </p:cNvPr>
                      <p:cNvSpPr/>
                      <p:nvPr/>
                    </p:nvSpPr>
                    <p:spPr>
                      <a:xfrm rot="8844588">
                        <a:off x="9413051" y="508533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0" name="椭圆 1039">
                        <a:extLst>
                          <a:ext uri="{FF2B5EF4-FFF2-40B4-BE49-F238E27FC236}">
                            <a16:creationId xmlns:a16="http://schemas.microsoft.com/office/drawing/2014/main" id="{3B080E98-82EB-3B48-1F02-BE87DDDACC73}"/>
                          </a:ext>
                        </a:extLst>
                      </p:cNvPr>
                      <p:cNvSpPr/>
                      <p:nvPr/>
                    </p:nvSpPr>
                    <p:spPr>
                      <a:xfrm rot="8844588">
                        <a:off x="8614339" y="6052632"/>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1" name="椭圆 1040">
                        <a:extLst>
                          <a:ext uri="{FF2B5EF4-FFF2-40B4-BE49-F238E27FC236}">
                            <a16:creationId xmlns:a16="http://schemas.microsoft.com/office/drawing/2014/main" id="{7D7C52E8-0EE5-A344-EEFC-115161CF4E73}"/>
                          </a:ext>
                        </a:extLst>
                      </p:cNvPr>
                      <p:cNvSpPr/>
                      <p:nvPr/>
                    </p:nvSpPr>
                    <p:spPr>
                      <a:xfrm rot="8844588">
                        <a:off x="9944433" y="5232839"/>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3" name="椭圆 1042">
                        <a:extLst>
                          <a:ext uri="{FF2B5EF4-FFF2-40B4-BE49-F238E27FC236}">
                            <a16:creationId xmlns:a16="http://schemas.microsoft.com/office/drawing/2014/main" id="{FA63E370-2790-EC3A-0CDC-CC86D08030C9}"/>
                          </a:ext>
                        </a:extLst>
                      </p:cNvPr>
                      <p:cNvSpPr/>
                      <p:nvPr/>
                    </p:nvSpPr>
                    <p:spPr>
                      <a:xfrm rot="8844588">
                        <a:off x="9880352" y="474543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9" name="椭圆 1048">
                        <a:extLst>
                          <a:ext uri="{FF2B5EF4-FFF2-40B4-BE49-F238E27FC236}">
                            <a16:creationId xmlns:a16="http://schemas.microsoft.com/office/drawing/2014/main" id="{48F431CD-2F34-3ADA-1F6D-6D314C266AA8}"/>
                          </a:ext>
                        </a:extLst>
                      </p:cNvPr>
                      <p:cNvSpPr/>
                      <p:nvPr/>
                    </p:nvSpPr>
                    <p:spPr>
                      <a:xfrm rot="8844588">
                        <a:off x="9736586" y="500104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0" name="椭圆 1049">
                        <a:extLst>
                          <a:ext uri="{FF2B5EF4-FFF2-40B4-BE49-F238E27FC236}">
                            <a16:creationId xmlns:a16="http://schemas.microsoft.com/office/drawing/2014/main" id="{3032892E-2A1B-F510-32A4-893A9432F612}"/>
                          </a:ext>
                        </a:extLst>
                      </p:cNvPr>
                      <p:cNvSpPr/>
                      <p:nvPr/>
                    </p:nvSpPr>
                    <p:spPr>
                      <a:xfrm rot="8844588">
                        <a:off x="9593381" y="4897795"/>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1" name="椭圆 1050">
                        <a:extLst>
                          <a:ext uri="{FF2B5EF4-FFF2-40B4-BE49-F238E27FC236}">
                            <a16:creationId xmlns:a16="http://schemas.microsoft.com/office/drawing/2014/main" id="{F6D035F2-05F8-1B3D-35AE-A097A2EB1630}"/>
                          </a:ext>
                        </a:extLst>
                      </p:cNvPr>
                      <p:cNvSpPr/>
                      <p:nvPr/>
                    </p:nvSpPr>
                    <p:spPr>
                      <a:xfrm rot="8844588">
                        <a:off x="10086946" y="470775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2" name="椭圆 1051">
                        <a:extLst>
                          <a:ext uri="{FF2B5EF4-FFF2-40B4-BE49-F238E27FC236}">
                            <a16:creationId xmlns:a16="http://schemas.microsoft.com/office/drawing/2014/main" id="{0159D478-6DAC-BFC1-F7F1-FEB42528D7CB}"/>
                          </a:ext>
                        </a:extLst>
                      </p:cNvPr>
                      <p:cNvSpPr/>
                      <p:nvPr/>
                    </p:nvSpPr>
                    <p:spPr>
                      <a:xfrm rot="8844588">
                        <a:off x="9294809" y="5264373"/>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3" name="椭圆 1052">
                        <a:extLst>
                          <a:ext uri="{FF2B5EF4-FFF2-40B4-BE49-F238E27FC236}">
                            <a16:creationId xmlns:a16="http://schemas.microsoft.com/office/drawing/2014/main" id="{FFBC8EDD-6630-74DE-57BD-74F09FBF7204}"/>
                          </a:ext>
                        </a:extLst>
                      </p:cNvPr>
                      <p:cNvSpPr/>
                      <p:nvPr/>
                    </p:nvSpPr>
                    <p:spPr>
                      <a:xfrm rot="8844588">
                        <a:off x="9943128" y="4850793"/>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54" name="组合 1053">
                        <a:extLst>
                          <a:ext uri="{FF2B5EF4-FFF2-40B4-BE49-F238E27FC236}">
                            <a16:creationId xmlns:a16="http://schemas.microsoft.com/office/drawing/2014/main" id="{DA9A082D-743B-578B-92E6-7051819BABA0}"/>
                          </a:ext>
                        </a:extLst>
                      </p:cNvPr>
                      <p:cNvGrpSpPr/>
                      <p:nvPr/>
                    </p:nvGrpSpPr>
                    <p:grpSpPr>
                      <a:xfrm>
                        <a:off x="8557050" y="4343579"/>
                        <a:ext cx="1741594" cy="264644"/>
                        <a:chOff x="4184071" y="4081405"/>
                        <a:chExt cx="1741594" cy="264644"/>
                      </a:xfrm>
                    </p:grpSpPr>
                    <p:sp>
                      <p:nvSpPr>
                        <p:cNvPr id="1064" name="文本框 1063">
                          <a:extLst>
                            <a:ext uri="{FF2B5EF4-FFF2-40B4-BE49-F238E27FC236}">
                              <a16:creationId xmlns:a16="http://schemas.microsoft.com/office/drawing/2014/main" id="{5C14DC9B-B8AE-41A2-41FF-AB1F5F7D2F38}"/>
                            </a:ext>
                          </a:extLst>
                        </p:cNvPr>
                        <p:cNvSpPr txBox="1"/>
                        <p:nvPr/>
                      </p:nvSpPr>
                      <p:spPr>
                        <a:xfrm>
                          <a:off x="4282723" y="4081405"/>
                          <a:ext cx="1642942" cy="264644"/>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covered test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65" name="椭圆 1064">
                          <a:extLst>
                            <a:ext uri="{FF2B5EF4-FFF2-40B4-BE49-F238E27FC236}">
                              <a16:creationId xmlns:a16="http://schemas.microsoft.com/office/drawing/2014/main" id="{E0E40EE1-7C39-8C86-FA9F-06AFF4A70AB7}"/>
                            </a:ext>
                          </a:extLst>
                        </p:cNvPr>
                        <p:cNvSpPr/>
                        <p:nvPr/>
                      </p:nvSpPr>
                      <p:spPr>
                        <a:xfrm>
                          <a:off x="4184071" y="4182285"/>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grpSp>
                  <p:grpSp>
                    <p:nvGrpSpPr>
                      <p:cNvPr id="1055" name="组合 1054">
                        <a:extLst>
                          <a:ext uri="{FF2B5EF4-FFF2-40B4-BE49-F238E27FC236}">
                            <a16:creationId xmlns:a16="http://schemas.microsoft.com/office/drawing/2014/main" id="{180FC68D-024E-6564-8F75-63046E744191}"/>
                          </a:ext>
                        </a:extLst>
                      </p:cNvPr>
                      <p:cNvGrpSpPr/>
                      <p:nvPr/>
                    </p:nvGrpSpPr>
                    <p:grpSpPr>
                      <a:xfrm>
                        <a:off x="8506594" y="4567790"/>
                        <a:ext cx="520679" cy="369332"/>
                        <a:chOff x="1289898" y="3917252"/>
                        <a:chExt cx="520679" cy="369332"/>
                      </a:xfrm>
                    </p:grpSpPr>
                    <p:cxnSp>
                      <p:nvCxnSpPr>
                        <p:cNvPr id="1056" name="直接连接符 1055">
                          <a:extLst>
                            <a:ext uri="{FF2B5EF4-FFF2-40B4-BE49-F238E27FC236}">
                              <a16:creationId xmlns:a16="http://schemas.microsoft.com/office/drawing/2014/main" id="{B1932358-3DBC-53E6-4B2F-53C4624D1919}"/>
                            </a:ext>
                          </a:extLst>
                        </p:cNvPr>
                        <p:cNvCxnSpPr>
                          <a:cxnSpLocks/>
                        </p:cNvCxnSpPr>
                        <p:nvPr/>
                      </p:nvCxnSpPr>
                      <p:spPr>
                        <a:xfrm>
                          <a:off x="1289898" y="4026828"/>
                          <a:ext cx="185845"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9" name="文本框 1058">
                              <a:extLst>
                                <a:ext uri="{FF2B5EF4-FFF2-40B4-BE49-F238E27FC236}">
                                  <a16:creationId xmlns:a16="http://schemas.microsoft.com/office/drawing/2014/main" id="{72F03DA9-533B-77BA-B507-1AF08FF42F2A}"/>
                                </a:ext>
                              </a:extLst>
                            </p:cNvPr>
                            <p:cNvSpPr txBox="1"/>
                            <p:nvPr/>
                          </p:nvSpPr>
                          <p:spPr>
                            <a:xfrm>
                              <a:off x="1435987" y="3917252"/>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059" name="文本框 1058">
                              <a:extLst>
                                <a:ext uri="{FF2B5EF4-FFF2-40B4-BE49-F238E27FC236}">
                                  <a16:creationId xmlns:a16="http://schemas.microsoft.com/office/drawing/2014/main" id="{72F03DA9-533B-77BA-B507-1AF08FF42F2A}"/>
                                </a:ext>
                              </a:extLst>
                            </p:cNvPr>
                            <p:cNvSpPr txBox="1">
                              <a:spLocks noRot="1" noChangeAspect="1" noMove="1" noResize="1" noEditPoints="1" noAdjustHandles="1" noChangeArrowheads="1" noChangeShapeType="1" noTextEdit="1"/>
                            </p:cNvSpPr>
                            <p:nvPr/>
                          </p:nvSpPr>
                          <p:spPr>
                            <a:xfrm>
                              <a:off x="1435987" y="3917252"/>
                              <a:ext cx="374590" cy="369332"/>
                            </a:xfrm>
                            <a:prstGeom prst="rect">
                              <a:avLst/>
                            </a:prstGeom>
                            <a:blipFill>
                              <a:blip r:embed="rId11"/>
                              <a:stretch>
                                <a:fillRect/>
                              </a:stretch>
                            </a:blipFill>
                          </p:spPr>
                          <p:txBody>
                            <a:bodyPr/>
                            <a:lstStyle/>
                            <a:p>
                              <a:r>
                                <a:rPr lang="zh-CN" altLang="en-US">
                                  <a:noFill/>
                                </a:rPr>
                                <a:t> </a:t>
                              </a:r>
                            </a:p>
                          </p:txBody>
                        </p:sp>
                      </mc:Fallback>
                    </mc:AlternateContent>
                  </p:grpSp>
                </p:grpSp>
                <p:cxnSp>
                  <p:nvCxnSpPr>
                    <p:cNvPr id="34" name="直接连接符 33">
                      <a:extLst>
                        <a:ext uri="{FF2B5EF4-FFF2-40B4-BE49-F238E27FC236}">
                          <a16:creationId xmlns:a16="http://schemas.microsoft.com/office/drawing/2014/main" id="{F394BDBA-5378-BFD9-5565-23D19B78539E}"/>
                        </a:ext>
                      </a:extLst>
                    </p:cNvPr>
                    <p:cNvCxnSpPr>
                      <a:endCxn id="1069" idx="1"/>
                    </p:cNvCxnSpPr>
                    <p:nvPr/>
                  </p:nvCxnSpPr>
                  <p:spPr>
                    <a:xfrm flipV="1">
                      <a:off x="8497039" y="4807527"/>
                      <a:ext cx="2427270" cy="1733875"/>
                    </a:xfrm>
                    <a:prstGeom prst="line">
                      <a:avLst/>
                    </a:prstGeom>
                    <a:ln w="38100"/>
                  </p:spPr>
                  <p:style>
                    <a:lnRef idx="1">
                      <a:schemeClr val="dk1"/>
                    </a:lnRef>
                    <a:fillRef idx="0">
                      <a:schemeClr val="dk1"/>
                    </a:fillRef>
                    <a:effectRef idx="0">
                      <a:schemeClr val="dk1"/>
                    </a:effectRef>
                    <a:fontRef idx="minor">
                      <a:schemeClr val="tx1"/>
                    </a:fontRef>
                  </p:style>
                </p:cxnSp>
              </p:grpSp>
              <p:sp>
                <p:nvSpPr>
                  <p:cNvPr id="16" name="椭圆 15">
                    <a:extLst>
                      <a:ext uri="{FF2B5EF4-FFF2-40B4-BE49-F238E27FC236}">
                        <a16:creationId xmlns:a16="http://schemas.microsoft.com/office/drawing/2014/main" id="{81085BFC-4478-3E0A-5AED-0E42806C7D27}"/>
                      </a:ext>
                    </a:extLst>
                  </p:cNvPr>
                  <p:cNvSpPr/>
                  <p:nvPr/>
                </p:nvSpPr>
                <p:spPr>
                  <a:xfrm rot="8844588">
                    <a:off x="10053717" y="5454611"/>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椭圆 18">
                    <a:extLst>
                      <a:ext uri="{FF2B5EF4-FFF2-40B4-BE49-F238E27FC236}">
                        <a16:creationId xmlns:a16="http://schemas.microsoft.com/office/drawing/2014/main" id="{9499F485-2E75-AF4B-332D-B2B7E084F214}"/>
                      </a:ext>
                    </a:extLst>
                  </p:cNvPr>
                  <p:cNvSpPr/>
                  <p:nvPr/>
                </p:nvSpPr>
                <p:spPr>
                  <a:xfrm rot="8844588">
                    <a:off x="9976622" y="5289088"/>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1129" name="文本框 1128">
                <a:extLst>
                  <a:ext uri="{FF2B5EF4-FFF2-40B4-BE49-F238E27FC236}">
                    <a16:creationId xmlns:a16="http://schemas.microsoft.com/office/drawing/2014/main" id="{9E736F14-EE58-D01D-FC5C-51746412BE99}"/>
                  </a:ext>
                </a:extLst>
              </p:cNvPr>
              <p:cNvSpPr txBox="1"/>
              <p:nvPr/>
            </p:nvSpPr>
            <p:spPr>
              <a:xfrm>
                <a:off x="1205906" y="5760116"/>
                <a:ext cx="3194296" cy="523220"/>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Vanilla CP </a:t>
                </a:r>
                <a:r>
                  <a:rPr lang="en-US" altLang="zh-CN" sz="1400" b="1" dirty="0">
                    <a:solidFill>
                      <a:schemeClr val="accent6"/>
                    </a:solidFill>
                    <a:latin typeface="微软雅黑" panose="020B0503020204020204" pitchFamily="34" charset="-122"/>
                    <a:ea typeface="微软雅黑" panose="020B0503020204020204" pitchFamily="34" charset="-122"/>
                    <a:cs typeface="Times New Roman" panose="02020603050405020304" pitchFamily="18" charset="0"/>
                  </a:rPr>
                  <a:t>Prediction Interval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without adaptiveness</a:t>
                </a:r>
                <a:endParaRPr lang="zh-CN" altLang="en-US" sz="1600" dirty="0"/>
              </a:p>
            </p:txBody>
          </p:sp>
        </p:grpSp>
        <p:grpSp>
          <p:nvGrpSpPr>
            <p:cNvPr id="1131" name="组合 1130">
              <a:extLst>
                <a:ext uri="{FF2B5EF4-FFF2-40B4-BE49-F238E27FC236}">
                  <a16:creationId xmlns:a16="http://schemas.microsoft.com/office/drawing/2014/main" id="{1C27A375-29FD-C458-281E-2A226BEB2D56}"/>
                </a:ext>
              </a:extLst>
            </p:cNvPr>
            <p:cNvGrpSpPr/>
            <p:nvPr/>
          </p:nvGrpSpPr>
          <p:grpSpPr>
            <a:xfrm>
              <a:off x="3423496" y="5102993"/>
              <a:ext cx="1884106" cy="523285"/>
              <a:chOff x="9990371" y="5723327"/>
              <a:chExt cx="1884106" cy="523285"/>
            </a:xfrm>
          </p:grpSpPr>
          <mc:AlternateContent xmlns:mc="http://schemas.openxmlformats.org/markup-compatibility/2006" xmlns:a14="http://schemas.microsoft.com/office/drawing/2010/main">
            <mc:Choice Requires="a14">
              <p:sp>
                <p:nvSpPr>
                  <p:cNvPr id="1132" name="文本框 1131">
                    <a:extLst>
                      <a:ext uri="{FF2B5EF4-FFF2-40B4-BE49-F238E27FC236}">
                        <a16:creationId xmlns:a16="http://schemas.microsoft.com/office/drawing/2014/main" id="{DC4D9066-49F2-83FB-C3B8-7A70D60B288B}"/>
                      </a:ext>
                    </a:extLst>
                  </p:cNvPr>
                  <p:cNvSpPr txBox="1"/>
                  <p:nvPr/>
                </p:nvSpPr>
                <p:spPr>
                  <a:xfrm>
                    <a:off x="9990371" y="5723327"/>
                    <a:ext cx="1884106" cy="5232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      #      </m:t>
                              </m:r>
                            </m:num>
                            <m:den>
                              <m:r>
                                <a:rPr lang="en-US" altLang="zh-CN" b="0" i="1" smtClean="0">
                                  <a:latin typeface="Cambria Math" panose="02040503050406030204" pitchFamily="18" charset="0"/>
                                </a:rPr>
                                <m:t>  #  +#    </m:t>
                              </m:r>
                            </m:den>
                          </m:f>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r>
                            <a:rPr lang="zh-CN" altLang="en-US" b="0" i="1" smtClean="0">
                              <a:latin typeface="Cambria Math" panose="02040503050406030204" pitchFamily="18" charset="0"/>
                              <a:ea typeface="Cambria Math" panose="02040503050406030204" pitchFamily="18" charset="0"/>
                            </a:rPr>
                            <m:t>𝛼</m:t>
                          </m:r>
                        </m:oMath>
                      </m:oMathPara>
                    </a14:m>
                    <a:endParaRPr lang="zh-CN" altLang="en-US" dirty="0"/>
                  </a:p>
                </p:txBody>
              </p:sp>
            </mc:Choice>
            <mc:Fallback xmlns="">
              <p:sp>
                <p:nvSpPr>
                  <p:cNvPr id="1132" name="文本框 1131">
                    <a:extLst>
                      <a:ext uri="{FF2B5EF4-FFF2-40B4-BE49-F238E27FC236}">
                        <a16:creationId xmlns:a16="http://schemas.microsoft.com/office/drawing/2014/main" id="{DC4D9066-49F2-83FB-C3B8-7A70D60B288B}"/>
                      </a:ext>
                    </a:extLst>
                  </p:cNvPr>
                  <p:cNvSpPr txBox="1">
                    <a:spLocks noRot="1" noChangeAspect="1" noMove="1" noResize="1" noEditPoints="1" noAdjustHandles="1" noChangeArrowheads="1" noChangeShapeType="1" noTextEdit="1"/>
                  </p:cNvSpPr>
                  <p:nvPr/>
                </p:nvSpPr>
                <p:spPr>
                  <a:xfrm>
                    <a:off x="9990371" y="5723327"/>
                    <a:ext cx="1884106" cy="523285"/>
                  </a:xfrm>
                  <a:prstGeom prst="rect">
                    <a:avLst/>
                  </a:prstGeom>
                  <a:blipFill>
                    <a:blip r:embed="rId12"/>
                    <a:stretch>
                      <a:fillRect/>
                    </a:stretch>
                  </a:blipFill>
                </p:spPr>
                <p:txBody>
                  <a:bodyPr/>
                  <a:lstStyle/>
                  <a:p>
                    <a:r>
                      <a:rPr lang="zh-CN" altLang="en-US">
                        <a:noFill/>
                      </a:rPr>
                      <a:t> </a:t>
                    </a:r>
                  </a:p>
                </p:txBody>
              </p:sp>
            </mc:Fallback>
          </mc:AlternateContent>
          <p:sp>
            <p:nvSpPr>
              <p:cNvPr id="1133" name="椭圆 1132">
                <a:extLst>
                  <a:ext uri="{FF2B5EF4-FFF2-40B4-BE49-F238E27FC236}">
                    <a16:creationId xmlns:a16="http://schemas.microsoft.com/office/drawing/2014/main" id="{4419331F-0137-7AD3-33EA-728989370884}"/>
                  </a:ext>
                </a:extLst>
              </p:cNvPr>
              <p:cNvSpPr/>
              <p:nvPr/>
            </p:nvSpPr>
            <p:spPr>
              <a:xfrm rot="19758599">
                <a:off x="10598177" y="5783713"/>
                <a:ext cx="92420" cy="91021"/>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4" name="椭圆 1133">
                <a:extLst>
                  <a:ext uri="{FF2B5EF4-FFF2-40B4-BE49-F238E27FC236}">
                    <a16:creationId xmlns:a16="http://schemas.microsoft.com/office/drawing/2014/main" id="{95717E42-55C8-D46D-C6BA-F9FB377D1C1A}"/>
                  </a:ext>
                </a:extLst>
              </p:cNvPr>
              <p:cNvSpPr/>
              <p:nvPr/>
            </p:nvSpPr>
            <p:spPr>
              <a:xfrm rot="19758599">
                <a:off x="10811949" y="6111086"/>
                <a:ext cx="92420" cy="91021"/>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5" name="椭圆 1134">
                <a:extLst>
                  <a:ext uri="{FF2B5EF4-FFF2-40B4-BE49-F238E27FC236}">
                    <a16:creationId xmlns:a16="http://schemas.microsoft.com/office/drawing/2014/main" id="{0C3E55E4-9257-827F-B569-FA0DC081D276}"/>
                  </a:ext>
                </a:extLst>
              </p:cNvPr>
              <p:cNvSpPr/>
              <p:nvPr/>
            </p:nvSpPr>
            <p:spPr>
              <a:xfrm rot="8844588">
                <a:off x="10300475" y="6111126"/>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7" name="组合 6">
            <a:extLst>
              <a:ext uri="{FF2B5EF4-FFF2-40B4-BE49-F238E27FC236}">
                <a16:creationId xmlns:a16="http://schemas.microsoft.com/office/drawing/2014/main" id="{2E0DA97B-07E7-E9A6-F106-1635A2314263}"/>
              </a:ext>
            </a:extLst>
          </p:cNvPr>
          <p:cNvGrpSpPr/>
          <p:nvPr/>
        </p:nvGrpSpPr>
        <p:grpSpPr>
          <a:xfrm>
            <a:off x="6309585" y="3202954"/>
            <a:ext cx="4402299" cy="3256600"/>
            <a:chOff x="6309585" y="3202954"/>
            <a:chExt cx="4402299" cy="3256600"/>
          </a:xfrm>
        </p:grpSpPr>
        <p:grpSp>
          <p:nvGrpSpPr>
            <p:cNvPr id="1136" name="组合 1135">
              <a:extLst>
                <a:ext uri="{FF2B5EF4-FFF2-40B4-BE49-F238E27FC236}">
                  <a16:creationId xmlns:a16="http://schemas.microsoft.com/office/drawing/2014/main" id="{8AD9DF61-4557-3B2E-7B89-A1383774EE47}"/>
                </a:ext>
              </a:extLst>
            </p:cNvPr>
            <p:cNvGrpSpPr/>
            <p:nvPr/>
          </p:nvGrpSpPr>
          <p:grpSpPr>
            <a:xfrm>
              <a:off x="6309585" y="3202954"/>
              <a:ext cx="4402299" cy="3256600"/>
              <a:chOff x="637534" y="3026736"/>
              <a:chExt cx="4402299" cy="3256600"/>
            </a:xfrm>
          </p:grpSpPr>
          <p:grpSp>
            <p:nvGrpSpPr>
              <p:cNvPr id="1137" name="组合 1136">
                <a:extLst>
                  <a:ext uri="{FF2B5EF4-FFF2-40B4-BE49-F238E27FC236}">
                    <a16:creationId xmlns:a16="http://schemas.microsoft.com/office/drawing/2014/main" id="{2CBA9A26-1BCA-63B1-F97D-29D9C01D09F1}"/>
                  </a:ext>
                </a:extLst>
              </p:cNvPr>
              <p:cNvGrpSpPr/>
              <p:nvPr/>
            </p:nvGrpSpPr>
            <p:grpSpPr>
              <a:xfrm>
                <a:off x="637534" y="3026736"/>
                <a:ext cx="4402299" cy="2801830"/>
                <a:chOff x="7744916" y="3942498"/>
                <a:chExt cx="3980041" cy="2558013"/>
              </a:xfrm>
            </p:grpSpPr>
            <p:sp>
              <p:nvSpPr>
                <p:cNvPr id="1139" name="文本框 1138">
                  <a:extLst>
                    <a:ext uri="{FF2B5EF4-FFF2-40B4-BE49-F238E27FC236}">
                      <a16:creationId xmlns:a16="http://schemas.microsoft.com/office/drawing/2014/main" id="{16E10D03-6C1D-B6A1-7369-4DE8DB93C870}"/>
                    </a:ext>
                  </a:extLst>
                </p:cNvPr>
                <p:cNvSpPr txBox="1"/>
                <p:nvPr/>
              </p:nvSpPr>
              <p:spPr>
                <a:xfrm>
                  <a:off x="8358255" y="3942498"/>
                  <a:ext cx="2131930"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uncovered test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40" name="椭圆 1139">
                  <a:extLst>
                    <a:ext uri="{FF2B5EF4-FFF2-40B4-BE49-F238E27FC236}">
                      <a16:creationId xmlns:a16="http://schemas.microsoft.com/office/drawing/2014/main" id="{95229D52-76D4-014D-1602-F37EBD8BB26A}"/>
                    </a:ext>
                  </a:extLst>
                </p:cNvPr>
                <p:cNvSpPr/>
                <p:nvPr/>
              </p:nvSpPr>
              <p:spPr>
                <a:xfrm>
                  <a:off x="8243524" y="4059820"/>
                  <a:ext cx="107641" cy="10331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1141" name="组合 1140">
                  <a:extLst>
                    <a:ext uri="{FF2B5EF4-FFF2-40B4-BE49-F238E27FC236}">
                      <a16:creationId xmlns:a16="http://schemas.microsoft.com/office/drawing/2014/main" id="{8B7FE3B7-59E7-C0E7-054A-E3B748A6E409}"/>
                    </a:ext>
                  </a:extLst>
                </p:cNvPr>
                <p:cNvGrpSpPr/>
                <p:nvPr/>
              </p:nvGrpSpPr>
              <p:grpSpPr>
                <a:xfrm>
                  <a:off x="7744916" y="4010438"/>
                  <a:ext cx="3980041" cy="2490073"/>
                  <a:chOff x="7744916" y="4010438"/>
                  <a:chExt cx="3980041" cy="2490073"/>
                </a:xfrm>
              </p:grpSpPr>
              <p:grpSp>
                <p:nvGrpSpPr>
                  <p:cNvPr id="1142" name="组合 1141">
                    <a:extLst>
                      <a:ext uri="{FF2B5EF4-FFF2-40B4-BE49-F238E27FC236}">
                        <a16:creationId xmlns:a16="http://schemas.microsoft.com/office/drawing/2014/main" id="{E766E6E8-57EC-653E-3A52-5B291E88C888}"/>
                      </a:ext>
                    </a:extLst>
                  </p:cNvPr>
                  <p:cNvGrpSpPr/>
                  <p:nvPr/>
                </p:nvGrpSpPr>
                <p:grpSpPr>
                  <a:xfrm>
                    <a:off x="7744916" y="4010438"/>
                    <a:ext cx="3980041" cy="2490073"/>
                    <a:chOff x="8110629" y="4556237"/>
                    <a:chExt cx="3422265" cy="2141106"/>
                  </a:xfrm>
                </p:grpSpPr>
                <p:grpSp>
                  <p:nvGrpSpPr>
                    <p:cNvPr id="1147" name="组合 1146">
                      <a:extLst>
                        <a:ext uri="{FF2B5EF4-FFF2-40B4-BE49-F238E27FC236}">
                          <a16:creationId xmlns:a16="http://schemas.microsoft.com/office/drawing/2014/main" id="{E7F859A9-ADA2-A134-B86C-0F6588C1152A}"/>
                        </a:ext>
                      </a:extLst>
                    </p:cNvPr>
                    <p:cNvGrpSpPr/>
                    <p:nvPr/>
                  </p:nvGrpSpPr>
                  <p:grpSpPr>
                    <a:xfrm>
                      <a:off x="8110629" y="4556237"/>
                      <a:ext cx="3422265" cy="2141106"/>
                      <a:chOff x="8124483" y="4217960"/>
                      <a:chExt cx="3422265" cy="2141106"/>
                    </a:xfrm>
                  </p:grpSpPr>
                  <p:grpSp>
                    <p:nvGrpSpPr>
                      <p:cNvPr id="1149" name="组合 1148">
                        <a:extLst>
                          <a:ext uri="{FF2B5EF4-FFF2-40B4-BE49-F238E27FC236}">
                            <a16:creationId xmlns:a16="http://schemas.microsoft.com/office/drawing/2014/main" id="{F9C041E1-51B8-2965-03BB-8ECB9D904D8B}"/>
                          </a:ext>
                        </a:extLst>
                      </p:cNvPr>
                      <p:cNvGrpSpPr/>
                      <p:nvPr/>
                    </p:nvGrpSpPr>
                    <p:grpSpPr>
                      <a:xfrm>
                        <a:off x="8124483" y="4217960"/>
                        <a:ext cx="3422265" cy="2141106"/>
                        <a:chOff x="8139227" y="4153368"/>
                        <a:chExt cx="3828048" cy="2535508"/>
                      </a:xfrm>
                    </p:grpSpPr>
                    <p:grpSp>
                      <p:nvGrpSpPr>
                        <p:cNvPr id="1234" name="组合 1233">
                          <a:extLst>
                            <a:ext uri="{FF2B5EF4-FFF2-40B4-BE49-F238E27FC236}">
                              <a16:creationId xmlns:a16="http://schemas.microsoft.com/office/drawing/2014/main" id="{DB8A7C2B-08A1-BFAB-17E1-0E4AD602EF0E}"/>
                            </a:ext>
                          </a:extLst>
                        </p:cNvPr>
                        <p:cNvGrpSpPr/>
                        <p:nvPr/>
                      </p:nvGrpSpPr>
                      <p:grpSpPr>
                        <a:xfrm>
                          <a:off x="8482565" y="4153368"/>
                          <a:ext cx="3065459" cy="2356402"/>
                          <a:chOff x="636212" y="292963"/>
                          <a:chExt cx="3833959" cy="2924424"/>
                        </a:xfrm>
                      </p:grpSpPr>
                      <p:cxnSp>
                        <p:nvCxnSpPr>
                          <p:cNvPr id="1237" name="直接箭头连接符 1236">
                            <a:extLst>
                              <a:ext uri="{FF2B5EF4-FFF2-40B4-BE49-F238E27FC236}">
                                <a16:creationId xmlns:a16="http://schemas.microsoft.com/office/drawing/2014/main" id="{9F81BA58-3570-3A5C-3979-C3E72EC84524}"/>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38" name="直接箭头连接符 1237">
                            <a:extLst>
                              <a:ext uri="{FF2B5EF4-FFF2-40B4-BE49-F238E27FC236}">
                                <a16:creationId xmlns:a16="http://schemas.microsoft.com/office/drawing/2014/main" id="{1F6C35C1-6D23-AABF-FFD2-B84759AA828D}"/>
                              </a:ext>
                            </a:extLst>
                          </p:cNvPr>
                          <p:cNvCxnSpPr>
                            <a:cxnSpLocks/>
                          </p:cNvCxnSpPr>
                          <p:nvPr/>
                        </p:nvCxnSpPr>
                        <p:spPr>
                          <a:xfrm>
                            <a:off x="641025" y="3217387"/>
                            <a:ext cx="382914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235" name="文本框 1234">
                              <a:extLst>
                                <a:ext uri="{FF2B5EF4-FFF2-40B4-BE49-F238E27FC236}">
                                  <a16:creationId xmlns:a16="http://schemas.microsoft.com/office/drawing/2014/main" id="{40F0BEDD-63AB-56E7-5C44-A266D2CBCD56}"/>
                                </a:ext>
                              </a:extLst>
                            </p:cNvPr>
                            <p:cNvSpPr txBox="1"/>
                            <p:nvPr/>
                          </p:nvSpPr>
                          <p:spPr>
                            <a:xfrm>
                              <a:off x="11594686" y="6319544"/>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i="1" smtClean="0">
                                        <a:solidFill>
                                          <a:srgbClr val="374151"/>
                                        </a:solidFill>
                                        <a:latin typeface="Cambria Math" panose="02040503050406030204" pitchFamily="18" charset="0"/>
                                        <a:cs typeface="Times New Roman" panose="02020603050405020304" pitchFamily="18" charset="0"/>
                                      </a:rPr>
                                      <m:t>𝑋</m:t>
                                    </m:r>
                                  </m:oMath>
                                </m:oMathPara>
                              </a14:m>
                              <a:endParaRPr lang="zh-CN" altLang="en-US" dirty="0"/>
                            </a:p>
                          </p:txBody>
                        </p:sp>
                      </mc:Choice>
                      <mc:Fallback xmlns="">
                        <p:sp>
                          <p:nvSpPr>
                            <p:cNvPr id="33" name="文本框 32">
                              <a:extLst>
                                <a:ext uri="{FF2B5EF4-FFF2-40B4-BE49-F238E27FC236}">
                                  <a16:creationId xmlns:a16="http://schemas.microsoft.com/office/drawing/2014/main" id="{D81C793A-1E51-3425-C90C-70B0901E36EF}"/>
                                </a:ext>
                              </a:extLst>
                            </p:cNvPr>
                            <p:cNvSpPr txBox="1">
                              <a:spLocks noRot="1" noChangeAspect="1" noMove="1" noResize="1" noEditPoints="1" noAdjustHandles="1" noChangeArrowheads="1" noChangeShapeType="1" noTextEdit="1"/>
                            </p:cNvSpPr>
                            <p:nvPr/>
                          </p:nvSpPr>
                          <p:spPr>
                            <a:xfrm>
                              <a:off x="11594686" y="6319544"/>
                              <a:ext cx="372589"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6" name="文本框 1235">
                              <a:extLst>
                                <a:ext uri="{FF2B5EF4-FFF2-40B4-BE49-F238E27FC236}">
                                  <a16:creationId xmlns:a16="http://schemas.microsoft.com/office/drawing/2014/main" id="{038AEC08-6C30-E1F3-C2FF-B088E32E3EFE}"/>
                                </a:ext>
                              </a:extLst>
                            </p:cNvPr>
                            <p:cNvSpPr txBox="1"/>
                            <p:nvPr/>
                          </p:nvSpPr>
                          <p:spPr>
                            <a:xfrm>
                              <a:off x="8139227" y="4153368"/>
                              <a:ext cx="3725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rgbClr val="374151"/>
                                        </a:solidFill>
                                        <a:latin typeface="Cambria Math" panose="02040503050406030204" pitchFamily="18" charset="0"/>
                                        <a:cs typeface="Times New Roman" panose="02020603050405020304" pitchFamily="18" charset="0"/>
                                      </a:rPr>
                                      <m:t>𝑌</m:t>
                                    </m:r>
                                  </m:oMath>
                                </m:oMathPara>
                              </a14:m>
                              <a:endParaRPr lang="zh-CN" altLang="en-US" dirty="0"/>
                            </a:p>
                          </p:txBody>
                        </p:sp>
                      </mc:Choice>
                      <mc:Fallback xmlns="">
                        <p:sp>
                          <p:nvSpPr>
                            <p:cNvPr id="34" name="文本框 33">
                              <a:extLst>
                                <a:ext uri="{FF2B5EF4-FFF2-40B4-BE49-F238E27FC236}">
                                  <a16:creationId xmlns:a16="http://schemas.microsoft.com/office/drawing/2014/main" id="{74AA4E9C-6821-B8BE-566C-B190D253FC02}"/>
                                </a:ext>
                              </a:extLst>
                            </p:cNvPr>
                            <p:cNvSpPr txBox="1">
                              <a:spLocks noRot="1" noChangeAspect="1" noMove="1" noResize="1" noEditPoints="1" noAdjustHandles="1" noChangeArrowheads="1" noChangeShapeType="1" noTextEdit="1"/>
                            </p:cNvSpPr>
                            <p:nvPr/>
                          </p:nvSpPr>
                          <p:spPr>
                            <a:xfrm>
                              <a:off x="8139227" y="4153368"/>
                              <a:ext cx="372589" cy="369332"/>
                            </a:xfrm>
                            <a:prstGeom prst="rect">
                              <a:avLst/>
                            </a:prstGeom>
                            <a:blipFill>
                              <a:blip r:embed="rId10"/>
                              <a:stretch>
                                <a:fillRect/>
                              </a:stretch>
                            </a:blipFill>
                          </p:spPr>
                          <p:txBody>
                            <a:bodyPr/>
                            <a:lstStyle/>
                            <a:p>
                              <a:r>
                                <a:rPr lang="zh-CN" altLang="en-US">
                                  <a:noFill/>
                                </a:rPr>
                                <a:t> </a:t>
                              </a:r>
                            </a:p>
                          </p:txBody>
                        </p:sp>
                      </mc:Fallback>
                    </mc:AlternateContent>
                  </p:grpSp>
                  <p:grpSp>
                    <p:nvGrpSpPr>
                      <p:cNvPr id="1150" name="组合 1149">
                        <a:extLst>
                          <a:ext uri="{FF2B5EF4-FFF2-40B4-BE49-F238E27FC236}">
                            <a16:creationId xmlns:a16="http://schemas.microsoft.com/office/drawing/2014/main" id="{D48E2C57-41E5-B105-D777-93C6273D1A25}"/>
                          </a:ext>
                        </a:extLst>
                      </p:cNvPr>
                      <p:cNvGrpSpPr/>
                      <p:nvPr/>
                    </p:nvGrpSpPr>
                    <p:grpSpPr>
                      <a:xfrm rot="19758599">
                        <a:off x="8619002" y="5190880"/>
                        <a:ext cx="2123024" cy="588416"/>
                        <a:chOff x="735719" y="7058043"/>
                        <a:chExt cx="2123024" cy="601704"/>
                      </a:xfrm>
                      <a:solidFill>
                        <a:schemeClr val="accent1"/>
                      </a:solidFill>
                    </p:grpSpPr>
                    <p:grpSp>
                      <p:nvGrpSpPr>
                        <p:cNvPr id="1207" name="组合 1206">
                          <a:extLst>
                            <a:ext uri="{FF2B5EF4-FFF2-40B4-BE49-F238E27FC236}">
                              <a16:creationId xmlns:a16="http://schemas.microsoft.com/office/drawing/2014/main" id="{FA6179EB-AB02-8C48-ECAE-9E57B1C53F99}"/>
                            </a:ext>
                          </a:extLst>
                        </p:cNvPr>
                        <p:cNvGrpSpPr/>
                        <p:nvPr/>
                      </p:nvGrpSpPr>
                      <p:grpSpPr>
                        <a:xfrm>
                          <a:off x="735719" y="7058043"/>
                          <a:ext cx="2123024" cy="601704"/>
                          <a:chOff x="926970" y="2834735"/>
                          <a:chExt cx="2472679" cy="667872"/>
                        </a:xfrm>
                        <a:grpFill/>
                      </p:grpSpPr>
                      <p:sp>
                        <p:nvSpPr>
                          <p:cNvPr id="1209" name="椭圆 1208">
                            <a:extLst>
                              <a:ext uri="{FF2B5EF4-FFF2-40B4-BE49-F238E27FC236}">
                                <a16:creationId xmlns:a16="http://schemas.microsoft.com/office/drawing/2014/main" id="{2FF1DA66-014E-EF66-BA7B-3EDA57895135}"/>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0" name="椭圆 1209">
                            <a:extLst>
                              <a:ext uri="{FF2B5EF4-FFF2-40B4-BE49-F238E27FC236}">
                                <a16:creationId xmlns:a16="http://schemas.microsoft.com/office/drawing/2014/main" id="{EF08A95D-030B-B391-2606-80C148C3C125}"/>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1" name="椭圆 1210">
                            <a:extLst>
                              <a:ext uri="{FF2B5EF4-FFF2-40B4-BE49-F238E27FC236}">
                                <a16:creationId xmlns:a16="http://schemas.microsoft.com/office/drawing/2014/main" id="{65B2B223-0C46-7228-70BE-3C907B31A1DC}"/>
                              </a:ext>
                            </a:extLst>
                          </p:cNvPr>
                          <p:cNvSpPr/>
                          <p:nvPr/>
                        </p:nvSpPr>
                        <p:spPr>
                          <a:xfrm>
                            <a:off x="2334400" y="34137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2" name="椭圆 1211">
                            <a:extLst>
                              <a:ext uri="{FF2B5EF4-FFF2-40B4-BE49-F238E27FC236}">
                                <a16:creationId xmlns:a16="http://schemas.microsoft.com/office/drawing/2014/main" id="{E16FE09F-C011-E4D7-3E98-5BF3AEC57964}"/>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3" name="椭圆 1212">
                            <a:extLst>
                              <a:ext uri="{FF2B5EF4-FFF2-40B4-BE49-F238E27FC236}">
                                <a16:creationId xmlns:a16="http://schemas.microsoft.com/office/drawing/2014/main" id="{C6A055F5-B0E6-F1E3-B963-17C0F56E5C42}"/>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4" name="椭圆 1213">
                            <a:extLst>
                              <a:ext uri="{FF2B5EF4-FFF2-40B4-BE49-F238E27FC236}">
                                <a16:creationId xmlns:a16="http://schemas.microsoft.com/office/drawing/2014/main" id="{EEC6F95A-2BF8-BA99-AB71-6D9013686C3B}"/>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5" name="椭圆 1214">
                            <a:extLst>
                              <a:ext uri="{FF2B5EF4-FFF2-40B4-BE49-F238E27FC236}">
                                <a16:creationId xmlns:a16="http://schemas.microsoft.com/office/drawing/2014/main" id="{34E250DE-4320-FFB7-423B-295DF4FDCFFB}"/>
                              </a:ext>
                            </a:extLst>
                          </p:cNvPr>
                          <p:cNvSpPr/>
                          <p:nvPr/>
                        </p:nvSpPr>
                        <p:spPr>
                          <a:xfrm>
                            <a:off x="1134559" y="3009254"/>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6" name="椭圆 1215">
                            <a:extLst>
                              <a:ext uri="{FF2B5EF4-FFF2-40B4-BE49-F238E27FC236}">
                                <a16:creationId xmlns:a16="http://schemas.microsoft.com/office/drawing/2014/main" id="{EBB335DE-5717-93E8-F21D-CF8505E67C32}"/>
                              </a:ext>
                            </a:extLst>
                          </p:cNvPr>
                          <p:cNvSpPr/>
                          <p:nvPr/>
                        </p:nvSpPr>
                        <p:spPr>
                          <a:xfrm>
                            <a:off x="1248341" y="2937820"/>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7" name="椭圆 1216">
                            <a:extLst>
                              <a:ext uri="{FF2B5EF4-FFF2-40B4-BE49-F238E27FC236}">
                                <a16:creationId xmlns:a16="http://schemas.microsoft.com/office/drawing/2014/main" id="{82BA4F14-F05C-EC76-F705-EDC5BE5257D7}"/>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8" name="椭圆 1217">
                            <a:extLst>
                              <a:ext uri="{FF2B5EF4-FFF2-40B4-BE49-F238E27FC236}">
                                <a16:creationId xmlns:a16="http://schemas.microsoft.com/office/drawing/2014/main" id="{A170F18B-187E-F521-A877-289425E31EDD}"/>
                              </a:ext>
                            </a:extLst>
                          </p:cNvPr>
                          <p:cNvSpPr/>
                          <p:nvPr/>
                        </p:nvSpPr>
                        <p:spPr>
                          <a:xfrm>
                            <a:off x="1597016" y="3285403"/>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9" name="椭圆 1218">
                            <a:extLst>
                              <a:ext uri="{FF2B5EF4-FFF2-40B4-BE49-F238E27FC236}">
                                <a16:creationId xmlns:a16="http://schemas.microsoft.com/office/drawing/2014/main" id="{B0052DC3-B50E-7C77-ADBC-43814783D0EF}"/>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0" name="椭圆 1219">
                            <a:extLst>
                              <a:ext uri="{FF2B5EF4-FFF2-40B4-BE49-F238E27FC236}">
                                <a16:creationId xmlns:a16="http://schemas.microsoft.com/office/drawing/2014/main" id="{EAF686D5-245A-799B-748B-0CE5944DCBE6}"/>
                              </a:ext>
                            </a:extLst>
                          </p:cNvPr>
                          <p:cNvSpPr/>
                          <p:nvPr/>
                        </p:nvSpPr>
                        <p:spPr>
                          <a:xfrm>
                            <a:off x="1376955" y="3188830"/>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1" name="椭圆 1220">
                            <a:extLst>
                              <a:ext uri="{FF2B5EF4-FFF2-40B4-BE49-F238E27FC236}">
                                <a16:creationId xmlns:a16="http://schemas.microsoft.com/office/drawing/2014/main" id="{5B58F35E-7276-AE2D-CE75-7BD7180F47DA}"/>
                              </a:ext>
                            </a:extLst>
                          </p:cNvPr>
                          <p:cNvSpPr/>
                          <p:nvPr/>
                        </p:nvSpPr>
                        <p:spPr>
                          <a:xfrm>
                            <a:off x="3307093" y="3090427"/>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22" name="椭圆 1221">
                            <a:extLst>
                              <a:ext uri="{FF2B5EF4-FFF2-40B4-BE49-F238E27FC236}">
                                <a16:creationId xmlns:a16="http://schemas.microsoft.com/office/drawing/2014/main" id="{B46AFA4A-41C4-847C-7EF8-15D7446A1FEF}"/>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3" name="椭圆 1222">
                            <a:extLst>
                              <a:ext uri="{FF2B5EF4-FFF2-40B4-BE49-F238E27FC236}">
                                <a16:creationId xmlns:a16="http://schemas.microsoft.com/office/drawing/2014/main" id="{CAD66568-9D30-8BE2-6044-E3A0FF8918EB}"/>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4" name="椭圆 1223">
                            <a:extLst>
                              <a:ext uri="{FF2B5EF4-FFF2-40B4-BE49-F238E27FC236}">
                                <a16:creationId xmlns:a16="http://schemas.microsoft.com/office/drawing/2014/main" id="{0D93226E-0BD2-2B6E-EDFB-3458507C4F4B}"/>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25" name="椭圆 1224">
                            <a:extLst>
                              <a:ext uri="{FF2B5EF4-FFF2-40B4-BE49-F238E27FC236}">
                                <a16:creationId xmlns:a16="http://schemas.microsoft.com/office/drawing/2014/main" id="{77A10685-16C6-91E7-1D01-27230B6D9228}"/>
                              </a:ext>
                            </a:extLst>
                          </p:cNvPr>
                          <p:cNvSpPr/>
                          <p:nvPr/>
                        </p:nvSpPr>
                        <p:spPr>
                          <a:xfrm>
                            <a:off x="1597938" y="31567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6" name="椭圆 1225">
                            <a:extLst>
                              <a:ext uri="{FF2B5EF4-FFF2-40B4-BE49-F238E27FC236}">
                                <a16:creationId xmlns:a16="http://schemas.microsoft.com/office/drawing/2014/main" id="{FFCFDC2B-829E-F963-E1C8-ADD1213F9687}"/>
                              </a:ext>
                            </a:extLst>
                          </p:cNvPr>
                          <p:cNvSpPr/>
                          <p:nvPr/>
                        </p:nvSpPr>
                        <p:spPr>
                          <a:xfrm>
                            <a:off x="1209844" y="3203277"/>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7" name="椭圆 1226">
                            <a:extLst>
                              <a:ext uri="{FF2B5EF4-FFF2-40B4-BE49-F238E27FC236}">
                                <a16:creationId xmlns:a16="http://schemas.microsoft.com/office/drawing/2014/main" id="{C59E3E52-862C-AA0C-6EA4-69892BFC30F8}"/>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8" name="椭圆 1227">
                            <a:extLst>
                              <a:ext uri="{FF2B5EF4-FFF2-40B4-BE49-F238E27FC236}">
                                <a16:creationId xmlns:a16="http://schemas.microsoft.com/office/drawing/2014/main" id="{C581A844-7540-5C43-2D82-87C6035CF741}"/>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 name="椭圆 1228">
                            <a:extLst>
                              <a:ext uri="{FF2B5EF4-FFF2-40B4-BE49-F238E27FC236}">
                                <a16:creationId xmlns:a16="http://schemas.microsoft.com/office/drawing/2014/main" id="{BB3D9F5B-5B8D-A860-3B0C-7C8C5950E706}"/>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0" name="椭圆 1229">
                            <a:extLst>
                              <a:ext uri="{FF2B5EF4-FFF2-40B4-BE49-F238E27FC236}">
                                <a16:creationId xmlns:a16="http://schemas.microsoft.com/office/drawing/2014/main" id="{96D9E204-9404-BE1C-230D-EFF35A07C4A5}"/>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1" name="椭圆 1230">
                            <a:extLst>
                              <a:ext uri="{FF2B5EF4-FFF2-40B4-BE49-F238E27FC236}">
                                <a16:creationId xmlns:a16="http://schemas.microsoft.com/office/drawing/2014/main" id="{BDC6A40C-9F44-A21E-F8B8-B541DF2A0555}"/>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2" name="椭圆 1231">
                            <a:extLst>
                              <a:ext uri="{FF2B5EF4-FFF2-40B4-BE49-F238E27FC236}">
                                <a16:creationId xmlns:a16="http://schemas.microsoft.com/office/drawing/2014/main" id="{6C42B514-0784-73DB-EA90-66E2029C85CA}"/>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3" name="椭圆 1232">
                            <a:extLst>
                              <a:ext uri="{FF2B5EF4-FFF2-40B4-BE49-F238E27FC236}">
                                <a16:creationId xmlns:a16="http://schemas.microsoft.com/office/drawing/2014/main" id="{3899C3A2-5B28-9370-94D6-99C5BFE1B949}"/>
                              </a:ext>
                            </a:extLst>
                          </p:cNvPr>
                          <p:cNvSpPr/>
                          <p:nvPr/>
                        </p:nvSpPr>
                        <p:spPr>
                          <a:xfrm>
                            <a:off x="2357625" y="323045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08" name="椭圆 1207">
                          <a:extLst>
                            <a:ext uri="{FF2B5EF4-FFF2-40B4-BE49-F238E27FC236}">
                              <a16:creationId xmlns:a16="http://schemas.microsoft.com/office/drawing/2014/main" id="{85C0A4CF-BF47-1A60-CEBE-EDBC69E27506}"/>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1" name="组合 1150">
                        <a:extLst>
                          <a:ext uri="{FF2B5EF4-FFF2-40B4-BE49-F238E27FC236}">
                            <a16:creationId xmlns:a16="http://schemas.microsoft.com/office/drawing/2014/main" id="{49966209-1600-B4C0-44C2-1CD982823A27}"/>
                          </a:ext>
                        </a:extLst>
                      </p:cNvPr>
                      <p:cNvGrpSpPr/>
                      <p:nvPr/>
                    </p:nvGrpSpPr>
                    <p:grpSpPr>
                      <a:xfrm rot="8844588">
                        <a:off x="9053422" y="4763210"/>
                        <a:ext cx="2025997" cy="568685"/>
                        <a:chOff x="735718" y="7013347"/>
                        <a:chExt cx="2025997" cy="581528"/>
                      </a:xfrm>
                      <a:solidFill>
                        <a:schemeClr val="accent1"/>
                      </a:solidFill>
                    </p:grpSpPr>
                    <p:grpSp>
                      <p:nvGrpSpPr>
                        <p:cNvPr id="1182" name="组合 1181">
                          <a:extLst>
                            <a:ext uri="{FF2B5EF4-FFF2-40B4-BE49-F238E27FC236}">
                              <a16:creationId xmlns:a16="http://schemas.microsoft.com/office/drawing/2014/main" id="{5F726B62-41EF-BF4E-DC57-5F46CCD99BEE}"/>
                            </a:ext>
                          </a:extLst>
                        </p:cNvPr>
                        <p:cNvGrpSpPr/>
                        <p:nvPr/>
                      </p:nvGrpSpPr>
                      <p:grpSpPr>
                        <a:xfrm>
                          <a:off x="735718" y="7013347"/>
                          <a:ext cx="2025997" cy="581528"/>
                          <a:chOff x="926969" y="2785127"/>
                          <a:chExt cx="2359672" cy="645478"/>
                        </a:xfrm>
                        <a:grpFill/>
                      </p:grpSpPr>
                      <p:sp>
                        <p:nvSpPr>
                          <p:cNvPr id="1185" name="椭圆 1184">
                            <a:extLst>
                              <a:ext uri="{FF2B5EF4-FFF2-40B4-BE49-F238E27FC236}">
                                <a16:creationId xmlns:a16="http://schemas.microsoft.com/office/drawing/2014/main" id="{F141681C-933E-37F5-7D36-8B1D6C932734}"/>
                              </a:ext>
                            </a:extLst>
                          </p:cNvPr>
                          <p:cNvSpPr/>
                          <p:nvPr/>
                        </p:nvSpPr>
                        <p:spPr>
                          <a:xfrm>
                            <a:off x="926969" y="3130146"/>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86" name="椭圆 1185">
                            <a:extLst>
                              <a:ext uri="{FF2B5EF4-FFF2-40B4-BE49-F238E27FC236}">
                                <a16:creationId xmlns:a16="http://schemas.microsoft.com/office/drawing/2014/main" id="{98D4E696-D1A6-A791-2915-9F5669DBAE8B}"/>
                              </a:ext>
                            </a:extLst>
                          </p:cNvPr>
                          <p:cNvSpPr/>
                          <p:nvPr/>
                        </p:nvSpPr>
                        <p:spPr>
                          <a:xfrm>
                            <a:off x="1130945" y="30018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87" name="椭圆 1186">
                            <a:extLst>
                              <a:ext uri="{FF2B5EF4-FFF2-40B4-BE49-F238E27FC236}">
                                <a16:creationId xmlns:a16="http://schemas.microsoft.com/office/drawing/2014/main" id="{A29C4F65-EE25-6B2A-4633-DE7E0BD44063}"/>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8" name="椭圆 1187">
                            <a:extLst>
                              <a:ext uri="{FF2B5EF4-FFF2-40B4-BE49-F238E27FC236}">
                                <a16:creationId xmlns:a16="http://schemas.microsoft.com/office/drawing/2014/main" id="{FAF98E50-D54F-9759-14A5-A1DBDE6F0BBE}"/>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9" name="椭圆 1188">
                            <a:extLst>
                              <a:ext uri="{FF2B5EF4-FFF2-40B4-BE49-F238E27FC236}">
                                <a16:creationId xmlns:a16="http://schemas.microsoft.com/office/drawing/2014/main" id="{40538904-8AE4-ECFB-FA2A-5F1C989C112B}"/>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0" name="椭圆 1189">
                            <a:extLst>
                              <a:ext uri="{FF2B5EF4-FFF2-40B4-BE49-F238E27FC236}">
                                <a16:creationId xmlns:a16="http://schemas.microsoft.com/office/drawing/2014/main" id="{18B2F3C1-4A38-B5E1-9F79-8F8D6764B966}"/>
                              </a:ext>
                            </a:extLst>
                          </p:cNvPr>
                          <p:cNvSpPr/>
                          <p:nvPr/>
                        </p:nvSpPr>
                        <p:spPr>
                          <a:xfrm>
                            <a:off x="972616" y="298465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1" name="椭圆 1190">
                            <a:extLst>
                              <a:ext uri="{FF2B5EF4-FFF2-40B4-BE49-F238E27FC236}">
                                <a16:creationId xmlns:a16="http://schemas.microsoft.com/office/drawing/2014/main" id="{3794B4BE-1730-BDFA-C529-EB7BDBC46428}"/>
                              </a:ext>
                            </a:extLst>
                          </p:cNvPr>
                          <p:cNvSpPr/>
                          <p:nvPr/>
                        </p:nvSpPr>
                        <p:spPr>
                          <a:xfrm>
                            <a:off x="1248341" y="2937820"/>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2" name="椭圆 1191">
                            <a:extLst>
                              <a:ext uri="{FF2B5EF4-FFF2-40B4-BE49-F238E27FC236}">
                                <a16:creationId xmlns:a16="http://schemas.microsoft.com/office/drawing/2014/main" id="{33BEB34C-9065-3457-4FD0-312D422EE317}"/>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3" name="椭圆 1192">
                            <a:extLst>
                              <a:ext uri="{FF2B5EF4-FFF2-40B4-BE49-F238E27FC236}">
                                <a16:creationId xmlns:a16="http://schemas.microsoft.com/office/drawing/2014/main" id="{6222118C-D3CF-00CD-D2F1-63FAB6ADB469}"/>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4" name="椭圆 1193">
                            <a:extLst>
                              <a:ext uri="{FF2B5EF4-FFF2-40B4-BE49-F238E27FC236}">
                                <a16:creationId xmlns:a16="http://schemas.microsoft.com/office/drawing/2014/main" id="{83A306CD-F0CF-3FD8-D110-DBDB53DA2826}"/>
                              </a:ext>
                            </a:extLst>
                          </p:cNvPr>
                          <p:cNvSpPr/>
                          <p:nvPr/>
                        </p:nvSpPr>
                        <p:spPr>
                          <a:xfrm>
                            <a:off x="1762550" y="2854093"/>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5" name="椭圆 1194">
                            <a:extLst>
                              <a:ext uri="{FF2B5EF4-FFF2-40B4-BE49-F238E27FC236}">
                                <a16:creationId xmlns:a16="http://schemas.microsoft.com/office/drawing/2014/main" id="{5C9513F6-B641-97FF-BEB9-E6B083389B9B}"/>
                              </a:ext>
                            </a:extLst>
                          </p:cNvPr>
                          <p:cNvSpPr/>
                          <p:nvPr/>
                        </p:nvSpPr>
                        <p:spPr>
                          <a:xfrm>
                            <a:off x="1366587" y="3133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6" name="椭圆 1195">
                            <a:extLst>
                              <a:ext uri="{FF2B5EF4-FFF2-40B4-BE49-F238E27FC236}">
                                <a16:creationId xmlns:a16="http://schemas.microsoft.com/office/drawing/2014/main" id="{DEA22A20-FA51-5622-D28E-0D5CDC9B45AF}"/>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7" name="椭圆 1196">
                            <a:extLst>
                              <a:ext uri="{FF2B5EF4-FFF2-40B4-BE49-F238E27FC236}">
                                <a16:creationId xmlns:a16="http://schemas.microsoft.com/office/drawing/2014/main" id="{B1499FB5-9F5D-989F-05AC-153D3AF2EC83}"/>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8" name="椭圆 1197">
                            <a:extLst>
                              <a:ext uri="{FF2B5EF4-FFF2-40B4-BE49-F238E27FC236}">
                                <a16:creationId xmlns:a16="http://schemas.microsoft.com/office/drawing/2014/main" id="{F9992101-9320-D3BE-CCA9-6398FD35A8B1}"/>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9" name="椭圆 1198">
                            <a:extLst>
                              <a:ext uri="{FF2B5EF4-FFF2-40B4-BE49-F238E27FC236}">
                                <a16:creationId xmlns:a16="http://schemas.microsoft.com/office/drawing/2014/main" id="{8FE3B845-103F-0F54-0AF7-1DDCE3B8F83A}"/>
                              </a:ext>
                            </a:extLst>
                          </p:cNvPr>
                          <p:cNvSpPr/>
                          <p:nvPr/>
                        </p:nvSpPr>
                        <p:spPr>
                          <a:xfrm>
                            <a:off x="2556425" y="28641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0" name="椭圆 1199">
                            <a:extLst>
                              <a:ext uri="{FF2B5EF4-FFF2-40B4-BE49-F238E27FC236}">
                                <a16:creationId xmlns:a16="http://schemas.microsoft.com/office/drawing/2014/main" id="{F80E4D41-3623-6354-A78A-D6B247871004}"/>
                              </a:ext>
                            </a:extLst>
                          </p:cNvPr>
                          <p:cNvSpPr/>
                          <p:nvPr/>
                        </p:nvSpPr>
                        <p:spPr>
                          <a:xfrm>
                            <a:off x="1500075" y="3200423"/>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1" name="椭圆 1200">
                            <a:extLst>
                              <a:ext uri="{FF2B5EF4-FFF2-40B4-BE49-F238E27FC236}">
                                <a16:creationId xmlns:a16="http://schemas.microsoft.com/office/drawing/2014/main" id="{5EE63EA7-901A-A941-A83D-B0742980BC4C}"/>
                              </a:ext>
                            </a:extLst>
                          </p:cNvPr>
                          <p:cNvSpPr/>
                          <p:nvPr/>
                        </p:nvSpPr>
                        <p:spPr>
                          <a:xfrm>
                            <a:off x="2425127" y="306896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椭圆 1201">
                            <a:extLst>
                              <a:ext uri="{FF2B5EF4-FFF2-40B4-BE49-F238E27FC236}">
                                <a16:creationId xmlns:a16="http://schemas.microsoft.com/office/drawing/2014/main" id="{4E09298B-C8BF-0AEC-79E5-A8E08FC5E804}"/>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3" name="椭圆 1202">
                            <a:extLst>
                              <a:ext uri="{FF2B5EF4-FFF2-40B4-BE49-F238E27FC236}">
                                <a16:creationId xmlns:a16="http://schemas.microsoft.com/office/drawing/2014/main" id="{858C0CB0-B36C-9246-50A2-F5BE21F263DF}"/>
                              </a:ext>
                            </a:extLst>
                          </p:cNvPr>
                          <p:cNvSpPr/>
                          <p:nvPr/>
                        </p:nvSpPr>
                        <p:spPr>
                          <a:xfrm>
                            <a:off x="1892072" y="2785127"/>
                            <a:ext cx="92556" cy="8883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椭圆 1203">
                            <a:extLst>
                              <a:ext uri="{FF2B5EF4-FFF2-40B4-BE49-F238E27FC236}">
                                <a16:creationId xmlns:a16="http://schemas.microsoft.com/office/drawing/2014/main" id="{B1ED57C0-B60D-2F11-788B-467CDB44CE5F}"/>
                              </a:ext>
                            </a:extLst>
                          </p:cNvPr>
                          <p:cNvSpPr/>
                          <p:nvPr/>
                        </p:nvSpPr>
                        <p:spPr>
                          <a:xfrm>
                            <a:off x="2509275" y="3341771"/>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5" name="椭圆 1204">
                            <a:extLst>
                              <a:ext uri="{FF2B5EF4-FFF2-40B4-BE49-F238E27FC236}">
                                <a16:creationId xmlns:a16="http://schemas.microsoft.com/office/drawing/2014/main" id="{DCE3F758-0405-B84A-BE98-A6AF53B134E4}"/>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6" name="椭圆 1205">
                            <a:extLst>
                              <a:ext uri="{FF2B5EF4-FFF2-40B4-BE49-F238E27FC236}">
                                <a16:creationId xmlns:a16="http://schemas.microsoft.com/office/drawing/2014/main" id="{0F362DE8-2350-6E07-0891-5FD007A975AD}"/>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83" name="椭圆 1182">
                          <a:extLst>
                            <a:ext uri="{FF2B5EF4-FFF2-40B4-BE49-F238E27FC236}">
                              <a16:creationId xmlns:a16="http://schemas.microsoft.com/office/drawing/2014/main" id="{0FD34E6A-1704-9792-3F3A-E0BB22FA43C0}"/>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4" name="椭圆 1183">
                          <a:extLst>
                            <a:ext uri="{FF2B5EF4-FFF2-40B4-BE49-F238E27FC236}">
                              <a16:creationId xmlns:a16="http://schemas.microsoft.com/office/drawing/2014/main" id="{6DF777F6-CB3C-2069-E5FD-1346AAB952B5}"/>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52" name="椭圆 1151">
                        <a:extLst>
                          <a:ext uri="{FF2B5EF4-FFF2-40B4-BE49-F238E27FC236}">
                            <a16:creationId xmlns:a16="http://schemas.microsoft.com/office/drawing/2014/main" id="{62833C79-B2EC-C098-DF5A-C21847CCE0B8}"/>
                          </a:ext>
                        </a:extLst>
                      </p:cNvPr>
                      <p:cNvSpPr/>
                      <p:nvPr/>
                    </p:nvSpPr>
                    <p:spPr>
                      <a:xfrm rot="8844588">
                        <a:off x="9564388" y="5593140"/>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3" name="椭圆 1152">
                        <a:extLst>
                          <a:ext uri="{FF2B5EF4-FFF2-40B4-BE49-F238E27FC236}">
                            <a16:creationId xmlns:a16="http://schemas.microsoft.com/office/drawing/2014/main" id="{7D15D098-91F7-D442-B8A4-27734B716B71}"/>
                          </a:ext>
                        </a:extLst>
                      </p:cNvPr>
                      <p:cNvSpPr/>
                      <p:nvPr/>
                    </p:nvSpPr>
                    <p:spPr>
                      <a:xfrm rot="8844588">
                        <a:off x="10209501" y="533591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4" name="椭圆 1153">
                        <a:extLst>
                          <a:ext uri="{FF2B5EF4-FFF2-40B4-BE49-F238E27FC236}">
                            <a16:creationId xmlns:a16="http://schemas.microsoft.com/office/drawing/2014/main" id="{09C5B169-C742-4C2F-AB8A-9A78F6994803}"/>
                          </a:ext>
                        </a:extLst>
                      </p:cNvPr>
                      <p:cNvSpPr/>
                      <p:nvPr/>
                    </p:nvSpPr>
                    <p:spPr>
                      <a:xfrm rot="8844588">
                        <a:off x="9988875" y="544034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5" name="椭圆 1154">
                        <a:extLst>
                          <a:ext uri="{FF2B5EF4-FFF2-40B4-BE49-F238E27FC236}">
                            <a16:creationId xmlns:a16="http://schemas.microsoft.com/office/drawing/2014/main" id="{D6084232-AB6E-7718-185D-54CED351AA55}"/>
                          </a:ext>
                        </a:extLst>
                      </p:cNvPr>
                      <p:cNvSpPr/>
                      <p:nvPr/>
                    </p:nvSpPr>
                    <p:spPr>
                      <a:xfrm rot="8844588">
                        <a:off x="9822758" y="5544807"/>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6" name="椭圆 1155">
                        <a:extLst>
                          <a:ext uri="{FF2B5EF4-FFF2-40B4-BE49-F238E27FC236}">
                            <a16:creationId xmlns:a16="http://schemas.microsoft.com/office/drawing/2014/main" id="{1280212B-2878-47EC-5B6E-CBDED11B8F38}"/>
                          </a:ext>
                        </a:extLst>
                      </p:cNvPr>
                      <p:cNvSpPr/>
                      <p:nvPr/>
                    </p:nvSpPr>
                    <p:spPr>
                      <a:xfrm rot="8844588">
                        <a:off x="9593627" y="572838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7" name="椭圆 1156">
                        <a:extLst>
                          <a:ext uri="{FF2B5EF4-FFF2-40B4-BE49-F238E27FC236}">
                            <a16:creationId xmlns:a16="http://schemas.microsoft.com/office/drawing/2014/main" id="{812A6A4D-E5B8-F350-EEDC-A908018CF0B7}"/>
                          </a:ext>
                        </a:extLst>
                      </p:cNvPr>
                      <p:cNvSpPr/>
                      <p:nvPr/>
                    </p:nvSpPr>
                    <p:spPr>
                      <a:xfrm rot="8844588">
                        <a:off x="9866147" y="569108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8" name="椭圆 1157">
                        <a:extLst>
                          <a:ext uri="{FF2B5EF4-FFF2-40B4-BE49-F238E27FC236}">
                            <a16:creationId xmlns:a16="http://schemas.microsoft.com/office/drawing/2014/main" id="{E2A21FA9-58F9-FA73-39F9-7E160D96A988}"/>
                          </a:ext>
                        </a:extLst>
                      </p:cNvPr>
                      <p:cNvSpPr/>
                      <p:nvPr/>
                    </p:nvSpPr>
                    <p:spPr>
                      <a:xfrm rot="8844588">
                        <a:off x="10062044" y="560789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9" name="椭圆 1158">
                        <a:extLst>
                          <a:ext uri="{FF2B5EF4-FFF2-40B4-BE49-F238E27FC236}">
                            <a16:creationId xmlns:a16="http://schemas.microsoft.com/office/drawing/2014/main" id="{A0F5B7E7-0913-BE02-8BDC-56D202A07BA0}"/>
                          </a:ext>
                        </a:extLst>
                      </p:cNvPr>
                      <p:cNvSpPr/>
                      <p:nvPr/>
                    </p:nvSpPr>
                    <p:spPr>
                      <a:xfrm rot="8844588">
                        <a:off x="9710295" y="5605509"/>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0" name="椭圆 1159">
                        <a:extLst>
                          <a:ext uri="{FF2B5EF4-FFF2-40B4-BE49-F238E27FC236}">
                            <a16:creationId xmlns:a16="http://schemas.microsoft.com/office/drawing/2014/main" id="{6DCD6A5B-69C5-C2E8-033F-07CCBE38AC55}"/>
                          </a:ext>
                        </a:extLst>
                      </p:cNvPr>
                      <p:cNvSpPr/>
                      <p:nvPr/>
                    </p:nvSpPr>
                    <p:spPr>
                      <a:xfrm rot="8844588">
                        <a:off x="9679723" y="4758815"/>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1" name="椭圆 1160">
                        <a:extLst>
                          <a:ext uri="{FF2B5EF4-FFF2-40B4-BE49-F238E27FC236}">
                            <a16:creationId xmlns:a16="http://schemas.microsoft.com/office/drawing/2014/main" id="{06AD0592-9965-A3AD-7BFA-87A8FA2D7161}"/>
                          </a:ext>
                        </a:extLst>
                      </p:cNvPr>
                      <p:cNvSpPr/>
                      <p:nvPr/>
                    </p:nvSpPr>
                    <p:spPr>
                      <a:xfrm rot="8844588">
                        <a:off x="9508025" y="4854520"/>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2" name="椭圆 1161">
                        <a:extLst>
                          <a:ext uri="{FF2B5EF4-FFF2-40B4-BE49-F238E27FC236}">
                            <a16:creationId xmlns:a16="http://schemas.microsoft.com/office/drawing/2014/main" id="{80179394-6F94-946E-A443-1FA77F6A8738}"/>
                          </a:ext>
                        </a:extLst>
                      </p:cNvPr>
                      <p:cNvSpPr/>
                      <p:nvPr/>
                    </p:nvSpPr>
                    <p:spPr>
                      <a:xfrm rot="8844588">
                        <a:off x="10366237" y="4848551"/>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3" name="椭圆 1162">
                        <a:extLst>
                          <a:ext uri="{FF2B5EF4-FFF2-40B4-BE49-F238E27FC236}">
                            <a16:creationId xmlns:a16="http://schemas.microsoft.com/office/drawing/2014/main" id="{B959465E-C517-52AF-2EAD-3EB3429EAEAE}"/>
                          </a:ext>
                        </a:extLst>
                      </p:cNvPr>
                      <p:cNvSpPr/>
                      <p:nvPr/>
                    </p:nvSpPr>
                    <p:spPr>
                      <a:xfrm rot="8844588">
                        <a:off x="9622848" y="5165081"/>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4" name="椭圆 1163">
                        <a:extLst>
                          <a:ext uri="{FF2B5EF4-FFF2-40B4-BE49-F238E27FC236}">
                            <a16:creationId xmlns:a16="http://schemas.microsoft.com/office/drawing/2014/main" id="{B478777D-B7E8-215E-A6DF-0DB0C6AFA9CD}"/>
                          </a:ext>
                        </a:extLst>
                      </p:cNvPr>
                      <p:cNvSpPr/>
                      <p:nvPr/>
                    </p:nvSpPr>
                    <p:spPr>
                      <a:xfrm rot="8844588">
                        <a:off x="9121762" y="546404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5" name="椭圆 1164">
                        <a:extLst>
                          <a:ext uri="{FF2B5EF4-FFF2-40B4-BE49-F238E27FC236}">
                            <a16:creationId xmlns:a16="http://schemas.microsoft.com/office/drawing/2014/main" id="{50345D10-1072-9AD4-1F12-FF8AFAA4A8C6}"/>
                          </a:ext>
                        </a:extLst>
                      </p:cNvPr>
                      <p:cNvSpPr/>
                      <p:nvPr/>
                    </p:nvSpPr>
                    <p:spPr>
                      <a:xfrm rot="8844588">
                        <a:off x="9730715" y="4871498"/>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6" name="椭圆 1165">
                        <a:extLst>
                          <a:ext uri="{FF2B5EF4-FFF2-40B4-BE49-F238E27FC236}">
                            <a16:creationId xmlns:a16="http://schemas.microsoft.com/office/drawing/2014/main" id="{2EBB22B4-C934-A9AD-FCCF-7C21DC2443C6}"/>
                          </a:ext>
                        </a:extLst>
                      </p:cNvPr>
                      <p:cNvSpPr/>
                      <p:nvPr/>
                    </p:nvSpPr>
                    <p:spPr>
                      <a:xfrm rot="8844588">
                        <a:off x="9427680" y="4956875"/>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7" name="椭圆 1166">
                        <a:extLst>
                          <a:ext uri="{FF2B5EF4-FFF2-40B4-BE49-F238E27FC236}">
                            <a16:creationId xmlns:a16="http://schemas.microsoft.com/office/drawing/2014/main" id="{B7B13621-1496-DBA8-618C-222905A5F771}"/>
                          </a:ext>
                        </a:extLst>
                      </p:cNvPr>
                      <p:cNvSpPr/>
                      <p:nvPr/>
                    </p:nvSpPr>
                    <p:spPr>
                      <a:xfrm rot="8844588">
                        <a:off x="9413051" y="5085336"/>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8" name="椭圆 1167">
                        <a:extLst>
                          <a:ext uri="{FF2B5EF4-FFF2-40B4-BE49-F238E27FC236}">
                            <a16:creationId xmlns:a16="http://schemas.microsoft.com/office/drawing/2014/main" id="{212C7D81-B442-5281-DA65-64685A21C089}"/>
                          </a:ext>
                        </a:extLst>
                      </p:cNvPr>
                      <p:cNvSpPr/>
                      <p:nvPr/>
                    </p:nvSpPr>
                    <p:spPr>
                      <a:xfrm rot="8844588">
                        <a:off x="8614339" y="6052632"/>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9" name="椭圆 1168">
                        <a:extLst>
                          <a:ext uri="{FF2B5EF4-FFF2-40B4-BE49-F238E27FC236}">
                            <a16:creationId xmlns:a16="http://schemas.microsoft.com/office/drawing/2014/main" id="{43CBBE6A-3C7B-1F3A-5941-D1F9034D6FA6}"/>
                          </a:ext>
                        </a:extLst>
                      </p:cNvPr>
                      <p:cNvSpPr/>
                      <p:nvPr/>
                    </p:nvSpPr>
                    <p:spPr>
                      <a:xfrm rot="8844588">
                        <a:off x="9944433" y="5232839"/>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0" name="椭圆 1169">
                        <a:extLst>
                          <a:ext uri="{FF2B5EF4-FFF2-40B4-BE49-F238E27FC236}">
                            <a16:creationId xmlns:a16="http://schemas.microsoft.com/office/drawing/2014/main" id="{F3FC1633-CF48-452C-9E6A-4E8F24F73B72}"/>
                          </a:ext>
                        </a:extLst>
                      </p:cNvPr>
                      <p:cNvSpPr/>
                      <p:nvPr/>
                    </p:nvSpPr>
                    <p:spPr>
                      <a:xfrm rot="8844588">
                        <a:off x="9880352" y="4745434"/>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1" name="椭圆 1170">
                        <a:extLst>
                          <a:ext uri="{FF2B5EF4-FFF2-40B4-BE49-F238E27FC236}">
                            <a16:creationId xmlns:a16="http://schemas.microsoft.com/office/drawing/2014/main" id="{0430581E-AA7F-218D-D24B-01E07D2E598D}"/>
                          </a:ext>
                        </a:extLst>
                      </p:cNvPr>
                      <p:cNvSpPr/>
                      <p:nvPr/>
                    </p:nvSpPr>
                    <p:spPr>
                      <a:xfrm rot="8844588">
                        <a:off x="9736586" y="5001046"/>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2" name="椭圆 1171">
                        <a:extLst>
                          <a:ext uri="{FF2B5EF4-FFF2-40B4-BE49-F238E27FC236}">
                            <a16:creationId xmlns:a16="http://schemas.microsoft.com/office/drawing/2014/main" id="{1E5221B7-CCFE-A52A-62E9-BB2C1A2078B8}"/>
                          </a:ext>
                        </a:extLst>
                      </p:cNvPr>
                      <p:cNvSpPr/>
                      <p:nvPr/>
                    </p:nvSpPr>
                    <p:spPr>
                      <a:xfrm rot="8844588">
                        <a:off x="9634968" y="4904370"/>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3" name="椭圆 1172">
                        <a:extLst>
                          <a:ext uri="{FF2B5EF4-FFF2-40B4-BE49-F238E27FC236}">
                            <a16:creationId xmlns:a16="http://schemas.microsoft.com/office/drawing/2014/main" id="{A69BB0EC-3BDB-51B5-8AD9-0DB9D08374D2}"/>
                          </a:ext>
                        </a:extLst>
                      </p:cNvPr>
                      <p:cNvSpPr/>
                      <p:nvPr/>
                    </p:nvSpPr>
                    <p:spPr>
                      <a:xfrm rot="8844588">
                        <a:off x="10086946" y="4707759"/>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4" name="椭圆 1173">
                        <a:extLst>
                          <a:ext uri="{FF2B5EF4-FFF2-40B4-BE49-F238E27FC236}">
                            <a16:creationId xmlns:a16="http://schemas.microsoft.com/office/drawing/2014/main" id="{386A3651-13BF-B635-50D2-180426F15885}"/>
                          </a:ext>
                        </a:extLst>
                      </p:cNvPr>
                      <p:cNvSpPr/>
                      <p:nvPr/>
                    </p:nvSpPr>
                    <p:spPr>
                      <a:xfrm rot="8844588">
                        <a:off x="9294809" y="5264373"/>
                        <a:ext cx="79468" cy="78267"/>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5" name="椭圆 1174">
                        <a:extLst>
                          <a:ext uri="{FF2B5EF4-FFF2-40B4-BE49-F238E27FC236}">
                            <a16:creationId xmlns:a16="http://schemas.microsoft.com/office/drawing/2014/main" id="{D283AF5D-709A-F26D-EB03-95451503F2A5}"/>
                          </a:ext>
                        </a:extLst>
                      </p:cNvPr>
                      <p:cNvSpPr/>
                      <p:nvPr/>
                    </p:nvSpPr>
                    <p:spPr>
                      <a:xfrm rot="8844588">
                        <a:off x="9943128" y="4850793"/>
                        <a:ext cx="79468" cy="782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76" name="组合 1175">
                        <a:extLst>
                          <a:ext uri="{FF2B5EF4-FFF2-40B4-BE49-F238E27FC236}">
                            <a16:creationId xmlns:a16="http://schemas.microsoft.com/office/drawing/2014/main" id="{63097D94-C11D-96DA-68B2-8B3C4A2F8AE3}"/>
                          </a:ext>
                        </a:extLst>
                      </p:cNvPr>
                      <p:cNvGrpSpPr/>
                      <p:nvPr/>
                    </p:nvGrpSpPr>
                    <p:grpSpPr>
                      <a:xfrm>
                        <a:off x="8557050" y="4343579"/>
                        <a:ext cx="1741594" cy="264644"/>
                        <a:chOff x="4184071" y="4081405"/>
                        <a:chExt cx="1741594" cy="264644"/>
                      </a:xfrm>
                    </p:grpSpPr>
                    <p:sp>
                      <p:nvSpPr>
                        <p:cNvPr id="1180" name="文本框 1179">
                          <a:extLst>
                            <a:ext uri="{FF2B5EF4-FFF2-40B4-BE49-F238E27FC236}">
                              <a16:creationId xmlns:a16="http://schemas.microsoft.com/office/drawing/2014/main" id="{8E92EC55-BACB-627F-3C5B-733F7410B4E8}"/>
                            </a:ext>
                          </a:extLst>
                        </p:cNvPr>
                        <p:cNvSpPr txBox="1"/>
                        <p:nvPr/>
                      </p:nvSpPr>
                      <p:spPr>
                        <a:xfrm>
                          <a:off x="4282723" y="4081405"/>
                          <a:ext cx="1642942" cy="264644"/>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covered test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81" name="椭圆 1180">
                          <a:extLst>
                            <a:ext uri="{FF2B5EF4-FFF2-40B4-BE49-F238E27FC236}">
                              <a16:creationId xmlns:a16="http://schemas.microsoft.com/office/drawing/2014/main" id="{50B58757-BF85-D474-BADA-9DE3C5C348E5}"/>
                            </a:ext>
                          </a:extLst>
                        </p:cNvPr>
                        <p:cNvSpPr/>
                        <p:nvPr/>
                      </p:nvSpPr>
                      <p:spPr>
                        <a:xfrm>
                          <a:off x="4184071" y="4182285"/>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grpSp>
                  <p:grpSp>
                    <p:nvGrpSpPr>
                      <p:cNvPr id="1177" name="组合 1176">
                        <a:extLst>
                          <a:ext uri="{FF2B5EF4-FFF2-40B4-BE49-F238E27FC236}">
                            <a16:creationId xmlns:a16="http://schemas.microsoft.com/office/drawing/2014/main" id="{A8C945F6-1FBF-3B37-DEF4-9A0CA607BE8D}"/>
                          </a:ext>
                        </a:extLst>
                      </p:cNvPr>
                      <p:cNvGrpSpPr/>
                      <p:nvPr/>
                    </p:nvGrpSpPr>
                    <p:grpSpPr>
                      <a:xfrm>
                        <a:off x="8506594" y="4567790"/>
                        <a:ext cx="520679" cy="369332"/>
                        <a:chOff x="1289898" y="3917252"/>
                        <a:chExt cx="520679" cy="369332"/>
                      </a:xfrm>
                    </p:grpSpPr>
                    <p:cxnSp>
                      <p:nvCxnSpPr>
                        <p:cNvPr id="1178" name="直接连接符 1177">
                          <a:extLst>
                            <a:ext uri="{FF2B5EF4-FFF2-40B4-BE49-F238E27FC236}">
                              <a16:creationId xmlns:a16="http://schemas.microsoft.com/office/drawing/2014/main" id="{8F0A4B80-E892-1B6E-0DAC-F3DDAC2005EB}"/>
                            </a:ext>
                          </a:extLst>
                        </p:cNvPr>
                        <p:cNvCxnSpPr>
                          <a:cxnSpLocks/>
                        </p:cNvCxnSpPr>
                        <p:nvPr/>
                      </p:nvCxnSpPr>
                      <p:spPr>
                        <a:xfrm>
                          <a:off x="1289898" y="4026828"/>
                          <a:ext cx="185845"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9" name="文本框 1178">
                              <a:extLst>
                                <a:ext uri="{FF2B5EF4-FFF2-40B4-BE49-F238E27FC236}">
                                  <a16:creationId xmlns:a16="http://schemas.microsoft.com/office/drawing/2014/main" id="{E5957BC8-CEA9-B07B-8B6E-BC2EFB2A2499}"/>
                                </a:ext>
                              </a:extLst>
                            </p:cNvPr>
                            <p:cNvSpPr txBox="1"/>
                            <p:nvPr/>
                          </p:nvSpPr>
                          <p:spPr>
                            <a:xfrm>
                              <a:off x="1435987" y="3917252"/>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179" name="文本框 1178">
                              <a:extLst>
                                <a:ext uri="{FF2B5EF4-FFF2-40B4-BE49-F238E27FC236}">
                                  <a16:creationId xmlns:a16="http://schemas.microsoft.com/office/drawing/2014/main" id="{E5957BC8-CEA9-B07B-8B6E-BC2EFB2A2499}"/>
                                </a:ext>
                              </a:extLst>
                            </p:cNvPr>
                            <p:cNvSpPr txBox="1">
                              <a:spLocks noRot="1" noChangeAspect="1" noMove="1" noResize="1" noEditPoints="1" noAdjustHandles="1" noChangeArrowheads="1" noChangeShapeType="1" noTextEdit="1"/>
                            </p:cNvSpPr>
                            <p:nvPr/>
                          </p:nvSpPr>
                          <p:spPr>
                            <a:xfrm>
                              <a:off x="1435987" y="3917252"/>
                              <a:ext cx="374590" cy="369332"/>
                            </a:xfrm>
                            <a:prstGeom prst="rect">
                              <a:avLst/>
                            </a:prstGeom>
                            <a:blipFill>
                              <a:blip r:embed="rId13"/>
                              <a:stretch>
                                <a:fillRect/>
                              </a:stretch>
                            </a:blipFill>
                          </p:spPr>
                          <p:txBody>
                            <a:bodyPr/>
                            <a:lstStyle/>
                            <a:p>
                              <a:r>
                                <a:rPr lang="zh-CN" altLang="en-US">
                                  <a:noFill/>
                                </a:rPr>
                                <a:t> </a:t>
                              </a:r>
                            </a:p>
                          </p:txBody>
                        </p:sp>
                      </mc:Fallback>
                    </mc:AlternateContent>
                  </p:grpSp>
                </p:grpSp>
                <p:cxnSp>
                  <p:nvCxnSpPr>
                    <p:cNvPr id="1148" name="直接连接符 1147">
                      <a:extLst>
                        <a:ext uri="{FF2B5EF4-FFF2-40B4-BE49-F238E27FC236}">
                          <a16:creationId xmlns:a16="http://schemas.microsoft.com/office/drawing/2014/main" id="{C4E6F949-D358-7394-A4FA-DB87949C3C52}"/>
                        </a:ext>
                      </a:extLst>
                    </p:cNvPr>
                    <p:cNvCxnSpPr>
                      <a:cxnSpLocks/>
                      <a:endCxn id="1185" idx="1"/>
                    </p:cNvCxnSpPr>
                    <p:nvPr/>
                  </p:nvCxnSpPr>
                  <p:spPr>
                    <a:xfrm flipV="1">
                      <a:off x="8497039" y="4807527"/>
                      <a:ext cx="2427270" cy="1733875"/>
                    </a:xfrm>
                    <a:prstGeom prst="line">
                      <a:avLst/>
                    </a:prstGeom>
                    <a:ln w="38100"/>
                  </p:spPr>
                  <p:style>
                    <a:lnRef idx="1">
                      <a:schemeClr val="dk1"/>
                    </a:lnRef>
                    <a:fillRef idx="0">
                      <a:schemeClr val="dk1"/>
                    </a:fillRef>
                    <a:effectRef idx="0">
                      <a:schemeClr val="dk1"/>
                    </a:effectRef>
                    <a:fontRef idx="minor">
                      <a:schemeClr val="tx1"/>
                    </a:fontRef>
                  </p:style>
                </p:cxnSp>
              </p:grpSp>
              <p:sp>
                <p:nvSpPr>
                  <p:cNvPr id="1143" name="椭圆 1142">
                    <a:extLst>
                      <a:ext uri="{FF2B5EF4-FFF2-40B4-BE49-F238E27FC236}">
                        <a16:creationId xmlns:a16="http://schemas.microsoft.com/office/drawing/2014/main" id="{D25A3D74-7ACB-FC1F-75EE-CE56521057B8}"/>
                      </a:ext>
                    </a:extLst>
                  </p:cNvPr>
                  <p:cNvSpPr/>
                  <p:nvPr/>
                </p:nvSpPr>
                <p:spPr>
                  <a:xfrm rot="8844588">
                    <a:off x="10053717" y="5454611"/>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44" name="椭圆 1143">
                    <a:extLst>
                      <a:ext uri="{FF2B5EF4-FFF2-40B4-BE49-F238E27FC236}">
                        <a16:creationId xmlns:a16="http://schemas.microsoft.com/office/drawing/2014/main" id="{5186B673-1AF1-184A-05DD-F2CA10E26F81}"/>
                      </a:ext>
                    </a:extLst>
                  </p:cNvPr>
                  <p:cNvSpPr/>
                  <p:nvPr/>
                </p:nvSpPr>
                <p:spPr>
                  <a:xfrm rot="8844588">
                    <a:off x="9976622" y="5289088"/>
                    <a:ext cx="92420" cy="91023"/>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1138" name="文本框 1137">
                <a:extLst>
                  <a:ext uri="{FF2B5EF4-FFF2-40B4-BE49-F238E27FC236}">
                    <a16:creationId xmlns:a16="http://schemas.microsoft.com/office/drawing/2014/main" id="{93D09D7D-33FD-7C3D-E901-66C7914740CD}"/>
                  </a:ext>
                </a:extLst>
              </p:cNvPr>
              <p:cNvSpPr txBox="1"/>
              <p:nvPr/>
            </p:nvSpPr>
            <p:spPr>
              <a:xfrm>
                <a:off x="1205906" y="5760116"/>
                <a:ext cx="3194296" cy="523220"/>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Localized CP </a:t>
                </a:r>
                <a:r>
                  <a:rPr lang="en-US" altLang="zh-CN" sz="1400" b="1" dirty="0">
                    <a:solidFill>
                      <a:schemeClr val="accent6"/>
                    </a:solidFill>
                    <a:latin typeface="微软雅黑" panose="020B0503020204020204" pitchFamily="34" charset="-122"/>
                    <a:ea typeface="微软雅黑" panose="020B0503020204020204" pitchFamily="34" charset="-122"/>
                    <a:cs typeface="Times New Roman" panose="02020603050405020304" pitchFamily="18" charset="0"/>
                  </a:rPr>
                  <a:t>Prediction Interval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with adaptiveness</a:t>
                </a:r>
                <a:endParaRPr lang="zh-CN" altLang="en-US" sz="1600" dirty="0"/>
              </a:p>
            </p:txBody>
          </p:sp>
        </p:grpSp>
        <p:sp>
          <p:nvSpPr>
            <p:cNvPr id="1239" name="任意多边形: 形状 1238">
              <a:extLst>
                <a:ext uri="{FF2B5EF4-FFF2-40B4-BE49-F238E27FC236}">
                  <a16:creationId xmlns:a16="http://schemas.microsoft.com/office/drawing/2014/main" id="{FBF254F8-190E-9CE2-7389-BBB2AC805C4F}"/>
                </a:ext>
              </a:extLst>
            </p:cNvPr>
            <p:cNvSpPr/>
            <p:nvPr/>
          </p:nvSpPr>
          <p:spPr>
            <a:xfrm>
              <a:off x="6971910" y="3623271"/>
              <a:ext cx="2821220" cy="1984841"/>
            </a:xfrm>
            <a:custGeom>
              <a:avLst/>
              <a:gdLst>
                <a:gd name="connsiteX0" fmla="*/ 0 w 2821220"/>
                <a:gd name="connsiteY0" fmla="*/ 1984841 h 1984841"/>
                <a:gd name="connsiteX1" fmla="*/ 299599 w 2821220"/>
                <a:gd name="connsiteY1" fmla="*/ 1797592 h 1984841"/>
                <a:gd name="connsiteX2" fmla="*/ 724030 w 2821220"/>
                <a:gd name="connsiteY2" fmla="*/ 1348194 h 1984841"/>
                <a:gd name="connsiteX3" fmla="*/ 1126616 w 2821220"/>
                <a:gd name="connsiteY3" fmla="*/ 777084 h 1984841"/>
                <a:gd name="connsiteX4" fmla="*/ 1288898 w 2821220"/>
                <a:gd name="connsiteY4" fmla="*/ 589835 h 1984841"/>
                <a:gd name="connsiteX5" fmla="*/ 1460543 w 2821220"/>
                <a:gd name="connsiteY5" fmla="*/ 483727 h 1984841"/>
                <a:gd name="connsiteX6" fmla="*/ 1822558 w 2821220"/>
                <a:gd name="connsiteY6" fmla="*/ 433794 h 1984841"/>
                <a:gd name="connsiteX7" fmla="*/ 2228265 w 2821220"/>
                <a:gd name="connsiteY7" fmla="*/ 352653 h 1984841"/>
                <a:gd name="connsiteX8" fmla="*/ 2568434 w 2821220"/>
                <a:gd name="connsiteY8" fmla="*/ 181007 h 1984841"/>
                <a:gd name="connsiteX9" fmla="*/ 2821220 w 2821220"/>
                <a:gd name="connsiteY9" fmla="*/ 0 h 198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1220" h="1984841">
                  <a:moveTo>
                    <a:pt x="0" y="1984841"/>
                  </a:moveTo>
                  <a:cubicBezTo>
                    <a:pt x="89463" y="1944270"/>
                    <a:pt x="178927" y="1903700"/>
                    <a:pt x="299599" y="1797592"/>
                  </a:cubicBezTo>
                  <a:cubicBezTo>
                    <a:pt x="420271" y="1691484"/>
                    <a:pt x="586194" y="1518279"/>
                    <a:pt x="724030" y="1348194"/>
                  </a:cubicBezTo>
                  <a:cubicBezTo>
                    <a:pt x="861866" y="1178109"/>
                    <a:pt x="1032471" y="903477"/>
                    <a:pt x="1126616" y="777084"/>
                  </a:cubicBezTo>
                  <a:cubicBezTo>
                    <a:pt x="1220761" y="650691"/>
                    <a:pt x="1233244" y="638728"/>
                    <a:pt x="1288898" y="589835"/>
                  </a:cubicBezTo>
                  <a:cubicBezTo>
                    <a:pt x="1344553" y="540942"/>
                    <a:pt x="1371600" y="509734"/>
                    <a:pt x="1460543" y="483727"/>
                  </a:cubicBezTo>
                  <a:cubicBezTo>
                    <a:pt x="1549486" y="457720"/>
                    <a:pt x="1694604" y="455640"/>
                    <a:pt x="1822558" y="433794"/>
                  </a:cubicBezTo>
                  <a:cubicBezTo>
                    <a:pt x="1950512" y="411948"/>
                    <a:pt x="2103952" y="394784"/>
                    <a:pt x="2228265" y="352653"/>
                  </a:cubicBezTo>
                  <a:cubicBezTo>
                    <a:pt x="2352578" y="310522"/>
                    <a:pt x="2469608" y="239782"/>
                    <a:pt x="2568434" y="181007"/>
                  </a:cubicBezTo>
                  <a:cubicBezTo>
                    <a:pt x="2667260" y="122231"/>
                    <a:pt x="2744240" y="61115"/>
                    <a:pt x="2821220" y="0"/>
                  </a:cubicBezTo>
                </a:path>
              </a:pathLst>
            </a:cu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0" name="任意多边形: 形状 1239">
              <a:extLst>
                <a:ext uri="{FF2B5EF4-FFF2-40B4-BE49-F238E27FC236}">
                  <a16:creationId xmlns:a16="http://schemas.microsoft.com/office/drawing/2014/main" id="{B440799A-43A9-9A4D-DC77-7754743A0046}"/>
                </a:ext>
              </a:extLst>
            </p:cNvPr>
            <p:cNvSpPr/>
            <p:nvPr/>
          </p:nvSpPr>
          <p:spPr>
            <a:xfrm>
              <a:off x="7035882" y="3748746"/>
              <a:ext cx="2796123" cy="1961109"/>
            </a:xfrm>
            <a:custGeom>
              <a:avLst/>
              <a:gdLst>
                <a:gd name="connsiteX0" fmla="*/ 0 w 2796123"/>
                <a:gd name="connsiteY0" fmla="*/ 1961109 h 1961109"/>
                <a:gd name="connsiteX1" fmla="*/ 226395 w 2796123"/>
                <a:gd name="connsiteY1" fmla="*/ 1825860 h 1961109"/>
                <a:gd name="connsiteX2" fmla="*/ 505713 w 2796123"/>
                <a:gd name="connsiteY2" fmla="*/ 1643568 h 1961109"/>
                <a:gd name="connsiteX3" fmla="*/ 782091 w 2796123"/>
                <a:gd name="connsiteY3" fmla="*/ 1537721 h 1961109"/>
                <a:gd name="connsiteX4" fmla="*/ 1234881 w 2796123"/>
                <a:gd name="connsiteY4" fmla="*/ 1402472 h 1961109"/>
                <a:gd name="connsiteX5" fmla="*/ 1628867 w 2796123"/>
                <a:gd name="connsiteY5" fmla="*/ 1302505 h 1961109"/>
                <a:gd name="connsiteX6" fmla="*/ 1849381 w 2796123"/>
                <a:gd name="connsiteY6" fmla="*/ 1123154 h 1961109"/>
                <a:gd name="connsiteX7" fmla="*/ 2040494 w 2796123"/>
                <a:gd name="connsiteY7" fmla="*/ 714467 h 1961109"/>
                <a:gd name="connsiteX8" fmla="*/ 2243367 w 2796123"/>
                <a:gd name="connsiteY8" fmla="*/ 429268 h 1961109"/>
                <a:gd name="connsiteX9" fmla="*/ 2672635 w 2796123"/>
                <a:gd name="connsiteY9" fmla="*/ 94086 h 1961109"/>
                <a:gd name="connsiteX10" fmla="*/ 2796123 w 2796123"/>
                <a:gd name="connsiteY10" fmla="*/ 0 h 196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123" h="1961109">
                  <a:moveTo>
                    <a:pt x="0" y="1961109"/>
                  </a:moveTo>
                  <a:cubicBezTo>
                    <a:pt x="71055" y="1919946"/>
                    <a:pt x="142110" y="1878783"/>
                    <a:pt x="226395" y="1825860"/>
                  </a:cubicBezTo>
                  <a:cubicBezTo>
                    <a:pt x="310680" y="1772937"/>
                    <a:pt x="413097" y="1691591"/>
                    <a:pt x="505713" y="1643568"/>
                  </a:cubicBezTo>
                  <a:cubicBezTo>
                    <a:pt x="598329" y="1595545"/>
                    <a:pt x="660563" y="1577904"/>
                    <a:pt x="782091" y="1537721"/>
                  </a:cubicBezTo>
                  <a:cubicBezTo>
                    <a:pt x="903619" y="1497538"/>
                    <a:pt x="1093752" y="1441675"/>
                    <a:pt x="1234881" y="1402472"/>
                  </a:cubicBezTo>
                  <a:cubicBezTo>
                    <a:pt x="1376010" y="1363269"/>
                    <a:pt x="1526451" y="1349058"/>
                    <a:pt x="1628867" y="1302505"/>
                  </a:cubicBezTo>
                  <a:cubicBezTo>
                    <a:pt x="1731283" y="1255952"/>
                    <a:pt x="1780777" y="1221160"/>
                    <a:pt x="1849381" y="1123154"/>
                  </a:cubicBezTo>
                  <a:cubicBezTo>
                    <a:pt x="1917985" y="1025148"/>
                    <a:pt x="1974830" y="830115"/>
                    <a:pt x="2040494" y="714467"/>
                  </a:cubicBezTo>
                  <a:cubicBezTo>
                    <a:pt x="2106158" y="598819"/>
                    <a:pt x="2138010" y="532665"/>
                    <a:pt x="2243367" y="429268"/>
                  </a:cubicBezTo>
                  <a:cubicBezTo>
                    <a:pt x="2348724" y="325871"/>
                    <a:pt x="2580509" y="165631"/>
                    <a:pt x="2672635" y="94086"/>
                  </a:cubicBezTo>
                  <a:cubicBezTo>
                    <a:pt x="2764761" y="22541"/>
                    <a:pt x="2780442" y="11270"/>
                    <a:pt x="2796123" y="0"/>
                  </a:cubicBezTo>
                </a:path>
              </a:pathLst>
            </a:cu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1" name="组合 1240">
              <a:extLst>
                <a:ext uri="{FF2B5EF4-FFF2-40B4-BE49-F238E27FC236}">
                  <a16:creationId xmlns:a16="http://schemas.microsoft.com/office/drawing/2014/main" id="{3116C4A5-0BA3-98C4-81DB-141A32561847}"/>
                </a:ext>
              </a:extLst>
            </p:cNvPr>
            <p:cNvGrpSpPr/>
            <p:nvPr/>
          </p:nvGrpSpPr>
          <p:grpSpPr>
            <a:xfrm>
              <a:off x="8565732" y="5149320"/>
              <a:ext cx="1884106" cy="523285"/>
              <a:chOff x="9990371" y="5723327"/>
              <a:chExt cx="1884106" cy="523285"/>
            </a:xfrm>
          </p:grpSpPr>
          <mc:AlternateContent xmlns:mc="http://schemas.openxmlformats.org/markup-compatibility/2006" xmlns:a14="http://schemas.microsoft.com/office/drawing/2010/main">
            <mc:Choice Requires="a14">
              <p:sp>
                <p:nvSpPr>
                  <p:cNvPr id="1242" name="文本框 1241">
                    <a:extLst>
                      <a:ext uri="{FF2B5EF4-FFF2-40B4-BE49-F238E27FC236}">
                        <a16:creationId xmlns:a16="http://schemas.microsoft.com/office/drawing/2014/main" id="{37CEB587-7615-86C2-6E78-23C2C8A310F8}"/>
                      </a:ext>
                    </a:extLst>
                  </p:cNvPr>
                  <p:cNvSpPr txBox="1"/>
                  <p:nvPr/>
                </p:nvSpPr>
                <p:spPr>
                  <a:xfrm>
                    <a:off x="9990371" y="5723327"/>
                    <a:ext cx="1884106" cy="5232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      #      </m:t>
                              </m:r>
                            </m:num>
                            <m:den>
                              <m:r>
                                <a:rPr lang="en-US" altLang="zh-CN" b="0" i="1" smtClean="0">
                                  <a:latin typeface="Cambria Math" panose="02040503050406030204" pitchFamily="18" charset="0"/>
                                </a:rPr>
                                <m:t>  #  +#    </m:t>
                              </m:r>
                            </m:den>
                          </m:f>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r>
                            <a:rPr lang="zh-CN" altLang="en-US" b="0" i="1" smtClean="0">
                              <a:latin typeface="Cambria Math" panose="02040503050406030204" pitchFamily="18" charset="0"/>
                              <a:ea typeface="Cambria Math" panose="02040503050406030204" pitchFamily="18" charset="0"/>
                            </a:rPr>
                            <m:t>𝛼</m:t>
                          </m:r>
                        </m:oMath>
                      </m:oMathPara>
                    </a14:m>
                    <a:endParaRPr lang="zh-CN" altLang="en-US" dirty="0"/>
                  </a:p>
                </p:txBody>
              </p:sp>
            </mc:Choice>
            <mc:Fallback xmlns="">
              <p:sp>
                <p:nvSpPr>
                  <p:cNvPr id="1242" name="文本框 1241">
                    <a:extLst>
                      <a:ext uri="{FF2B5EF4-FFF2-40B4-BE49-F238E27FC236}">
                        <a16:creationId xmlns:a16="http://schemas.microsoft.com/office/drawing/2014/main" id="{37CEB587-7615-86C2-6E78-23C2C8A310F8}"/>
                      </a:ext>
                    </a:extLst>
                  </p:cNvPr>
                  <p:cNvSpPr txBox="1">
                    <a:spLocks noRot="1" noChangeAspect="1" noMove="1" noResize="1" noEditPoints="1" noAdjustHandles="1" noChangeArrowheads="1" noChangeShapeType="1" noTextEdit="1"/>
                  </p:cNvSpPr>
                  <p:nvPr/>
                </p:nvSpPr>
                <p:spPr>
                  <a:xfrm>
                    <a:off x="9990371" y="5723327"/>
                    <a:ext cx="1884106" cy="523285"/>
                  </a:xfrm>
                  <a:prstGeom prst="rect">
                    <a:avLst/>
                  </a:prstGeom>
                  <a:blipFill>
                    <a:blip r:embed="rId14"/>
                    <a:stretch>
                      <a:fillRect/>
                    </a:stretch>
                  </a:blipFill>
                </p:spPr>
                <p:txBody>
                  <a:bodyPr/>
                  <a:lstStyle/>
                  <a:p>
                    <a:r>
                      <a:rPr lang="zh-CN" altLang="en-US">
                        <a:noFill/>
                      </a:rPr>
                      <a:t> </a:t>
                    </a:r>
                  </a:p>
                </p:txBody>
              </p:sp>
            </mc:Fallback>
          </mc:AlternateContent>
          <p:sp>
            <p:nvSpPr>
              <p:cNvPr id="1243" name="椭圆 1242">
                <a:extLst>
                  <a:ext uri="{FF2B5EF4-FFF2-40B4-BE49-F238E27FC236}">
                    <a16:creationId xmlns:a16="http://schemas.microsoft.com/office/drawing/2014/main" id="{4FC59706-3DEC-5AC9-4A00-76316801AAA3}"/>
                  </a:ext>
                </a:extLst>
              </p:cNvPr>
              <p:cNvSpPr/>
              <p:nvPr/>
            </p:nvSpPr>
            <p:spPr>
              <a:xfrm rot="19758599">
                <a:off x="10598177" y="5783713"/>
                <a:ext cx="92420" cy="91021"/>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4" name="椭圆 1243">
                <a:extLst>
                  <a:ext uri="{FF2B5EF4-FFF2-40B4-BE49-F238E27FC236}">
                    <a16:creationId xmlns:a16="http://schemas.microsoft.com/office/drawing/2014/main" id="{1F76E433-3EDB-7FD1-EB8C-0BE7F66D45CD}"/>
                  </a:ext>
                </a:extLst>
              </p:cNvPr>
              <p:cNvSpPr/>
              <p:nvPr/>
            </p:nvSpPr>
            <p:spPr>
              <a:xfrm rot="19758599">
                <a:off x="10811949" y="6111086"/>
                <a:ext cx="92420" cy="91021"/>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5" name="椭圆 1244">
                <a:extLst>
                  <a:ext uri="{FF2B5EF4-FFF2-40B4-BE49-F238E27FC236}">
                    <a16:creationId xmlns:a16="http://schemas.microsoft.com/office/drawing/2014/main" id="{43C71B49-A5E4-26C5-2A93-A71D5807C7E0}"/>
                  </a:ext>
                </a:extLst>
              </p:cNvPr>
              <p:cNvSpPr/>
              <p:nvPr/>
            </p:nvSpPr>
            <p:spPr>
              <a:xfrm rot="8844588">
                <a:off x="10300475" y="6111126"/>
                <a:ext cx="92420" cy="9102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251" name="椭圆 1250">
              <a:extLst>
                <a:ext uri="{FF2B5EF4-FFF2-40B4-BE49-F238E27FC236}">
                  <a16:creationId xmlns:a16="http://schemas.microsoft.com/office/drawing/2014/main" id="{87B9BBDE-3983-4B97-4B86-0F6BBD164AF5}"/>
                </a:ext>
              </a:extLst>
            </p:cNvPr>
            <p:cNvSpPr/>
            <p:nvPr/>
          </p:nvSpPr>
          <p:spPr>
            <a:xfrm rot="8844588">
              <a:off x="8387049" y="5177737"/>
              <a:ext cx="102225" cy="99699"/>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52" name="椭圆 1251">
              <a:extLst>
                <a:ext uri="{FF2B5EF4-FFF2-40B4-BE49-F238E27FC236}">
                  <a16:creationId xmlns:a16="http://schemas.microsoft.com/office/drawing/2014/main" id="{1C355189-8DF7-BCD7-661B-D78E53B3911C}"/>
                </a:ext>
              </a:extLst>
            </p:cNvPr>
            <p:cNvSpPr/>
            <p:nvPr/>
          </p:nvSpPr>
          <p:spPr>
            <a:xfrm rot="8844588">
              <a:off x="9022973" y="3818632"/>
              <a:ext cx="102225" cy="99699"/>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8A288114-6D73-251C-2A6F-01A24A521659}"/>
                  </a:ext>
                </a:extLst>
              </p:cNvPr>
              <p:cNvSpPr txBox="1"/>
              <p:nvPr/>
            </p:nvSpPr>
            <p:spPr>
              <a:xfrm>
                <a:off x="553342" y="2679094"/>
                <a:ext cx="11396075" cy="369332"/>
              </a:xfrm>
              <a:prstGeom prst="rect">
                <a:avLst/>
              </a:prstGeom>
              <a:noFill/>
            </p:spPr>
            <p:txBody>
              <a:bodyPr wrap="square">
                <a:spAutoFit/>
              </a:bodyPr>
              <a:lstStyle/>
              <a:p>
                <a:r>
                  <a:rPr lang="en-US" altLang="zh-CN" dirty="0">
                    <a:solidFill>
                      <a:srgbClr val="374151"/>
                    </a:solidFill>
                    <a:latin typeface="MicrosoftYaHeiUI"/>
                    <a:cs typeface="Times New Roman" panose="02020603050405020304" pitchFamily="18" charset="0"/>
                  </a:rPr>
                  <a:t>As a result, the size of prediction set </a:t>
                </a:r>
                <a14:m>
                  <m:oMath xmlns:m="http://schemas.openxmlformats.org/officeDocument/2006/math">
                    <m:r>
                      <a:rPr lang="en-US" altLang="zh-CN" i="1" smtClean="0">
                        <a:latin typeface="Cambria Math" panose="02040503050406030204" pitchFamily="18" charset="0"/>
                        <a:cs typeface="Times New Roman" panose="02020603050405020304" pitchFamily="18" charset="0"/>
                      </a:rPr>
                      <m:t>𝐶</m:t>
                    </m:r>
                    <m:d>
                      <m:dPr>
                        <m:ctrlPr>
                          <a:rPr lang="en-US" altLang="zh-CN" i="1">
                            <a:latin typeface="Cambria Math" panose="02040503050406030204" pitchFamily="18" charset="0"/>
                            <a:cs typeface="Times New Roman" panose="02020603050405020304" pitchFamily="18" charset="0"/>
                          </a:rPr>
                        </m:ctrlPr>
                      </m:dPr>
                      <m:e>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𝑛</m:t>
                            </m:r>
                            <m:r>
                              <a:rPr lang="en-US" altLang="zh-CN" i="1">
                                <a:solidFill>
                                  <a:srgbClr val="374151"/>
                                </a:solidFill>
                                <a:latin typeface="Cambria Math" panose="02040503050406030204" pitchFamily="18" charset="0"/>
                                <a:cs typeface="Times New Roman" panose="02020603050405020304" pitchFamily="18" charset="0"/>
                              </a:rPr>
                              <m:t>+1</m:t>
                            </m:r>
                          </m:sub>
                        </m:sSub>
                      </m:e>
                    </m:d>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𝑦</m:t>
                    </m:r>
                    <m:r>
                      <a:rPr lang="en-US" altLang="zh-CN" b="0" i="1" smtClean="0">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h</m:t>
                    </m:r>
                    <m:d>
                      <m:dPr>
                        <m:ctrlPr>
                          <a:rPr lang="en-US" altLang="zh-CN" i="1">
                            <a:latin typeface="Cambria Math" panose="02040503050406030204" pitchFamily="18" charset="0"/>
                            <a:cs typeface="Times New Roman" panose="02020603050405020304" pitchFamily="18" charset="0"/>
                          </a:rPr>
                        </m:ctrlPr>
                      </m:dPr>
                      <m:e>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b="0" i="1" smtClean="0">
                                <a:solidFill>
                                  <a:srgbClr val="374151"/>
                                </a:solidFill>
                                <a:latin typeface="Cambria Math" panose="02040503050406030204" pitchFamily="18" charset="0"/>
                                <a:cs typeface="Times New Roman" panose="02020603050405020304" pitchFamily="18" charset="0"/>
                              </a:rPr>
                              <m:t>𝑛</m:t>
                            </m:r>
                            <m:r>
                              <a:rPr lang="en-US" altLang="zh-CN" b="0" i="1" smtClean="0">
                                <a:solidFill>
                                  <a:srgbClr val="374151"/>
                                </a:solidFill>
                                <a:latin typeface="Cambria Math" panose="02040503050406030204" pitchFamily="18" charset="0"/>
                                <a:cs typeface="Times New Roman" panose="02020603050405020304" pitchFamily="18" charset="0"/>
                              </a:rPr>
                              <m:t>+1</m:t>
                            </m:r>
                          </m:sub>
                        </m:sSub>
                      </m:e>
                    </m:d>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𝑦</m:t>
                    </m:r>
                    <m:r>
                      <m:rPr>
                        <m:nor/>
                      </m:rPr>
                      <a:rPr lang="en-US" altLang="zh-CN" b="0" i="0" smtClean="0">
                        <a:latin typeface="MicrosoftYaHeiUI"/>
                        <a:cs typeface="Times New Roman" panose="02020603050405020304" pitchFamily="18" charset="0"/>
                      </a:rPr>
                      <m:t>|</m:t>
                    </m:r>
                    <m:r>
                      <m:rPr>
                        <m:nor/>
                      </m:rPr>
                      <a:rPr lang="en-US" altLang="zh-CN" dirty="0">
                        <a:latin typeface="MicrosoftYaHeiUI"/>
                        <a:ea typeface="Cambria Math" panose="02040503050406030204" pitchFamily="18" charset="0"/>
                        <a:cs typeface="Times New Roman" panose="02020603050405020304" pitchFamily="18" charset="0"/>
                      </a:rPr>
                      <m:t>≤</m:t>
                    </m:r>
                    <m:r>
                      <a:rPr lang="zh-CN" altLang="en-US" i="1" dirty="0">
                        <a:latin typeface="Cambria Math" panose="02040503050406030204" pitchFamily="18" charset="0"/>
                        <a:cs typeface="Times New Roman" panose="02020603050405020304" pitchFamily="18" charset="0"/>
                      </a:rPr>
                      <m:t>𝜏</m:t>
                    </m:r>
                    <m:r>
                      <a:rPr lang="en-US" altLang="zh-CN" b="0" i="1" dirty="0" smtClean="0">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𝑛</m:t>
                        </m:r>
                        <m:r>
                          <a:rPr lang="en-US" altLang="zh-CN" i="1">
                            <a:solidFill>
                              <a:srgbClr val="374151"/>
                            </a:solidFill>
                            <a:latin typeface="Cambria Math" panose="02040503050406030204" pitchFamily="18" charset="0"/>
                            <a:cs typeface="Times New Roman" panose="02020603050405020304" pitchFamily="18" charset="0"/>
                          </a:rPr>
                          <m:t>+1</m:t>
                        </m:r>
                      </m:sub>
                    </m:sSub>
                    <m:r>
                      <a:rPr lang="en-US" altLang="zh-CN" b="0" i="1" dirty="0" smtClean="0">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m:t>
                    </m:r>
                  </m:oMath>
                </a14:m>
                <a:r>
                  <a:rPr lang="en-US" altLang="zh-CN" dirty="0">
                    <a:solidFill>
                      <a:srgbClr val="374151"/>
                    </a:solidFill>
                    <a:latin typeface="MicrosoftYaHeiUI"/>
                    <a:cs typeface="Times New Roman" panose="02020603050405020304" pitchFamily="18" charset="0"/>
                  </a:rPr>
                  <a:t> </a:t>
                </a:r>
                <a:r>
                  <a:rPr lang="en-US" altLang="zh-CN" b="1" dirty="0">
                    <a:solidFill>
                      <a:srgbClr val="374151"/>
                    </a:solidFill>
                    <a:latin typeface="MicrosoftYaHeiUI"/>
                    <a:cs typeface="Times New Roman" panose="02020603050405020304" pitchFamily="18" charset="0"/>
                  </a:rPr>
                  <a:t>is adaptive to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𝑋</m:t>
                        </m:r>
                      </m:e>
                      <m:sub>
                        <m:r>
                          <a:rPr lang="en-US" altLang="zh-CN" i="1">
                            <a:latin typeface="Cambria Math" panose="02040503050406030204" pitchFamily="18" charset="0"/>
                            <a:cs typeface="Times New Roman" panose="02020603050405020304" pitchFamily="18" charset="0"/>
                          </a:rPr>
                          <m:t>𝑛</m:t>
                        </m:r>
                        <m:r>
                          <a:rPr lang="en-US" altLang="zh-CN" i="1">
                            <a:latin typeface="Cambria Math" panose="02040503050406030204" pitchFamily="18" charset="0"/>
                            <a:cs typeface="Times New Roman" panose="02020603050405020304" pitchFamily="18" charset="0"/>
                          </a:rPr>
                          <m:t>+1</m:t>
                        </m:r>
                      </m:sub>
                    </m:sSub>
                  </m:oMath>
                </a14:m>
                <a:r>
                  <a:rPr lang="en-US" altLang="zh-CN" dirty="0">
                    <a:solidFill>
                      <a:srgbClr val="374151"/>
                    </a:solidFill>
                    <a:latin typeface="MicrosoftYaHeiUI"/>
                    <a:cs typeface="Times New Roman" panose="02020603050405020304" pitchFamily="18" charset="0"/>
                  </a:rPr>
                  <a:t>.</a:t>
                </a:r>
              </a:p>
            </p:txBody>
          </p:sp>
        </mc:Choice>
        <mc:Fallback xmlns="">
          <p:sp>
            <p:nvSpPr>
              <p:cNvPr id="3" name="文本框 2">
                <a:extLst>
                  <a:ext uri="{FF2B5EF4-FFF2-40B4-BE49-F238E27FC236}">
                    <a16:creationId xmlns:a16="http://schemas.microsoft.com/office/drawing/2014/main" id="{8A288114-6D73-251C-2A6F-01A24A521659}"/>
                  </a:ext>
                </a:extLst>
              </p:cNvPr>
              <p:cNvSpPr txBox="1">
                <a:spLocks noRot="1" noChangeAspect="1" noMove="1" noResize="1" noEditPoints="1" noAdjustHandles="1" noChangeArrowheads="1" noChangeShapeType="1" noTextEdit="1"/>
              </p:cNvSpPr>
              <p:nvPr/>
            </p:nvSpPr>
            <p:spPr>
              <a:xfrm>
                <a:off x="553342" y="2679094"/>
                <a:ext cx="11396075" cy="369332"/>
              </a:xfrm>
              <a:prstGeom prst="rect">
                <a:avLst/>
              </a:prstGeom>
              <a:blipFill>
                <a:blip r:embed="rId15"/>
                <a:stretch>
                  <a:fillRect l="-482" t="-8197" b="-24590"/>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E7CE3DA6-DF22-9F4B-9883-0AB7AA958FC5}"/>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Use of Uncertainty</a:t>
            </a:r>
          </a:p>
        </p:txBody>
      </p:sp>
      <p:sp>
        <p:nvSpPr>
          <p:cNvPr id="12" name="文本框 11">
            <a:extLst>
              <a:ext uri="{FF2B5EF4-FFF2-40B4-BE49-F238E27FC236}">
                <a16:creationId xmlns:a16="http://schemas.microsoft.com/office/drawing/2014/main" id="{F76BFD1A-8155-4747-BEC3-891934599ECB}"/>
              </a:ext>
            </a:extLst>
          </p:cNvPr>
          <p:cNvSpPr txBox="1"/>
          <p:nvPr/>
        </p:nvSpPr>
        <p:spPr>
          <a:xfrm>
            <a:off x="272183" y="6556513"/>
            <a:ext cx="119198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[1] Guan, L. (2022). Localized conformal prediction: A generalized inference framework for conformal prediction. </a:t>
            </a:r>
            <a:r>
              <a:rPr kumimoji="0" lang="en-US" altLang="zh-CN" sz="1200" b="0" i="0" u="none" strike="noStrike" kern="1200" cap="none" spc="0" normalizeH="0" baseline="0" noProof="0" dirty="0" err="1">
                <a:ln>
                  <a:noFill/>
                </a:ln>
                <a:solidFill>
                  <a:srgbClr val="222222"/>
                </a:solidFill>
                <a:effectLst/>
                <a:uLnTx/>
                <a:uFillTx/>
                <a:latin typeface="MicrosoftYaHeiUI"/>
                <a:ea typeface="微软雅黑" panose="020B0503020204020204" pitchFamily="34" charset="-122"/>
                <a:cs typeface="Times New Roman" panose="02020603050405020304" pitchFamily="18" charset="0"/>
              </a:rPr>
              <a:t>Biometrika</a:t>
            </a: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 110(1), 33–50. </a:t>
            </a:r>
            <a:r>
              <a:rPr lang="en-US" altLang="zh-CN" sz="1200" dirty="0">
                <a:solidFill>
                  <a:srgbClr val="222222"/>
                </a:solidFill>
                <a:latin typeface="MicrosoftYaHeiUI"/>
                <a:ea typeface="微软雅黑" panose="020B0503020204020204" pitchFamily="34" charset="-122"/>
                <a:cs typeface="Times New Roman" panose="02020603050405020304" pitchFamily="18" charset="0"/>
              </a:rPr>
              <a:t>h</a:t>
            </a:r>
            <a:r>
              <a:rPr kumimoji="0" lang="en-US" altLang="zh-CN" sz="1200" b="0" i="0" u="none" strike="noStrike" kern="1200" cap="none" spc="0" normalizeH="0" baseline="0" noProof="0" dirty="0">
                <a:ln>
                  <a:noFill/>
                </a:ln>
                <a:solidFill>
                  <a:srgbClr val="222222"/>
                </a:solidFill>
                <a:effectLst/>
                <a:uLnTx/>
                <a:uFillTx/>
                <a:latin typeface="MicrosoftYaHeiUI"/>
                <a:ea typeface="微软雅黑" panose="020B0503020204020204" pitchFamily="34" charset="-122"/>
                <a:cs typeface="Times New Roman" panose="02020603050405020304" pitchFamily="18" charset="0"/>
              </a:rPr>
              <a:t>ttps://doi.org/10.1093/biomet/asac040</a:t>
            </a:r>
          </a:p>
        </p:txBody>
      </p:sp>
      <p:cxnSp>
        <p:nvCxnSpPr>
          <p:cNvPr id="9" name="直接箭头连接符 8">
            <a:extLst>
              <a:ext uri="{FF2B5EF4-FFF2-40B4-BE49-F238E27FC236}">
                <a16:creationId xmlns:a16="http://schemas.microsoft.com/office/drawing/2014/main" id="{FAE04581-1328-3FAC-C4D9-506B6AE19532}"/>
              </a:ext>
            </a:extLst>
          </p:cNvPr>
          <p:cNvCxnSpPr>
            <a:endCxn id="1092" idx="4"/>
          </p:cNvCxnSpPr>
          <p:nvPr/>
        </p:nvCxnSpPr>
        <p:spPr>
          <a:xfrm>
            <a:off x="3843258" y="3848779"/>
            <a:ext cx="6031" cy="73035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81C3115C-D743-DECA-5B95-9F023E1CE286}"/>
              </a:ext>
            </a:extLst>
          </p:cNvPr>
          <p:cNvCxnSpPr>
            <a:cxnSpLocks/>
          </p:cNvCxnSpPr>
          <p:nvPr/>
        </p:nvCxnSpPr>
        <p:spPr>
          <a:xfrm>
            <a:off x="9092419" y="4000133"/>
            <a:ext cx="5198" cy="39958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EEB28301-DAFF-D5CD-50E2-37EF39443CF0}"/>
              </a:ext>
            </a:extLst>
          </p:cNvPr>
          <p:cNvCxnSpPr>
            <a:cxnSpLocks/>
          </p:cNvCxnSpPr>
          <p:nvPr/>
        </p:nvCxnSpPr>
        <p:spPr>
          <a:xfrm>
            <a:off x="8400466" y="4126329"/>
            <a:ext cx="33477" cy="99397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8D24A9A-921B-E0C9-A70B-E828A5656249}"/>
              </a:ext>
            </a:extLst>
          </p:cNvPr>
          <p:cNvSpPr txBox="1"/>
          <p:nvPr/>
        </p:nvSpPr>
        <p:spPr>
          <a:xfrm>
            <a:off x="4247366" y="4232685"/>
            <a:ext cx="2086533" cy="646331"/>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Constant prediction </a:t>
            </a:r>
          </a:p>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interval width</a:t>
            </a:r>
            <a:endParaRPr lang="zh-CN" altLang="en-US" dirty="0">
              <a:solidFill>
                <a:srgbClr val="FF0000"/>
              </a:solidFill>
              <a:latin typeface="Calibri" panose="020F0502020204030204" pitchFamily="34" charset="0"/>
              <a:cs typeface="Calibri" panose="020F0502020204030204" pitchFamily="34" charset="0"/>
            </a:endParaRPr>
          </a:p>
        </p:txBody>
      </p:sp>
      <p:sp>
        <p:nvSpPr>
          <p:cNvPr id="23" name="文本框 22">
            <a:extLst>
              <a:ext uri="{FF2B5EF4-FFF2-40B4-BE49-F238E27FC236}">
                <a16:creationId xmlns:a16="http://schemas.microsoft.com/office/drawing/2014/main" id="{099C5AA9-65F9-300B-1D5E-26A43A6B3051}"/>
              </a:ext>
            </a:extLst>
          </p:cNvPr>
          <p:cNvSpPr txBox="1"/>
          <p:nvPr/>
        </p:nvSpPr>
        <p:spPr>
          <a:xfrm>
            <a:off x="9358503" y="4189878"/>
            <a:ext cx="2084353" cy="646331"/>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Adaptive prediction </a:t>
            </a:r>
          </a:p>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interval width</a:t>
            </a:r>
            <a:endParaRPr lang="zh-CN" altLang="en-US" dirty="0">
              <a:solidFill>
                <a:srgbClr val="FF0000"/>
              </a:solidFill>
              <a:latin typeface="Calibri" panose="020F0502020204030204" pitchFamily="34" charset="0"/>
              <a:cs typeface="Calibri" panose="020F0502020204030204" pitchFamily="34" charset="0"/>
            </a:endParaRPr>
          </a:p>
        </p:txBody>
      </p:sp>
      <p:sp>
        <p:nvSpPr>
          <p:cNvPr id="4" name="文本框 3">
            <a:extLst>
              <a:ext uri="{FF2B5EF4-FFF2-40B4-BE49-F238E27FC236}">
                <a16:creationId xmlns:a16="http://schemas.microsoft.com/office/drawing/2014/main" id="{BEACC3E5-AEA9-27CB-01CF-FFE291DA9D96}"/>
              </a:ext>
            </a:extLst>
          </p:cNvPr>
          <p:cNvSpPr txBox="1"/>
          <p:nvPr/>
        </p:nvSpPr>
        <p:spPr>
          <a:xfrm>
            <a:off x="314411" y="896849"/>
            <a:ext cx="6094854"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Adaptive Uncertainty Quantification </a:t>
            </a:r>
            <a:endParaRPr lang="zh-CN" altLang="en-US" sz="2200" dirty="0"/>
          </a:p>
        </p:txBody>
      </p:sp>
    </p:spTree>
    <p:custDataLst>
      <p:tags r:id="rId1"/>
    </p:custDataLst>
    <p:extLst>
      <p:ext uri="{BB962C8B-B14F-4D97-AF65-F5344CB8AC3E}">
        <p14:creationId xmlns:p14="http://schemas.microsoft.com/office/powerpoint/2010/main" val="195246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316559" y="1797784"/>
            <a:ext cx="5468369" cy="646331"/>
          </a:xfrm>
          <a:prstGeom prst="rect">
            <a:avLst/>
          </a:prstGeom>
          <a:noFill/>
        </p:spPr>
        <p:txBody>
          <a:bodyPr wrap="square">
            <a:spAutoFit/>
          </a:bodyPr>
          <a:lstStyle/>
          <a:p>
            <a:r>
              <a:rPr lang="en-US" altLang="zh-CN" dirty="0">
                <a:solidFill>
                  <a:srgbClr val="374151"/>
                </a:solidFill>
                <a:latin typeface="MicrosoftYaHeiUI"/>
                <a:cs typeface="Times New Roman" panose="02020603050405020304" pitchFamily="18" charset="0"/>
              </a:rPr>
              <a:t>Active Learning in Uncertainty Quantification is an essential approach for uncertainty reduction.</a:t>
            </a:r>
          </a:p>
        </p:txBody>
      </p:sp>
      <p:grpSp>
        <p:nvGrpSpPr>
          <p:cNvPr id="52" name="组合 51">
            <a:extLst>
              <a:ext uri="{FF2B5EF4-FFF2-40B4-BE49-F238E27FC236}">
                <a16:creationId xmlns:a16="http://schemas.microsoft.com/office/drawing/2014/main" id="{FBC8783F-C5A6-A9E0-FFF4-519C6B9D3777}"/>
              </a:ext>
            </a:extLst>
          </p:cNvPr>
          <p:cNvGrpSpPr/>
          <p:nvPr/>
        </p:nvGrpSpPr>
        <p:grpSpPr>
          <a:xfrm>
            <a:off x="6432923" y="1040952"/>
            <a:ext cx="5619176" cy="2946899"/>
            <a:chOff x="5424587" y="1954697"/>
            <a:chExt cx="6800162" cy="3145250"/>
          </a:xfrm>
        </p:grpSpPr>
        <p:grpSp>
          <p:nvGrpSpPr>
            <p:cNvPr id="5" name="组合 4">
              <a:extLst>
                <a:ext uri="{FF2B5EF4-FFF2-40B4-BE49-F238E27FC236}">
                  <a16:creationId xmlns:a16="http://schemas.microsoft.com/office/drawing/2014/main" id="{3964BF65-30EA-F044-80B2-005C52480656}"/>
                </a:ext>
              </a:extLst>
            </p:cNvPr>
            <p:cNvGrpSpPr/>
            <p:nvPr/>
          </p:nvGrpSpPr>
          <p:grpSpPr>
            <a:xfrm>
              <a:off x="5427010" y="1954697"/>
              <a:ext cx="1532792" cy="758340"/>
              <a:chOff x="2345879" y="2782957"/>
              <a:chExt cx="1532792" cy="901147"/>
            </a:xfrm>
          </p:grpSpPr>
          <p:sp>
            <p:nvSpPr>
              <p:cNvPr id="3" name="矩形: 圆角 2">
                <a:extLst>
                  <a:ext uri="{FF2B5EF4-FFF2-40B4-BE49-F238E27FC236}">
                    <a16:creationId xmlns:a16="http://schemas.microsoft.com/office/drawing/2014/main" id="{6A173590-073B-85C1-1008-C890A31CB000}"/>
                  </a:ext>
                </a:extLst>
              </p:cNvPr>
              <p:cNvSpPr/>
              <p:nvPr/>
            </p:nvSpPr>
            <p:spPr>
              <a:xfrm>
                <a:off x="2345879" y="2782957"/>
                <a:ext cx="1532792" cy="9011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 name="文本框 1">
                <a:extLst>
                  <a:ext uri="{FF2B5EF4-FFF2-40B4-BE49-F238E27FC236}">
                    <a16:creationId xmlns:a16="http://schemas.microsoft.com/office/drawing/2014/main" id="{5391E7F6-ED7B-F38E-2B73-1BF5C2DBABA6}"/>
                  </a:ext>
                </a:extLst>
              </p:cNvPr>
              <p:cNvSpPr txBox="1"/>
              <p:nvPr/>
            </p:nvSpPr>
            <p:spPr>
              <a:xfrm>
                <a:off x="2494958" y="2902226"/>
                <a:ext cx="1234633" cy="621750"/>
              </a:xfrm>
              <a:prstGeom prst="rect">
                <a:avLst/>
              </a:prstGeom>
              <a:noFill/>
            </p:spPr>
            <p:txBody>
              <a:bodyPr wrap="non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Model </a:t>
                </a:r>
              </a:p>
              <a:p>
                <a:pPr algn="ctr"/>
                <a:r>
                  <a:rPr lang="en-US" altLang="zh-CN" sz="1400" dirty="0">
                    <a:solidFill>
                      <a:schemeClr val="bg1"/>
                    </a:solidFill>
                    <a:latin typeface="微软雅黑" panose="020B0503020204020204" pitchFamily="34" charset="-122"/>
                    <a:ea typeface="微软雅黑" panose="020B0503020204020204" pitchFamily="34" charset="-122"/>
                  </a:rPr>
                  <a:t>Initialization</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a:extLst>
                <a:ext uri="{FF2B5EF4-FFF2-40B4-BE49-F238E27FC236}">
                  <a16:creationId xmlns:a16="http://schemas.microsoft.com/office/drawing/2014/main" id="{D807329A-BEAF-16D0-F7D9-7AB3810D9C2C}"/>
                </a:ext>
              </a:extLst>
            </p:cNvPr>
            <p:cNvGrpSpPr/>
            <p:nvPr/>
          </p:nvGrpSpPr>
          <p:grpSpPr>
            <a:xfrm>
              <a:off x="7596583" y="1954697"/>
              <a:ext cx="1532792" cy="758340"/>
              <a:chOff x="2169817" y="2782957"/>
              <a:chExt cx="1532792" cy="901147"/>
            </a:xfrm>
          </p:grpSpPr>
          <p:sp>
            <p:nvSpPr>
              <p:cNvPr id="7" name="矩形: 圆角 6">
                <a:extLst>
                  <a:ext uri="{FF2B5EF4-FFF2-40B4-BE49-F238E27FC236}">
                    <a16:creationId xmlns:a16="http://schemas.microsoft.com/office/drawing/2014/main" id="{9ECA5E68-7C36-B8DA-156D-38160077F3AD}"/>
                  </a:ext>
                </a:extLst>
              </p:cNvPr>
              <p:cNvSpPr/>
              <p:nvPr/>
            </p:nvSpPr>
            <p:spPr>
              <a:xfrm>
                <a:off x="2169817" y="2782957"/>
                <a:ext cx="1532792" cy="9011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 name="文本框 7">
                <a:extLst>
                  <a:ext uri="{FF2B5EF4-FFF2-40B4-BE49-F238E27FC236}">
                    <a16:creationId xmlns:a16="http://schemas.microsoft.com/office/drawing/2014/main" id="{6A26CE77-5110-FF0F-BD0D-0A1B9E33E43F}"/>
                  </a:ext>
                </a:extLst>
              </p:cNvPr>
              <p:cNvSpPr txBox="1"/>
              <p:nvPr/>
            </p:nvSpPr>
            <p:spPr>
              <a:xfrm>
                <a:off x="2500451" y="2902226"/>
                <a:ext cx="871521" cy="621750"/>
              </a:xfrm>
              <a:prstGeom prst="rect">
                <a:avLst/>
              </a:prstGeom>
              <a:noFill/>
            </p:spPr>
            <p:txBody>
              <a:bodyPr wrap="non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Model </a:t>
                </a:r>
              </a:p>
              <a:p>
                <a:pPr algn="ctr"/>
                <a:r>
                  <a:rPr lang="en-US" altLang="zh-CN" sz="1400" dirty="0">
                    <a:solidFill>
                      <a:schemeClr val="bg1"/>
                    </a:solidFill>
                    <a:latin typeface="微软雅黑" panose="020B0503020204020204" pitchFamily="34" charset="-122"/>
                    <a:ea typeface="微软雅黑" panose="020B0503020204020204" pitchFamily="34" charset="-122"/>
                  </a:rPr>
                  <a:t>Training</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a:extLst>
                <a:ext uri="{FF2B5EF4-FFF2-40B4-BE49-F238E27FC236}">
                  <a16:creationId xmlns:a16="http://schemas.microsoft.com/office/drawing/2014/main" id="{3E18DC6F-D075-6D20-895E-DEB5C08D9BD5}"/>
                </a:ext>
              </a:extLst>
            </p:cNvPr>
            <p:cNvGrpSpPr/>
            <p:nvPr/>
          </p:nvGrpSpPr>
          <p:grpSpPr>
            <a:xfrm>
              <a:off x="9733723" y="1954697"/>
              <a:ext cx="1947587" cy="758340"/>
              <a:chOff x="1747866" y="2774817"/>
              <a:chExt cx="1947587" cy="901147"/>
            </a:xfrm>
          </p:grpSpPr>
          <p:sp>
            <p:nvSpPr>
              <p:cNvPr id="11" name="矩形: 圆角 10">
                <a:extLst>
                  <a:ext uri="{FF2B5EF4-FFF2-40B4-BE49-F238E27FC236}">
                    <a16:creationId xmlns:a16="http://schemas.microsoft.com/office/drawing/2014/main" id="{C7E6547D-CB7E-05C8-D318-7A35ACB14BE9}"/>
                  </a:ext>
                </a:extLst>
              </p:cNvPr>
              <p:cNvSpPr/>
              <p:nvPr/>
            </p:nvSpPr>
            <p:spPr>
              <a:xfrm>
                <a:off x="1747866" y="2774817"/>
                <a:ext cx="1947587" cy="9011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文本框 11">
                <a:extLst>
                  <a:ext uri="{FF2B5EF4-FFF2-40B4-BE49-F238E27FC236}">
                    <a16:creationId xmlns:a16="http://schemas.microsoft.com/office/drawing/2014/main" id="{F393CA4B-76C7-192E-6269-07DA163CDEC9}"/>
                  </a:ext>
                </a:extLst>
              </p:cNvPr>
              <p:cNvSpPr txBox="1"/>
              <p:nvPr/>
            </p:nvSpPr>
            <p:spPr>
              <a:xfrm>
                <a:off x="1969338" y="2902226"/>
                <a:ext cx="1516762" cy="621750"/>
              </a:xfrm>
              <a:prstGeom prst="rect">
                <a:avLst/>
              </a:prstGeom>
              <a:noFill/>
            </p:spPr>
            <p:txBody>
              <a:bodyPr wrap="non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Predict on </a:t>
                </a:r>
              </a:p>
              <a:p>
                <a:pPr algn="ctr"/>
                <a:r>
                  <a:rPr lang="en-US" altLang="zh-CN" sz="1400" dirty="0">
                    <a:solidFill>
                      <a:schemeClr val="bg1"/>
                    </a:solidFill>
                    <a:latin typeface="微软雅黑" panose="020B0503020204020204" pitchFamily="34" charset="-122"/>
                    <a:ea typeface="微软雅黑" panose="020B0503020204020204" pitchFamily="34" charset="-122"/>
                  </a:rPr>
                  <a:t>Unlabeled</a:t>
                </a:r>
                <a:r>
                  <a:rPr lang="zh-CN" altLang="en-US" sz="1400" dirty="0">
                    <a:solidFill>
                      <a:schemeClr val="bg1"/>
                    </a:solidFill>
                    <a:latin typeface="微软雅黑" panose="020B0503020204020204" pitchFamily="34" charset="-122"/>
                    <a:ea typeface="微软雅黑" panose="020B0503020204020204" pitchFamily="34" charset="-122"/>
                  </a:rPr>
                  <a:t> </a:t>
                </a:r>
                <a:r>
                  <a:rPr lang="en-US" altLang="zh-CN" sz="1400" dirty="0">
                    <a:solidFill>
                      <a:schemeClr val="bg1"/>
                    </a:solidFill>
                    <a:latin typeface="微软雅黑" panose="020B0503020204020204" pitchFamily="34" charset="-122"/>
                    <a:ea typeface="微软雅黑" panose="020B0503020204020204" pitchFamily="34" charset="-122"/>
                  </a:rPr>
                  <a:t>Data</a:t>
                </a:r>
              </a:p>
            </p:txBody>
          </p:sp>
        </p:grpSp>
        <p:grpSp>
          <p:nvGrpSpPr>
            <p:cNvPr id="15" name="组合 14">
              <a:extLst>
                <a:ext uri="{FF2B5EF4-FFF2-40B4-BE49-F238E27FC236}">
                  <a16:creationId xmlns:a16="http://schemas.microsoft.com/office/drawing/2014/main" id="{0A61F97D-A438-4D1E-B863-3AC3587B3B71}"/>
                </a:ext>
              </a:extLst>
            </p:cNvPr>
            <p:cNvGrpSpPr/>
            <p:nvPr/>
          </p:nvGrpSpPr>
          <p:grpSpPr>
            <a:xfrm>
              <a:off x="9728797" y="2956834"/>
              <a:ext cx="1947587" cy="758340"/>
              <a:chOff x="1747866" y="2374591"/>
              <a:chExt cx="1947587" cy="901147"/>
            </a:xfrm>
          </p:grpSpPr>
          <p:sp>
            <p:nvSpPr>
              <p:cNvPr id="16" name="矩形: 圆角 15">
                <a:extLst>
                  <a:ext uri="{FF2B5EF4-FFF2-40B4-BE49-F238E27FC236}">
                    <a16:creationId xmlns:a16="http://schemas.microsoft.com/office/drawing/2014/main" id="{7A056B0B-674E-ABCA-7F4D-57CC3B3B8389}"/>
                  </a:ext>
                </a:extLst>
              </p:cNvPr>
              <p:cNvSpPr/>
              <p:nvPr/>
            </p:nvSpPr>
            <p:spPr>
              <a:xfrm>
                <a:off x="1747866" y="2374591"/>
                <a:ext cx="1947587" cy="9011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文本框 16">
                <a:extLst>
                  <a:ext uri="{FF2B5EF4-FFF2-40B4-BE49-F238E27FC236}">
                    <a16:creationId xmlns:a16="http://schemas.microsoft.com/office/drawing/2014/main" id="{3B4B6295-2D1A-6C42-B130-0507B5D339B0}"/>
                  </a:ext>
                </a:extLst>
              </p:cNvPr>
              <p:cNvSpPr txBox="1"/>
              <p:nvPr/>
            </p:nvSpPr>
            <p:spPr>
              <a:xfrm>
                <a:off x="2024646" y="2502000"/>
                <a:ext cx="1406154" cy="621750"/>
              </a:xfrm>
              <a:prstGeom prst="rect">
                <a:avLst/>
              </a:prstGeom>
              <a:noFill/>
            </p:spPr>
            <p:txBody>
              <a:bodyPr wrap="non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Uncertainty</a:t>
                </a:r>
              </a:p>
              <a:p>
                <a:pPr algn="ctr"/>
                <a:r>
                  <a:rPr lang="en-US" altLang="zh-CN" sz="1400" dirty="0">
                    <a:solidFill>
                      <a:schemeClr val="bg1"/>
                    </a:solidFill>
                    <a:latin typeface="微软雅黑" panose="020B0503020204020204" pitchFamily="34" charset="-122"/>
                    <a:ea typeface="微软雅黑" panose="020B0503020204020204" pitchFamily="34" charset="-122"/>
                  </a:rPr>
                  <a:t>Quantification</a:t>
                </a:r>
              </a:p>
            </p:txBody>
          </p:sp>
        </p:grpSp>
        <p:grpSp>
          <p:nvGrpSpPr>
            <p:cNvPr id="20" name="组合 19">
              <a:extLst>
                <a:ext uri="{FF2B5EF4-FFF2-40B4-BE49-F238E27FC236}">
                  <a16:creationId xmlns:a16="http://schemas.microsoft.com/office/drawing/2014/main" id="{CDAA065F-5471-4449-E612-2EB00D1E801E}"/>
                </a:ext>
              </a:extLst>
            </p:cNvPr>
            <p:cNvGrpSpPr/>
            <p:nvPr/>
          </p:nvGrpSpPr>
          <p:grpSpPr>
            <a:xfrm>
              <a:off x="5648471" y="2963098"/>
              <a:ext cx="3296751" cy="752078"/>
              <a:chOff x="650739" y="2371258"/>
              <a:chExt cx="3296751" cy="901147"/>
            </a:xfrm>
          </p:grpSpPr>
          <p:sp>
            <p:nvSpPr>
              <p:cNvPr id="21" name="矩形: 圆角 20">
                <a:extLst>
                  <a:ext uri="{FF2B5EF4-FFF2-40B4-BE49-F238E27FC236}">
                    <a16:creationId xmlns:a16="http://schemas.microsoft.com/office/drawing/2014/main" id="{CE79703E-C30C-6DF3-4DE8-4A202C7EE981}"/>
                  </a:ext>
                </a:extLst>
              </p:cNvPr>
              <p:cNvSpPr/>
              <p:nvPr/>
            </p:nvSpPr>
            <p:spPr>
              <a:xfrm>
                <a:off x="650739" y="2371258"/>
                <a:ext cx="3296751" cy="9011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文本框 21">
                <a:extLst>
                  <a:ext uri="{FF2B5EF4-FFF2-40B4-BE49-F238E27FC236}">
                    <a16:creationId xmlns:a16="http://schemas.microsoft.com/office/drawing/2014/main" id="{1CE27A3C-E324-F517-E04C-CFDD9B3C5945}"/>
                  </a:ext>
                </a:extLst>
              </p:cNvPr>
              <p:cNvSpPr txBox="1"/>
              <p:nvPr/>
            </p:nvSpPr>
            <p:spPr>
              <a:xfrm>
                <a:off x="873605" y="2490091"/>
                <a:ext cx="2813709" cy="669125"/>
              </a:xfrm>
              <a:prstGeom prst="rect">
                <a:avLst/>
              </a:prstGeom>
              <a:noFill/>
            </p:spPr>
            <p:txBody>
              <a:bodyPr wrap="squar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Label test samples above a uncertainty threshold</a:t>
                </a:r>
              </a:p>
            </p:txBody>
          </p:sp>
        </p:grpSp>
        <p:grpSp>
          <p:nvGrpSpPr>
            <p:cNvPr id="23" name="组合 22">
              <a:extLst>
                <a:ext uri="{FF2B5EF4-FFF2-40B4-BE49-F238E27FC236}">
                  <a16:creationId xmlns:a16="http://schemas.microsoft.com/office/drawing/2014/main" id="{048092A2-1AB1-A379-5D38-DA04FD87023F}"/>
                </a:ext>
              </a:extLst>
            </p:cNvPr>
            <p:cNvGrpSpPr/>
            <p:nvPr/>
          </p:nvGrpSpPr>
          <p:grpSpPr>
            <a:xfrm>
              <a:off x="5648471" y="3962489"/>
              <a:ext cx="3296751" cy="721154"/>
              <a:chOff x="670199" y="2088083"/>
              <a:chExt cx="3134139" cy="901147"/>
            </a:xfrm>
          </p:grpSpPr>
          <p:sp>
            <p:nvSpPr>
              <p:cNvPr id="24" name="矩形: 圆角 23">
                <a:extLst>
                  <a:ext uri="{FF2B5EF4-FFF2-40B4-BE49-F238E27FC236}">
                    <a16:creationId xmlns:a16="http://schemas.microsoft.com/office/drawing/2014/main" id="{36E943AF-9C9D-D008-D08A-48AFA6205B6B}"/>
                  </a:ext>
                </a:extLst>
              </p:cNvPr>
              <p:cNvSpPr/>
              <p:nvPr/>
            </p:nvSpPr>
            <p:spPr>
              <a:xfrm>
                <a:off x="670199" y="2088083"/>
                <a:ext cx="3134139" cy="9011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文本框 24">
                <a:extLst>
                  <a:ext uri="{FF2B5EF4-FFF2-40B4-BE49-F238E27FC236}">
                    <a16:creationId xmlns:a16="http://schemas.microsoft.com/office/drawing/2014/main" id="{C3BB1E59-7005-C7B9-1B65-2A83B696192F}"/>
                  </a:ext>
                </a:extLst>
              </p:cNvPr>
              <p:cNvSpPr txBox="1"/>
              <p:nvPr/>
            </p:nvSpPr>
            <p:spPr>
              <a:xfrm>
                <a:off x="1220099" y="2215492"/>
                <a:ext cx="2056093" cy="653811"/>
              </a:xfrm>
              <a:prstGeom prst="rect">
                <a:avLst/>
              </a:prstGeom>
              <a:noFill/>
            </p:spPr>
            <p:txBody>
              <a:bodyPr wrap="non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Add the newly labeled </a:t>
                </a:r>
              </a:p>
              <a:p>
                <a:pPr algn="ctr"/>
                <a:r>
                  <a:rPr lang="en-US" altLang="zh-CN" sz="1400" dirty="0">
                    <a:solidFill>
                      <a:schemeClr val="bg1"/>
                    </a:solidFill>
                    <a:latin typeface="微软雅黑" panose="020B0503020204020204" pitchFamily="34" charset="-122"/>
                    <a:ea typeface="微软雅黑" panose="020B0503020204020204" pitchFamily="34" charset="-122"/>
                  </a:rPr>
                  <a:t>samples to training set</a:t>
                </a:r>
              </a:p>
            </p:txBody>
          </p:sp>
        </p:grpSp>
        <p:sp>
          <p:nvSpPr>
            <p:cNvPr id="29" name="文本框 28">
              <a:extLst>
                <a:ext uri="{FF2B5EF4-FFF2-40B4-BE49-F238E27FC236}">
                  <a16:creationId xmlns:a16="http://schemas.microsoft.com/office/drawing/2014/main" id="{36D1FBE7-CD40-14C3-5CF5-A18D2DBC5BA4}"/>
                </a:ext>
              </a:extLst>
            </p:cNvPr>
            <p:cNvSpPr txBox="1"/>
            <p:nvPr/>
          </p:nvSpPr>
          <p:spPr>
            <a:xfrm>
              <a:off x="5424587" y="4771454"/>
              <a:ext cx="6800162" cy="328493"/>
            </a:xfrm>
            <a:prstGeom prst="rect">
              <a:avLst/>
            </a:prstGeom>
            <a:noFill/>
          </p:spPr>
          <p:txBody>
            <a:bodyPr wrap="square">
              <a:spAutoFit/>
            </a:bodyPr>
            <a:lstStyle/>
            <a:p>
              <a:pPr algn="ctr"/>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Workflow of Active Learning in Uncertainty Quantification </a:t>
              </a:r>
            </a:p>
          </p:txBody>
        </p:sp>
        <p:cxnSp>
          <p:nvCxnSpPr>
            <p:cNvPr id="31" name="直接箭头连接符 30">
              <a:extLst>
                <a:ext uri="{FF2B5EF4-FFF2-40B4-BE49-F238E27FC236}">
                  <a16:creationId xmlns:a16="http://schemas.microsoft.com/office/drawing/2014/main" id="{E50316F6-ACB8-BD11-2DBE-689E59BEA51B}"/>
                </a:ext>
              </a:extLst>
            </p:cNvPr>
            <p:cNvCxnSpPr>
              <a:cxnSpLocks/>
              <a:stCxn id="3" idx="3"/>
              <a:endCxn id="7" idx="1"/>
            </p:cNvCxnSpPr>
            <p:nvPr/>
          </p:nvCxnSpPr>
          <p:spPr>
            <a:xfrm>
              <a:off x="6959802" y="2333867"/>
              <a:ext cx="6367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2" name="直接箭头连接符 31">
              <a:extLst>
                <a:ext uri="{FF2B5EF4-FFF2-40B4-BE49-F238E27FC236}">
                  <a16:creationId xmlns:a16="http://schemas.microsoft.com/office/drawing/2014/main" id="{A5EF0210-21E4-0602-BF78-169749381C35}"/>
                </a:ext>
              </a:extLst>
            </p:cNvPr>
            <p:cNvCxnSpPr>
              <a:cxnSpLocks/>
              <a:stCxn id="7" idx="3"/>
              <a:endCxn id="11" idx="1"/>
            </p:cNvCxnSpPr>
            <p:nvPr/>
          </p:nvCxnSpPr>
          <p:spPr>
            <a:xfrm>
              <a:off x="9129375" y="2333867"/>
              <a:ext cx="604348"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5" name="直接箭头连接符 34">
              <a:extLst>
                <a:ext uri="{FF2B5EF4-FFF2-40B4-BE49-F238E27FC236}">
                  <a16:creationId xmlns:a16="http://schemas.microsoft.com/office/drawing/2014/main" id="{26945953-D372-3622-F510-4A9EB493EBB2}"/>
                </a:ext>
              </a:extLst>
            </p:cNvPr>
            <p:cNvCxnSpPr>
              <a:cxnSpLocks/>
              <a:stCxn id="11" idx="2"/>
              <a:endCxn id="16" idx="0"/>
            </p:cNvCxnSpPr>
            <p:nvPr/>
          </p:nvCxnSpPr>
          <p:spPr>
            <a:xfrm flipH="1">
              <a:off x="10702591" y="2713037"/>
              <a:ext cx="4926" cy="24379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3A946F61-913C-CFCB-6FD6-738AF78AD64B}"/>
                </a:ext>
              </a:extLst>
            </p:cNvPr>
            <p:cNvCxnSpPr>
              <a:cxnSpLocks/>
              <a:stCxn id="16" idx="1"/>
              <a:endCxn id="21" idx="3"/>
            </p:cNvCxnSpPr>
            <p:nvPr/>
          </p:nvCxnSpPr>
          <p:spPr>
            <a:xfrm flipH="1">
              <a:off x="8945222" y="3336005"/>
              <a:ext cx="783575" cy="313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2" name="直接箭头连接符 41">
              <a:extLst>
                <a:ext uri="{FF2B5EF4-FFF2-40B4-BE49-F238E27FC236}">
                  <a16:creationId xmlns:a16="http://schemas.microsoft.com/office/drawing/2014/main" id="{82129462-D66C-A655-3A91-FC30E6D1A72E}"/>
                </a:ext>
              </a:extLst>
            </p:cNvPr>
            <p:cNvCxnSpPr>
              <a:cxnSpLocks/>
              <a:stCxn id="21" idx="2"/>
              <a:endCxn id="24" idx="0"/>
            </p:cNvCxnSpPr>
            <p:nvPr/>
          </p:nvCxnSpPr>
          <p:spPr>
            <a:xfrm>
              <a:off x="7296847" y="3715176"/>
              <a:ext cx="0" cy="24731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6" name="连接符: 肘形 45">
              <a:extLst>
                <a:ext uri="{FF2B5EF4-FFF2-40B4-BE49-F238E27FC236}">
                  <a16:creationId xmlns:a16="http://schemas.microsoft.com/office/drawing/2014/main" id="{230C05A9-A1DE-B473-CD10-E0061884F176}"/>
                </a:ext>
              </a:extLst>
            </p:cNvPr>
            <p:cNvCxnSpPr>
              <a:cxnSpLocks/>
              <a:stCxn id="24" idx="1"/>
              <a:endCxn id="3" idx="1"/>
            </p:cNvCxnSpPr>
            <p:nvPr/>
          </p:nvCxnSpPr>
          <p:spPr>
            <a:xfrm rot="10800000">
              <a:off x="5427011" y="2333868"/>
              <a:ext cx="221461" cy="1989199"/>
            </a:xfrm>
            <a:prstGeom prst="bentConnector3">
              <a:avLst>
                <a:gd name="adj1" fmla="val 393022"/>
              </a:avLst>
            </a:prstGeom>
            <a:ln w="57150">
              <a:tailEnd type="triangle"/>
            </a:ln>
          </p:spPr>
          <p:style>
            <a:lnRef idx="1">
              <a:schemeClr val="dk1"/>
            </a:lnRef>
            <a:fillRef idx="0">
              <a:schemeClr val="dk1"/>
            </a:fillRef>
            <a:effectRef idx="0">
              <a:schemeClr val="dk1"/>
            </a:effectRef>
            <a:fontRef idx="minor">
              <a:schemeClr val="tx1"/>
            </a:fontRef>
          </p:style>
        </p:cxnSp>
      </p:grpSp>
      <p:grpSp>
        <p:nvGrpSpPr>
          <p:cNvPr id="18" name="组合 17">
            <a:extLst>
              <a:ext uri="{FF2B5EF4-FFF2-40B4-BE49-F238E27FC236}">
                <a16:creationId xmlns:a16="http://schemas.microsoft.com/office/drawing/2014/main" id="{9AF7C2A5-A705-2DC0-D1F3-1DCBC0A27273}"/>
              </a:ext>
            </a:extLst>
          </p:cNvPr>
          <p:cNvGrpSpPr/>
          <p:nvPr/>
        </p:nvGrpSpPr>
        <p:grpSpPr>
          <a:xfrm>
            <a:off x="-14922" y="4221965"/>
            <a:ext cx="5780113" cy="2583186"/>
            <a:chOff x="-14922" y="4221965"/>
            <a:chExt cx="5780113" cy="2583186"/>
          </a:xfrm>
        </p:grpSpPr>
        <p:grpSp>
          <p:nvGrpSpPr>
            <p:cNvPr id="652" name="组合 651">
              <a:extLst>
                <a:ext uri="{FF2B5EF4-FFF2-40B4-BE49-F238E27FC236}">
                  <a16:creationId xmlns:a16="http://schemas.microsoft.com/office/drawing/2014/main" id="{C688A296-0600-83F2-CF8F-A4B3C96E0C83}"/>
                </a:ext>
              </a:extLst>
            </p:cNvPr>
            <p:cNvGrpSpPr/>
            <p:nvPr/>
          </p:nvGrpSpPr>
          <p:grpSpPr>
            <a:xfrm>
              <a:off x="-14922" y="4221965"/>
              <a:ext cx="5780113" cy="2307986"/>
              <a:chOff x="280897" y="4105049"/>
              <a:chExt cx="5940912" cy="2429544"/>
            </a:xfrm>
          </p:grpSpPr>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B6EA47AF-D350-5412-A6B2-4328453A2707}"/>
                      </a:ext>
                    </a:extLst>
                  </p:cNvPr>
                  <p:cNvSpPr txBox="1"/>
                  <p:nvPr/>
                </p:nvSpPr>
                <p:spPr>
                  <a:xfrm>
                    <a:off x="280897" y="4105049"/>
                    <a:ext cx="215732"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73" name="文本框 72">
                    <a:extLst>
                      <a:ext uri="{FF2B5EF4-FFF2-40B4-BE49-F238E27FC236}">
                        <a16:creationId xmlns:a16="http://schemas.microsoft.com/office/drawing/2014/main" id="{B6EA47AF-D350-5412-A6B2-4328453A2707}"/>
                      </a:ext>
                    </a:extLst>
                  </p:cNvPr>
                  <p:cNvSpPr txBox="1">
                    <a:spLocks noRot="1" noChangeAspect="1" noMove="1" noResize="1" noEditPoints="1" noAdjustHandles="1" noChangeArrowheads="1" noChangeShapeType="1" noTextEdit="1"/>
                  </p:cNvSpPr>
                  <p:nvPr/>
                </p:nvSpPr>
                <p:spPr>
                  <a:xfrm>
                    <a:off x="280897" y="4105049"/>
                    <a:ext cx="215732" cy="255301"/>
                  </a:xfrm>
                  <a:prstGeom prst="rect">
                    <a:avLst/>
                  </a:prstGeom>
                  <a:blipFill>
                    <a:blip r:embed="rId4"/>
                    <a:stretch>
                      <a:fillRect r="-47059" b="-64103"/>
                    </a:stretch>
                  </a:blipFill>
                </p:spPr>
                <p:txBody>
                  <a:bodyPr/>
                  <a:lstStyle/>
                  <a:p>
                    <a:r>
                      <a:rPr lang="zh-CN" altLang="en-US">
                        <a:noFill/>
                      </a:rPr>
                      <a:t> </a:t>
                    </a:r>
                  </a:p>
                </p:txBody>
              </p:sp>
            </mc:Fallback>
          </mc:AlternateContent>
          <p:grpSp>
            <p:nvGrpSpPr>
              <p:cNvPr id="367" name="组合 366">
                <a:extLst>
                  <a:ext uri="{FF2B5EF4-FFF2-40B4-BE49-F238E27FC236}">
                    <a16:creationId xmlns:a16="http://schemas.microsoft.com/office/drawing/2014/main" id="{F73EFF38-55A8-DC73-4DF2-C5677B73F0FD}"/>
                  </a:ext>
                </a:extLst>
              </p:cNvPr>
              <p:cNvGrpSpPr/>
              <p:nvPr/>
            </p:nvGrpSpPr>
            <p:grpSpPr>
              <a:xfrm>
                <a:off x="518956" y="4119196"/>
                <a:ext cx="5702853" cy="2415397"/>
                <a:chOff x="213282" y="4119786"/>
                <a:chExt cx="5702853" cy="2415397"/>
              </a:xfrm>
            </p:grpSpPr>
            <p:grpSp>
              <p:nvGrpSpPr>
                <p:cNvPr id="70" name="组合 69">
                  <a:extLst>
                    <a:ext uri="{FF2B5EF4-FFF2-40B4-BE49-F238E27FC236}">
                      <a16:creationId xmlns:a16="http://schemas.microsoft.com/office/drawing/2014/main" id="{D40535C8-2F7A-B677-EB5A-5A2A81443914}"/>
                    </a:ext>
                  </a:extLst>
                </p:cNvPr>
                <p:cNvGrpSpPr/>
                <p:nvPr/>
              </p:nvGrpSpPr>
              <p:grpSpPr>
                <a:xfrm>
                  <a:off x="257788" y="4122866"/>
                  <a:ext cx="2352853" cy="2284426"/>
                  <a:chOff x="636212" y="292963"/>
                  <a:chExt cx="3378328" cy="2924424"/>
                </a:xfrm>
              </p:grpSpPr>
              <p:cxnSp>
                <p:nvCxnSpPr>
                  <p:cNvPr id="71" name="直接箭头连接符 70">
                    <a:extLst>
                      <a:ext uri="{FF2B5EF4-FFF2-40B4-BE49-F238E27FC236}">
                        <a16:creationId xmlns:a16="http://schemas.microsoft.com/office/drawing/2014/main" id="{DCBEAE21-E206-E8BA-03AC-462A1D37F451}"/>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2" name="直接箭头连接符 71">
                    <a:extLst>
                      <a:ext uri="{FF2B5EF4-FFF2-40B4-BE49-F238E27FC236}">
                        <a16:creationId xmlns:a16="http://schemas.microsoft.com/office/drawing/2014/main" id="{D221B765-7157-0AB3-2E18-E72E55E0DCDD}"/>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10E7B454-B302-E08C-E94F-7A0535933228}"/>
                        </a:ext>
                      </a:extLst>
                    </p:cNvPr>
                    <p:cNvSpPr txBox="1"/>
                    <p:nvPr/>
                  </p:nvSpPr>
                  <p:spPr>
                    <a:xfrm>
                      <a:off x="2586006" y="6279292"/>
                      <a:ext cx="196908"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74" name="文本框 73">
                      <a:extLst>
                        <a:ext uri="{FF2B5EF4-FFF2-40B4-BE49-F238E27FC236}">
                          <a16:creationId xmlns:a16="http://schemas.microsoft.com/office/drawing/2014/main" id="{10E7B454-B302-E08C-E94F-7A0535933228}"/>
                        </a:ext>
                      </a:extLst>
                    </p:cNvPr>
                    <p:cNvSpPr txBox="1">
                      <a:spLocks noRot="1" noChangeAspect="1" noMove="1" noResize="1" noEditPoints="1" noAdjustHandles="1" noChangeArrowheads="1" noChangeShapeType="1" noTextEdit="1"/>
                    </p:cNvSpPr>
                    <p:nvPr/>
                  </p:nvSpPr>
                  <p:spPr>
                    <a:xfrm>
                      <a:off x="2586006" y="6279292"/>
                      <a:ext cx="196908" cy="255301"/>
                    </a:xfrm>
                    <a:prstGeom prst="rect">
                      <a:avLst/>
                    </a:prstGeom>
                    <a:blipFill>
                      <a:blip r:embed="rId5"/>
                      <a:stretch>
                        <a:fillRect r="-40625" b="-32500"/>
                      </a:stretch>
                    </a:blipFill>
                  </p:spPr>
                  <p:txBody>
                    <a:bodyPr/>
                    <a:lstStyle/>
                    <a:p>
                      <a:r>
                        <a:rPr lang="zh-CN" altLang="en-US">
                          <a:noFill/>
                        </a:rPr>
                        <a:t> </a:t>
                      </a:r>
                    </a:p>
                  </p:txBody>
                </p:sp>
              </mc:Fallback>
            </mc:AlternateContent>
            <p:grpSp>
              <p:nvGrpSpPr>
                <p:cNvPr id="75" name="组合 74">
                  <a:extLst>
                    <a:ext uri="{FF2B5EF4-FFF2-40B4-BE49-F238E27FC236}">
                      <a16:creationId xmlns:a16="http://schemas.microsoft.com/office/drawing/2014/main" id="{62FF0E1B-9F82-EC1F-DB76-E0A4D02176EB}"/>
                    </a:ext>
                  </a:extLst>
                </p:cNvPr>
                <p:cNvGrpSpPr/>
                <p:nvPr/>
              </p:nvGrpSpPr>
              <p:grpSpPr>
                <a:xfrm>
                  <a:off x="505518" y="4263175"/>
                  <a:ext cx="1703473" cy="307777"/>
                  <a:chOff x="4343389" y="3999990"/>
                  <a:chExt cx="2733324" cy="443720"/>
                </a:xfrm>
              </p:grpSpPr>
              <p:sp>
                <p:nvSpPr>
                  <p:cNvPr id="76" name="文本框 75">
                    <a:extLst>
                      <a:ext uri="{FF2B5EF4-FFF2-40B4-BE49-F238E27FC236}">
                        <a16:creationId xmlns:a16="http://schemas.microsoft.com/office/drawing/2014/main" id="{0AC0B0B2-F07E-632A-0F2F-0DA504AA334B}"/>
                      </a:ext>
                    </a:extLst>
                  </p:cNvPr>
                  <p:cNvSpPr txBox="1"/>
                  <p:nvPr/>
                </p:nvSpPr>
                <p:spPr>
                  <a:xfrm>
                    <a:off x="4603162" y="3999990"/>
                    <a:ext cx="2473551" cy="443720"/>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7" name="椭圆 76">
                    <a:extLst>
                      <a:ext uri="{FF2B5EF4-FFF2-40B4-BE49-F238E27FC236}">
                        <a16:creationId xmlns:a16="http://schemas.microsoft.com/office/drawing/2014/main" id="{5F4704F0-FE95-DA5B-A371-11731B9DC1D8}"/>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a:extLst>
                    <a:ext uri="{FF2B5EF4-FFF2-40B4-BE49-F238E27FC236}">
                      <a16:creationId xmlns:a16="http://schemas.microsoft.com/office/drawing/2014/main" id="{AD0FD962-46C0-2667-5890-CB3FEA4239B2}"/>
                    </a:ext>
                  </a:extLst>
                </p:cNvPr>
                <p:cNvGrpSpPr/>
                <p:nvPr/>
              </p:nvGrpSpPr>
              <p:grpSpPr>
                <a:xfrm>
                  <a:off x="411279" y="4719954"/>
                  <a:ext cx="485394" cy="256179"/>
                  <a:chOff x="1321468" y="3935267"/>
                  <a:chExt cx="778844" cy="369332"/>
                </a:xfrm>
              </p:grpSpPr>
              <p:cxnSp>
                <p:nvCxnSpPr>
                  <p:cNvPr id="79" name="直接连接符 78">
                    <a:extLst>
                      <a:ext uri="{FF2B5EF4-FFF2-40B4-BE49-F238E27FC236}">
                        <a16:creationId xmlns:a16="http://schemas.microsoft.com/office/drawing/2014/main" id="{28C5335A-F0E7-F2C2-31CD-F7636696B5ED}"/>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DAB53BE9-8594-1712-EF97-74C4E1F88326}"/>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6519D689-F522-6288-FD85-A0DAFCE28C10}"/>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7"/>
                        <a:stretch>
                          <a:fillRect b="-14754"/>
                        </a:stretch>
                      </a:blipFill>
                    </p:spPr>
                    <p:txBody>
                      <a:bodyPr/>
                      <a:lstStyle/>
                      <a:p>
                        <a:r>
                          <a:rPr lang="zh-CN" altLang="en-US">
                            <a:noFill/>
                          </a:rPr>
                          <a:t> </a:t>
                        </a:r>
                      </a:p>
                    </p:txBody>
                  </p:sp>
                </mc:Fallback>
              </mc:AlternateContent>
            </p:grpSp>
            <p:grpSp>
              <p:nvGrpSpPr>
                <p:cNvPr id="81" name="组合 80">
                  <a:extLst>
                    <a:ext uri="{FF2B5EF4-FFF2-40B4-BE49-F238E27FC236}">
                      <a16:creationId xmlns:a16="http://schemas.microsoft.com/office/drawing/2014/main" id="{EA059C7C-C959-BF22-104A-D79B576A8D6B}"/>
                    </a:ext>
                  </a:extLst>
                </p:cNvPr>
                <p:cNvGrpSpPr/>
                <p:nvPr/>
              </p:nvGrpSpPr>
              <p:grpSpPr>
                <a:xfrm>
                  <a:off x="418271" y="4473702"/>
                  <a:ext cx="478946" cy="256179"/>
                  <a:chOff x="1359679" y="3915141"/>
                  <a:chExt cx="768498" cy="369332"/>
                </a:xfrm>
              </p:grpSpPr>
              <p:cxnSp>
                <p:nvCxnSpPr>
                  <p:cNvPr id="82" name="直接连接符 81">
                    <a:extLst>
                      <a:ext uri="{FF2B5EF4-FFF2-40B4-BE49-F238E27FC236}">
                        <a16:creationId xmlns:a16="http://schemas.microsoft.com/office/drawing/2014/main" id="{E786457E-CEC3-674E-8DD1-B17FDFA6A89D}"/>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14B8558A-4E72-D2F8-4A44-BE163804DC99}"/>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3144AF5C-0AFC-B353-9C89-083DE325C6ED}"/>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8"/>
                        <a:stretch>
                          <a:fillRect/>
                        </a:stretch>
                      </a:blipFill>
                    </p:spPr>
                    <p:txBody>
                      <a:bodyPr/>
                      <a:lstStyle/>
                      <a:p>
                        <a:r>
                          <a:rPr lang="zh-CN" altLang="en-US">
                            <a:noFill/>
                          </a:rPr>
                          <a:t> </a:t>
                        </a:r>
                      </a:p>
                    </p:txBody>
                  </p:sp>
                </mc:Fallback>
              </mc:AlternateContent>
            </p:grpSp>
            <p:grpSp>
              <p:nvGrpSpPr>
                <p:cNvPr id="84" name="组合 83">
                  <a:extLst>
                    <a:ext uri="{FF2B5EF4-FFF2-40B4-BE49-F238E27FC236}">
                      <a16:creationId xmlns:a16="http://schemas.microsoft.com/office/drawing/2014/main" id="{F7878DAC-129B-8DF3-1BE0-91635BC26894}"/>
                    </a:ext>
                  </a:extLst>
                </p:cNvPr>
                <p:cNvGrpSpPr/>
                <p:nvPr/>
              </p:nvGrpSpPr>
              <p:grpSpPr>
                <a:xfrm rot="9315316">
                  <a:off x="940629" y="5175836"/>
                  <a:ext cx="1238224" cy="324088"/>
                  <a:chOff x="774910" y="7004897"/>
                  <a:chExt cx="1986805" cy="477787"/>
                </a:xfrm>
                <a:solidFill>
                  <a:schemeClr val="accent1"/>
                </a:solidFill>
              </p:grpSpPr>
              <p:grpSp>
                <p:nvGrpSpPr>
                  <p:cNvPr id="85" name="组合 84">
                    <a:extLst>
                      <a:ext uri="{FF2B5EF4-FFF2-40B4-BE49-F238E27FC236}">
                        <a16:creationId xmlns:a16="http://schemas.microsoft.com/office/drawing/2014/main" id="{8E08D82D-B4C3-4A27-6245-A6C412B70357}"/>
                      </a:ext>
                    </a:extLst>
                  </p:cNvPr>
                  <p:cNvGrpSpPr/>
                  <p:nvPr/>
                </p:nvGrpSpPr>
                <p:grpSpPr>
                  <a:xfrm>
                    <a:off x="774910" y="7004897"/>
                    <a:ext cx="1986805" cy="477787"/>
                    <a:chOff x="972616" y="2775744"/>
                    <a:chExt cx="2314025" cy="530328"/>
                  </a:xfrm>
                  <a:grpFill/>
                </p:grpSpPr>
                <p:sp>
                  <p:nvSpPr>
                    <p:cNvPr id="87" name="椭圆 86">
                      <a:extLst>
                        <a:ext uri="{FF2B5EF4-FFF2-40B4-BE49-F238E27FC236}">
                          <a16:creationId xmlns:a16="http://schemas.microsoft.com/office/drawing/2014/main" id="{E969ABB1-00D6-65C7-467D-5F904C981868}"/>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8AFC3106-B732-A308-A4CC-CADDA3EC07A8}"/>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椭圆 88">
                      <a:extLst>
                        <a:ext uri="{FF2B5EF4-FFF2-40B4-BE49-F238E27FC236}">
                          <a16:creationId xmlns:a16="http://schemas.microsoft.com/office/drawing/2014/main" id="{8BC512CB-545C-A239-E96D-DF3337572E1A}"/>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椭圆 89">
                      <a:extLst>
                        <a:ext uri="{FF2B5EF4-FFF2-40B4-BE49-F238E27FC236}">
                          <a16:creationId xmlns:a16="http://schemas.microsoft.com/office/drawing/2014/main" id="{4E09C20A-4D22-CB0B-BFAD-4581ABBA0924}"/>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60933E43-A683-9736-BA6C-BB2BD60E7501}"/>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CD747990-17BC-807F-A1B7-555739B1F3F3}"/>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DFD89632-2E58-D19F-459B-3C7B59B861B9}"/>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002116CE-CB87-6B1F-4EFB-C7658AA1C437}"/>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207A01A7-FAE1-9489-F20C-97A59DCDC114}"/>
                        </a:ext>
                      </a:extLst>
                    </p:cNvPr>
                    <p:cNvSpPr/>
                    <p:nvPr/>
                  </p:nvSpPr>
                  <p:spPr>
                    <a:xfrm>
                      <a:off x="1926345" y="27757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10B21355-D3D5-21B1-CDEE-0B9DBD5B8E1C}"/>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8AD7B5F4-BFE8-B862-1C80-F5CA7582DF75}"/>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椭圆 97">
                      <a:extLst>
                        <a:ext uri="{FF2B5EF4-FFF2-40B4-BE49-F238E27FC236}">
                          <a16:creationId xmlns:a16="http://schemas.microsoft.com/office/drawing/2014/main" id="{B79DF080-9472-78F0-4841-F66C54C1D314}"/>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a:extLst>
                        <a:ext uri="{FF2B5EF4-FFF2-40B4-BE49-F238E27FC236}">
                          <a16:creationId xmlns:a16="http://schemas.microsoft.com/office/drawing/2014/main" id="{5DE6BC2C-9AD2-1570-F325-162A34586E34}"/>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椭圆 99">
                      <a:extLst>
                        <a:ext uri="{FF2B5EF4-FFF2-40B4-BE49-F238E27FC236}">
                          <a16:creationId xmlns:a16="http://schemas.microsoft.com/office/drawing/2014/main" id="{B3FB3B67-B0FD-E4BC-4F14-F7578AE49227}"/>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8C1288BD-3784-FE29-0BC7-E2DC424C6A2D}"/>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F96D9F94-B994-3C21-7EB4-AB0F9300C397}"/>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43454E35-87EC-BF5C-55A2-162D9977F939}"/>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1BD1DE50-C493-D037-5A31-867A93C67807}"/>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 name="椭圆 104">
                      <a:extLst>
                        <a:ext uri="{FF2B5EF4-FFF2-40B4-BE49-F238E27FC236}">
                          <a16:creationId xmlns:a16="http://schemas.microsoft.com/office/drawing/2014/main" id="{61DA0146-4CCB-1FD6-B295-E0B1CB539347}"/>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 name="椭圆 105">
                      <a:extLst>
                        <a:ext uri="{FF2B5EF4-FFF2-40B4-BE49-F238E27FC236}">
                          <a16:creationId xmlns:a16="http://schemas.microsoft.com/office/drawing/2014/main" id="{D2FCD470-50F3-2334-A2D3-9FE071B65265}"/>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6" name="椭圆 85">
                    <a:extLst>
                      <a:ext uri="{FF2B5EF4-FFF2-40B4-BE49-F238E27FC236}">
                        <a16:creationId xmlns:a16="http://schemas.microsoft.com/office/drawing/2014/main" id="{67BB327A-6698-9FE3-6185-857D17137AB5}"/>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a:extLst>
                    <a:ext uri="{FF2B5EF4-FFF2-40B4-BE49-F238E27FC236}">
                      <a16:creationId xmlns:a16="http://schemas.microsoft.com/office/drawing/2014/main" id="{90523EAA-9446-C118-25AA-68A87DE22597}"/>
                    </a:ext>
                  </a:extLst>
                </p:cNvPr>
                <p:cNvGrpSpPr/>
                <p:nvPr/>
              </p:nvGrpSpPr>
              <p:grpSpPr>
                <a:xfrm rot="19996756">
                  <a:off x="213282" y="5690697"/>
                  <a:ext cx="1262649" cy="288038"/>
                  <a:chOff x="735719" y="7058041"/>
                  <a:chExt cx="2025996" cy="424640"/>
                </a:xfrm>
                <a:solidFill>
                  <a:schemeClr val="accent1"/>
                </a:solidFill>
              </p:grpSpPr>
              <p:grpSp>
                <p:nvGrpSpPr>
                  <p:cNvPr id="108" name="组合 107">
                    <a:extLst>
                      <a:ext uri="{FF2B5EF4-FFF2-40B4-BE49-F238E27FC236}">
                        <a16:creationId xmlns:a16="http://schemas.microsoft.com/office/drawing/2014/main" id="{0F6B7B4A-87CE-9ACA-8D17-C38220E2FD65}"/>
                      </a:ext>
                    </a:extLst>
                  </p:cNvPr>
                  <p:cNvGrpSpPr/>
                  <p:nvPr/>
                </p:nvGrpSpPr>
                <p:grpSpPr>
                  <a:xfrm>
                    <a:off x="735719" y="7058041"/>
                    <a:ext cx="2025996" cy="424640"/>
                    <a:chOff x="926970" y="2834735"/>
                    <a:chExt cx="2359671" cy="471337"/>
                  </a:xfrm>
                  <a:grpFill/>
                </p:grpSpPr>
                <p:sp>
                  <p:nvSpPr>
                    <p:cNvPr id="110" name="椭圆 109">
                      <a:extLst>
                        <a:ext uri="{FF2B5EF4-FFF2-40B4-BE49-F238E27FC236}">
                          <a16:creationId xmlns:a16="http://schemas.microsoft.com/office/drawing/2014/main" id="{AFAE0D0A-5E2B-390A-0D69-9BB35F0B0680}"/>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E3A4DDA3-7F00-EA4D-77FD-8A75D75712F2}"/>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 name="椭圆 111">
                      <a:extLst>
                        <a:ext uri="{FF2B5EF4-FFF2-40B4-BE49-F238E27FC236}">
                          <a16:creationId xmlns:a16="http://schemas.microsoft.com/office/drawing/2014/main" id="{E28BF0CE-2BE2-A057-A75C-0843B2957AEB}"/>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椭圆 112">
                      <a:extLst>
                        <a:ext uri="{FF2B5EF4-FFF2-40B4-BE49-F238E27FC236}">
                          <a16:creationId xmlns:a16="http://schemas.microsoft.com/office/drawing/2014/main" id="{0AB7D26E-2F40-DDBD-1B79-CD9EBBD06E1A}"/>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a:extLst>
                        <a:ext uri="{FF2B5EF4-FFF2-40B4-BE49-F238E27FC236}">
                          <a16:creationId xmlns:a16="http://schemas.microsoft.com/office/drawing/2014/main" id="{708F17D5-7804-1357-8A1F-E9DAEEDB93F7}"/>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0C7ACE1E-4237-906E-2FC8-6C0193809D8E}"/>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a:extLst>
                        <a:ext uri="{FF2B5EF4-FFF2-40B4-BE49-F238E27FC236}">
                          <a16:creationId xmlns:a16="http://schemas.microsoft.com/office/drawing/2014/main" id="{5245A223-61ED-84B9-30F1-8F5F870BB503}"/>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a:extLst>
                        <a:ext uri="{FF2B5EF4-FFF2-40B4-BE49-F238E27FC236}">
                          <a16:creationId xmlns:a16="http://schemas.microsoft.com/office/drawing/2014/main" id="{54C96351-FB7D-5BD8-46F5-DCA1C4C60ECB}"/>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a:extLst>
                        <a:ext uri="{FF2B5EF4-FFF2-40B4-BE49-F238E27FC236}">
                          <a16:creationId xmlns:a16="http://schemas.microsoft.com/office/drawing/2014/main" id="{58A54D25-BB5F-285F-C6E4-2FB623932E17}"/>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a:extLst>
                        <a:ext uri="{FF2B5EF4-FFF2-40B4-BE49-F238E27FC236}">
                          <a16:creationId xmlns:a16="http://schemas.microsoft.com/office/drawing/2014/main" id="{581E3455-E325-EBC2-7710-EC3C4D8E334A}"/>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a:extLst>
                        <a:ext uri="{FF2B5EF4-FFF2-40B4-BE49-F238E27FC236}">
                          <a16:creationId xmlns:a16="http://schemas.microsoft.com/office/drawing/2014/main" id="{E3A07A8B-2896-B49A-C414-BA2EEA966D45}"/>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a:extLst>
                        <a:ext uri="{FF2B5EF4-FFF2-40B4-BE49-F238E27FC236}">
                          <a16:creationId xmlns:a16="http://schemas.microsoft.com/office/drawing/2014/main" id="{F4053523-DC86-D303-C5C6-7B42AA647D41}"/>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a:extLst>
                        <a:ext uri="{FF2B5EF4-FFF2-40B4-BE49-F238E27FC236}">
                          <a16:creationId xmlns:a16="http://schemas.microsoft.com/office/drawing/2014/main" id="{FB2559D9-C57F-2D71-C51E-A656260116F0}"/>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 name="椭圆 122">
                      <a:extLst>
                        <a:ext uri="{FF2B5EF4-FFF2-40B4-BE49-F238E27FC236}">
                          <a16:creationId xmlns:a16="http://schemas.microsoft.com/office/drawing/2014/main" id="{D8686944-E869-93B8-4E71-FF3503B9BE54}"/>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a:extLst>
                        <a:ext uri="{FF2B5EF4-FFF2-40B4-BE49-F238E27FC236}">
                          <a16:creationId xmlns:a16="http://schemas.microsoft.com/office/drawing/2014/main" id="{52CB4DF0-5269-9446-3741-B13CEC164E59}"/>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a:extLst>
                        <a:ext uri="{FF2B5EF4-FFF2-40B4-BE49-F238E27FC236}">
                          <a16:creationId xmlns:a16="http://schemas.microsoft.com/office/drawing/2014/main" id="{E9899A01-D244-31EA-483E-2F67B36CF836}"/>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6" name="椭圆 125">
                      <a:extLst>
                        <a:ext uri="{FF2B5EF4-FFF2-40B4-BE49-F238E27FC236}">
                          <a16:creationId xmlns:a16="http://schemas.microsoft.com/office/drawing/2014/main" id="{3E1DA4EF-7561-338D-4B3A-F76AEC0FFBF7}"/>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id="{028B0EF2-216C-EFA3-D3E0-79574EE7958F}"/>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a:extLst>
                        <a:ext uri="{FF2B5EF4-FFF2-40B4-BE49-F238E27FC236}">
                          <a16:creationId xmlns:a16="http://schemas.microsoft.com/office/drawing/2014/main" id="{19407E36-F5FE-21CC-7DB9-E7EFF14DA631}"/>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a:extLst>
                        <a:ext uri="{FF2B5EF4-FFF2-40B4-BE49-F238E27FC236}">
                          <a16:creationId xmlns:a16="http://schemas.microsoft.com/office/drawing/2014/main" id="{2B1BF767-EAC0-72AB-4EAD-02735C6597D6}"/>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9B31E9A7-0E4B-6A03-82D6-1EEE708A819D}"/>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18B48B30-C284-9926-5A02-374AF24C7A01}"/>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D87011BF-CFF9-6866-D316-22777CD74585}"/>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3" name="椭圆 132">
                      <a:extLst>
                        <a:ext uri="{FF2B5EF4-FFF2-40B4-BE49-F238E27FC236}">
                          <a16:creationId xmlns:a16="http://schemas.microsoft.com/office/drawing/2014/main" id="{3C89D4F5-042E-C19D-F224-284F68837197}"/>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4" name="椭圆 133">
                      <a:extLst>
                        <a:ext uri="{FF2B5EF4-FFF2-40B4-BE49-F238E27FC236}">
                          <a16:creationId xmlns:a16="http://schemas.microsoft.com/office/drawing/2014/main" id="{D982ADBF-F724-F164-E4C9-3292DD4E98C9}"/>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椭圆 108">
                    <a:extLst>
                      <a:ext uri="{FF2B5EF4-FFF2-40B4-BE49-F238E27FC236}">
                        <a16:creationId xmlns:a16="http://schemas.microsoft.com/office/drawing/2014/main" id="{5C6C945D-0041-AC2A-BC10-48FA18180B8B}"/>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a:extLst>
                    <a:ext uri="{FF2B5EF4-FFF2-40B4-BE49-F238E27FC236}">
                      <a16:creationId xmlns:a16="http://schemas.microsoft.com/office/drawing/2014/main" id="{94DF780F-7F77-2026-9F8C-1577052BAB8F}"/>
                    </a:ext>
                  </a:extLst>
                </p:cNvPr>
                <p:cNvGrpSpPr/>
                <p:nvPr/>
              </p:nvGrpSpPr>
              <p:grpSpPr>
                <a:xfrm rot="8844588">
                  <a:off x="1500654" y="4778649"/>
                  <a:ext cx="1262649" cy="313497"/>
                  <a:chOff x="735719" y="7020508"/>
                  <a:chExt cx="2025996" cy="462173"/>
                </a:xfrm>
                <a:solidFill>
                  <a:schemeClr val="accent1"/>
                </a:solidFill>
              </p:grpSpPr>
              <p:grpSp>
                <p:nvGrpSpPr>
                  <p:cNvPr id="136" name="组合 135">
                    <a:extLst>
                      <a:ext uri="{FF2B5EF4-FFF2-40B4-BE49-F238E27FC236}">
                        <a16:creationId xmlns:a16="http://schemas.microsoft.com/office/drawing/2014/main" id="{83555FC7-1015-6300-3465-587A13601835}"/>
                      </a:ext>
                    </a:extLst>
                  </p:cNvPr>
                  <p:cNvGrpSpPr/>
                  <p:nvPr/>
                </p:nvGrpSpPr>
                <p:grpSpPr>
                  <a:xfrm>
                    <a:off x="735719" y="7058041"/>
                    <a:ext cx="2025996" cy="424640"/>
                    <a:chOff x="926970" y="2834735"/>
                    <a:chExt cx="2359671" cy="471337"/>
                  </a:xfrm>
                  <a:grpFill/>
                </p:grpSpPr>
                <p:sp>
                  <p:nvSpPr>
                    <p:cNvPr id="139" name="椭圆 138">
                      <a:extLst>
                        <a:ext uri="{FF2B5EF4-FFF2-40B4-BE49-F238E27FC236}">
                          <a16:creationId xmlns:a16="http://schemas.microsoft.com/office/drawing/2014/main" id="{9A0D18E0-432D-5CEF-1996-8823A111A0C3}"/>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0" name="椭圆 139">
                      <a:extLst>
                        <a:ext uri="{FF2B5EF4-FFF2-40B4-BE49-F238E27FC236}">
                          <a16:creationId xmlns:a16="http://schemas.microsoft.com/office/drawing/2014/main" id="{85ED7CB9-5F17-5C0B-4003-627B853ECEDD}"/>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1" name="椭圆 140">
                      <a:extLst>
                        <a:ext uri="{FF2B5EF4-FFF2-40B4-BE49-F238E27FC236}">
                          <a16:creationId xmlns:a16="http://schemas.microsoft.com/office/drawing/2014/main" id="{721A1DAC-A90D-472A-0812-526DC17062E8}"/>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id="{E04E7A0D-0854-D82C-7481-E5494ED9919A}"/>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a:extLst>
                        <a:ext uri="{FF2B5EF4-FFF2-40B4-BE49-F238E27FC236}">
                          <a16:creationId xmlns:a16="http://schemas.microsoft.com/office/drawing/2014/main" id="{E4BEA913-D0A1-98FE-D71C-D7891E563576}"/>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8A818565-E5F5-3477-67D8-EA42470B382F}"/>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0B7D52B9-4B57-997E-6637-A92D666BDC55}"/>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494CDA93-C3BC-43DD-64F5-954C812E6559}"/>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EA1F89F8-C605-4FAD-7EDC-D1B887CEAC20}"/>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D8C2CA91-1514-A71F-BD1B-70D9417EC2A1}"/>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4082FE27-0AF2-AEBD-B7EE-9BE76DBF49DB}"/>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D475F3DD-34A4-3F22-9116-59C58A10355F}"/>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1" name="椭圆 150">
                      <a:extLst>
                        <a:ext uri="{FF2B5EF4-FFF2-40B4-BE49-F238E27FC236}">
                          <a16:creationId xmlns:a16="http://schemas.microsoft.com/office/drawing/2014/main" id="{A69E2A6A-5BA7-30AA-FD85-61A832B21D44}"/>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5210F169-FCA8-19E4-5439-F3287A0A0565}"/>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DDE2258F-6C35-F4FA-2E90-DF09C0A09BA8}"/>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4" name="椭圆 153">
                      <a:extLst>
                        <a:ext uri="{FF2B5EF4-FFF2-40B4-BE49-F238E27FC236}">
                          <a16:creationId xmlns:a16="http://schemas.microsoft.com/office/drawing/2014/main" id="{2309DCD2-018F-E8EB-D2AE-A9FA700A212E}"/>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0A5F004D-0ABA-9ED9-0086-9D8E22DF6060}"/>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6F9D86A4-8D44-8D69-31A6-1AA3FCD2938D}"/>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a:extLst>
                        <a:ext uri="{FF2B5EF4-FFF2-40B4-BE49-F238E27FC236}">
                          <a16:creationId xmlns:a16="http://schemas.microsoft.com/office/drawing/2014/main" id="{A068F8B8-397C-82D7-E4FB-7E3B53B9419D}"/>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a:extLst>
                        <a:ext uri="{FF2B5EF4-FFF2-40B4-BE49-F238E27FC236}">
                          <a16:creationId xmlns:a16="http://schemas.microsoft.com/office/drawing/2014/main" id="{E26CB4F2-E5FA-93B4-DABB-30C0598F9C5B}"/>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a:extLst>
                        <a:ext uri="{FF2B5EF4-FFF2-40B4-BE49-F238E27FC236}">
                          <a16:creationId xmlns:a16="http://schemas.microsoft.com/office/drawing/2014/main" id="{2E4DAC0E-6C79-84F4-D798-661356C2D75C}"/>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0" name="椭圆 159">
                      <a:extLst>
                        <a:ext uri="{FF2B5EF4-FFF2-40B4-BE49-F238E27FC236}">
                          <a16:creationId xmlns:a16="http://schemas.microsoft.com/office/drawing/2014/main" id="{4599F97D-25B6-6049-B45F-4B0C20B93A7E}"/>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椭圆 136">
                    <a:extLst>
                      <a:ext uri="{FF2B5EF4-FFF2-40B4-BE49-F238E27FC236}">
                        <a16:creationId xmlns:a16="http://schemas.microsoft.com/office/drawing/2014/main" id="{6A8A8E92-516A-E9DA-5B9D-92E152C8B351}"/>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137">
                    <a:extLst>
                      <a:ext uri="{FF2B5EF4-FFF2-40B4-BE49-F238E27FC236}">
                        <a16:creationId xmlns:a16="http://schemas.microsoft.com/office/drawing/2014/main" id="{E73A603D-6476-321A-EB37-F3F0A6446C2D}"/>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61" name="椭圆 160">
                  <a:extLst>
                    <a:ext uri="{FF2B5EF4-FFF2-40B4-BE49-F238E27FC236}">
                      <a16:creationId xmlns:a16="http://schemas.microsoft.com/office/drawing/2014/main" id="{A59C0CEA-AD31-A7D4-5A4C-06F4DB6A0306}"/>
                    </a:ext>
                  </a:extLst>
                </p:cNvPr>
                <p:cNvSpPr/>
                <p:nvPr/>
              </p:nvSpPr>
              <p:spPr>
                <a:xfrm rot="19996756">
                  <a:off x="1469385" y="558088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2" name="椭圆 161">
                  <a:extLst>
                    <a:ext uri="{FF2B5EF4-FFF2-40B4-BE49-F238E27FC236}">
                      <a16:creationId xmlns:a16="http://schemas.microsoft.com/office/drawing/2014/main" id="{93166B7E-F243-B943-ABA2-3117ECAAEC0F}"/>
                    </a:ext>
                  </a:extLst>
                </p:cNvPr>
                <p:cNvSpPr/>
                <p:nvPr/>
              </p:nvSpPr>
              <p:spPr>
                <a:xfrm rot="19996756">
                  <a:off x="1463688" y="507338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3" name="椭圆 162">
                  <a:extLst>
                    <a:ext uri="{FF2B5EF4-FFF2-40B4-BE49-F238E27FC236}">
                      <a16:creationId xmlns:a16="http://schemas.microsoft.com/office/drawing/2014/main" id="{7737F7B8-AE16-5EF0-F915-6C47375A7FC7}"/>
                    </a:ext>
                  </a:extLst>
                </p:cNvPr>
                <p:cNvSpPr/>
                <p:nvPr/>
              </p:nvSpPr>
              <p:spPr>
                <a:xfrm rot="19996756">
                  <a:off x="1463688" y="574506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4" name="椭圆 163">
                  <a:extLst>
                    <a:ext uri="{FF2B5EF4-FFF2-40B4-BE49-F238E27FC236}">
                      <a16:creationId xmlns:a16="http://schemas.microsoft.com/office/drawing/2014/main" id="{CDB4F332-D3B6-1494-896B-5E03C0E8B45F}"/>
                    </a:ext>
                  </a:extLst>
                </p:cNvPr>
                <p:cNvSpPr/>
                <p:nvPr/>
              </p:nvSpPr>
              <p:spPr>
                <a:xfrm rot="19996756">
                  <a:off x="1465490" y="492092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5" name="椭圆 164">
                  <a:extLst>
                    <a:ext uri="{FF2B5EF4-FFF2-40B4-BE49-F238E27FC236}">
                      <a16:creationId xmlns:a16="http://schemas.microsoft.com/office/drawing/2014/main" id="{77342135-702F-CB26-AED1-626AB4838B0F}"/>
                    </a:ext>
                  </a:extLst>
                </p:cNvPr>
                <p:cNvSpPr/>
                <p:nvPr/>
              </p:nvSpPr>
              <p:spPr>
                <a:xfrm rot="19996756">
                  <a:off x="1355670" y="515524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6" name="椭圆 165">
                  <a:extLst>
                    <a:ext uri="{FF2B5EF4-FFF2-40B4-BE49-F238E27FC236}">
                      <a16:creationId xmlns:a16="http://schemas.microsoft.com/office/drawing/2014/main" id="{155E4BE6-C7B3-2E5B-417C-2ED36C1D3A76}"/>
                    </a:ext>
                  </a:extLst>
                </p:cNvPr>
                <p:cNvSpPr/>
                <p:nvPr/>
              </p:nvSpPr>
              <p:spPr>
                <a:xfrm rot="19996756">
                  <a:off x="1368999" y="565165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7" name="椭圆 166">
                  <a:extLst>
                    <a:ext uri="{FF2B5EF4-FFF2-40B4-BE49-F238E27FC236}">
                      <a16:creationId xmlns:a16="http://schemas.microsoft.com/office/drawing/2014/main" id="{7F232019-7FFA-A641-6E58-942036AFA805}"/>
                    </a:ext>
                  </a:extLst>
                </p:cNvPr>
                <p:cNvSpPr/>
                <p:nvPr/>
              </p:nvSpPr>
              <p:spPr>
                <a:xfrm rot="19996756">
                  <a:off x="1513808" y="479064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8" name="椭圆 167">
                  <a:extLst>
                    <a:ext uri="{FF2B5EF4-FFF2-40B4-BE49-F238E27FC236}">
                      <a16:creationId xmlns:a16="http://schemas.microsoft.com/office/drawing/2014/main" id="{1EA0F014-107F-DA2F-DB6C-2F101DCBB939}"/>
                    </a:ext>
                  </a:extLst>
                </p:cNvPr>
                <p:cNvSpPr/>
                <p:nvPr/>
              </p:nvSpPr>
              <p:spPr>
                <a:xfrm rot="19996756">
                  <a:off x="1571319" y="584230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9" name="椭圆 168">
                  <a:extLst>
                    <a:ext uri="{FF2B5EF4-FFF2-40B4-BE49-F238E27FC236}">
                      <a16:creationId xmlns:a16="http://schemas.microsoft.com/office/drawing/2014/main" id="{88167993-BF20-4C7D-7133-F664E6200D25}"/>
                    </a:ext>
                  </a:extLst>
                </p:cNvPr>
                <p:cNvSpPr/>
                <p:nvPr/>
              </p:nvSpPr>
              <p:spPr>
                <a:xfrm rot="19996756">
                  <a:off x="1472743" y="546792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0" name="椭圆 169">
                  <a:extLst>
                    <a:ext uri="{FF2B5EF4-FFF2-40B4-BE49-F238E27FC236}">
                      <a16:creationId xmlns:a16="http://schemas.microsoft.com/office/drawing/2014/main" id="{59FA31B5-C538-8F86-13FA-E1A8173ABFFA}"/>
                    </a:ext>
                  </a:extLst>
                </p:cNvPr>
                <p:cNvSpPr/>
                <p:nvPr/>
              </p:nvSpPr>
              <p:spPr>
                <a:xfrm rot="19996756">
                  <a:off x="1762018" y="544752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1" name="椭圆 170">
                  <a:extLst>
                    <a:ext uri="{FF2B5EF4-FFF2-40B4-BE49-F238E27FC236}">
                      <a16:creationId xmlns:a16="http://schemas.microsoft.com/office/drawing/2014/main" id="{EB5CCEE2-4668-1C48-527F-D256803F2570}"/>
                    </a:ext>
                  </a:extLst>
                </p:cNvPr>
                <p:cNvSpPr/>
                <p:nvPr/>
              </p:nvSpPr>
              <p:spPr>
                <a:xfrm rot="19996756">
                  <a:off x="1712772" y="566306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2" name="椭圆 171">
                  <a:extLst>
                    <a:ext uri="{FF2B5EF4-FFF2-40B4-BE49-F238E27FC236}">
                      <a16:creationId xmlns:a16="http://schemas.microsoft.com/office/drawing/2014/main" id="{64E24A21-4B2F-891F-D767-69656677C74B}"/>
                    </a:ext>
                  </a:extLst>
                </p:cNvPr>
                <p:cNvSpPr/>
                <p:nvPr/>
              </p:nvSpPr>
              <p:spPr>
                <a:xfrm rot="19996756">
                  <a:off x="1672203" y="550772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3" name="椭圆 172">
                  <a:extLst>
                    <a:ext uri="{FF2B5EF4-FFF2-40B4-BE49-F238E27FC236}">
                      <a16:creationId xmlns:a16="http://schemas.microsoft.com/office/drawing/2014/main" id="{9F15DF43-5DC7-87D2-802B-2CC5D4C82723}"/>
                    </a:ext>
                  </a:extLst>
                </p:cNvPr>
                <p:cNvSpPr/>
                <p:nvPr/>
              </p:nvSpPr>
              <p:spPr>
                <a:xfrm rot="19996756">
                  <a:off x="1687743" y="490533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4" name="椭圆 173">
                  <a:extLst>
                    <a:ext uri="{FF2B5EF4-FFF2-40B4-BE49-F238E27FC236}">
                      <a16:creationId xmlns:a16="http://schemas.microsoft.com/office/drawing/2014/main" id="{A8C3701E-0E93-7B68-7962-276E8BC6A5DB}"/>
                    </a:ext>
                  </a:extLst>
                </p:cNvPr>
                <p:cNvSpPr/>
                <p:nvPr/>
              </p:nvSpPr>
              <p:spPr>
                <a:xfrm rot="19996756">
                  <a:off x="1651960" y="573461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5" name="椭圆 174">
                  <a:extLst>
                    <a:ext uri="{FF2B5EF4-FFF2-40B4-BE49-F238E27FC236}">
                      <a16:creationId xmlns:a16="http://schemas.microsoft.com/office/drawing/2014/main" id="{D6711ECE-0DF2-692B-58B2-048602D1114D}"/>
                    </a:ext>
                  </a:extLst>
                </p:cNvPr>
                <p:cNvSpPr/>
                <p:nvPr/>
              </p:nvSpPr>
              <p:spPr>
                <a:xfrm rot="19996756">
                  <a:off x="1701419" y="580870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6" name="椭圆 175">
                  <a:extLst>
                    <a:ext uri="{FF2B5EF4-FFF2-40B4-BE49-F238E27FC236}">
                      <a16:creationId xmlns:a16="http://schemas.microsoft.com/office/drawing/2014/main" id="{38D9C0F2-CFC1-F371-D0F8-EB0B6DBEA8C0}"/>
                    </a:ext>
                  </a:extLst>
                </p:cNvPr>
                <p:cNvSpPr/>
                <p:nvPr/>
              </p:nvSpPr>
              <p:spPr>
                <a:xfrm rot="19996756">
                  <a:off x="1365786" y="497877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7" name="椭圆 176">
                  <a:extLst>
                    <a:ext uri="{FF2B5EF4-FFF2-40B4-BE49-F238E27FC236}">
                      <a16:creationId xmlns:a16="http://schemas.microsoft.com/office/drawing/2014/main" id="{44A5B352-B86A-F299-3EB8-DC93560CD878}"/>
                    </a:ext>
                  </a:extLst>
                </p:cNvPr>
                <p:cNvSpPr/>
                <p:nvPr/>
              </p:nvSpPr>
              <p:spPr>
                <a:xfrm rot="19996756">
                  <a:off x="1599209" y="504531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8" name="椭圆 177">
                  <a:extLst>
                    <a:ext uri="{FF2B5EF4-FFF2-40B4-BE49-F238E27FC236}">
                      <a16:creationId xmlns:a16="http://schemas.microsoft.com/office/drawing/2014/main" id="{DD0D5C14-FF76-86A4-F4FC-E402D8CF0D1C}"/>
                    </a:ext>
                  </a:extLst>
                </p:cNvPr>
                <p:cNvSpPr/>
                <p:nvPr/>
              </p:nvSpPr>
              <p:spPr>
                <a:xfrm rot="19996756">
                  <a:off x="1394527" y="477148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9" name="椭圆 178">
                  <a:extLst>
                    <a:ext uri="{FF2B5EF4-FFF2-40B4-BE49-F238E27FC236}">
                      <a16:creationId xmlns:a16="http://schemas.microsoft.com/office/drawing/2014/main" id="{0C109863-42BC-1CB6-6685-9B9AA504DDD6}"/>
                    </a:ext>
                  </a:extLst>
                </p:cNvPr>
                <p:cNvSpPr/>
                <p:nvPr/>
              </p:nvSpPr>
              <p:spPr>
                <a:xfrm rot="19996756">
                  <a:off x="1564365" y="568659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0" name="椭圆 179">
                  <a:extLst>
                    <a:ext uri="{FF2B5EF4-FFF2-40B4-BE49-F238E27FC236}">
                      <a16:creationId xmlns:a16="http://schemas.microsoft.com/office/drawing/2014/main" id="{33DDDB5E-2AEC-E77B-1574-943936F9DA75}"/>
                    </a:ext>
                  </a:extLst>
                </p:cNvPr>
                <p:cNvSpPr/>
                <p:nvPr/>
              </p:nvSpPr>
              <p:spPr>
                <a:xfrm rot="19996756">
                  <a:off x="1628727" y="557846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1" name="椭圆 180">
                  <a:extLst>
                    <a:ext uri="{FF2B5EF4-FFF2-40B4-BE49-F238E27FC236}">
                      <a16:creationId xmlns:a16="http://schemas.microsoft.com/office/drawing/2014/main" id="{3609136B-33D9-C61F-2AD6-13A6C7692A7E}"/>
                    </a:ext>
                  </a:extLst>
                </p:cNvPr>
                <p:cNvSpPr/>
                <p:nvPr/>
              </p:nvSpPr>
              <p:spPr>
                <a:xfrm rot="19996756">
                  <a:off x="1639119" y="471129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2" name="椭圆 181">
                  <a:extLst>
                    <a:ext uri="{FF2B5EF4-FFF2-40B4-BE49-F238E27FC236}">
                      <a16:creationId xmlns:a16="http://schemas.microsoft.com/office/drawing/2014/main" id="{0615B1C0-ACE8-760A-EF46-260A010269F4}"/>
                    </a:ext>
                  </a:extLst>
                </p:cNvPr>
                <p:cNvSpPr/>
                <p:nvPr/>
              </p:nvSpPr>
              <p:spPr>
                <a:xfrm rot="19996756">
                  <a:off x="1540927" y="465961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3" name="椭圆 182">
                  <a:extLst>
                    <a:ext uri="{FF2B5EF4-FFF2-40B4-BE49-F238E27FC236}">
                      <a16:creationId xmlns:a16="http://schemas.microsoft.com/office/drawing/2014/main" id="{42CCFFE4-4363-7D61-84FF-422614FA30EF}"/>
                    </a:ext>
                  </a:extLst>
                </p:cNvPr>
                <p:cNvSpPr/>
                <p:nvPr/>
              </p:nvSpPr>
              <p:spPr>
                <a:xfrm rot="19996756">
                  <a:off x="1579977" y="491257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4" name="椭圆 183">
                  <a:extLst>
                    <a:ext uri="{FF2B5EF4-FFF2-40B4-BE49-F238E27FC236}">
                      <a16:creationId xmlns:a16="http://schemas.microsoft.com/office/drawing/2014/main" id="{0961A1FE-DE37-BA76-EDED-62D3D4408AD0}"/>
                    </a:ext>
                  </a:extLst>
                </p:cNvPr>
                <p:cNvSpPr/>
                <p:nvPr/>
              </p:nvSpPr>
              <p:spPr>
                <a:xfrm rot="19996756">
                  <a:off x="1463687" y="468588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85" name="直接连接符 184">
                  <a:extLst>
                    <a:ext uri="{FF2B5EF4-FFF2-40B4-BE49-F238E27FC236}">
                      <a16:creationId xmlns:a16="http://schemas.microsoft.com/office/drawing/2014/main" id="{BF0F5ECD-6AAC-9493-9674-5BCC8BCF8A5E}"/>
                    </a:ext>
                  </a:extLst>
                </p:cNvPr>
                <p:cNvCxnSpPr>
                  <a:cxnSpLocks/>
                </p:cNvCxnSpPr>
                <p:nvPr/>
              </p:nvCxnSpPr>
              <p:spPr>
                <a:xfrm flipV="1">
                  <a:off x="329530" y="4525599"/>
                  <a:ext cx="2332989" cy="1703752"/>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86" name="直接连接符 185">
                  <a:extLst>
                    <a:ext uri="{FF2B5EF4-FFF2-40B4-BE49-F238E27FC236}">
                      <a16:creationId xmlns:a16="http://schemas.microsoft.com/office/drawing/2014/main" id="{E4910FED-9D13-E3BF-9362-A66C86B84CBB}"/>
                    </a:ext>
                  </a:extLst>
                </p:cNvPr>
                <p:cNvCxnSpPr>
                  <a:cxnSpLocks/>
                </p:cNvCxnSpPr>
                <p:nvPr/>
              </p:nvCxnSpPr>
              <p:spPr>
                <a:xfrm flipV="1">
                  <a:off x="335286" y="4505798"/>
                  <a:ext cx="2297103" cy="167771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7" name="任意多边形: 形状 186">
                  <a:extLst>
                    <a:ext uri="{FF2B5EF4-FFF2-40B4-BE49-F238E27FC236}">
                      <a16:creationId xmlns:a16="http://schemas.microsoft.com/office/drawing/2014/main" id="{25227E8F-AC8B-7D36-7416-796C2A27F4F6}"/>
                    </a:ext>
                  </a:extLst>
                </p:cNvPr>
                <p:cNvSpPr/>
                <p:nvPr/>
              </p:nvSpPr>
              <p:spPr>
                <a:xfrm>
                  <a:off x="320468" y="4414312"/>
                  <a:ext cx="2197739" cy="1522210"/>
                </a:xfrm>
                <a:custGeom>
                  <a:avLst/>
                  <a:gdLst>
                    <a:gd name="connsiteX0" fmla="*/ 0 w 3526404"/>
                    <a:gd name="connsiteY0" fmla="*/ 2194560 h 2194560"/>
                    <a:gd name="connsiteX1" fmla="*/ 357809 w 3526404"/>
                    <a:gd name="connsiteY1" fmla="*/ 2035534 h 2194560"/>
                    <a:gd name="connsiteX2" fmla="*/ 838863 w 3526404"/>
                    <a:gd name="connsiteY2" fmla="*/ 1741336 h 2194560"/>
                    <a:gd name="connsiteX3" fmla="*/ 1387503 w 3526404"/>
                    <a:gd name="connsiteY3" fmla="*/ 1315941 h 2194560"/>
                    <a:gd name="connsiteX4" fmla="*/ 1633993 w 3526404"/>
                    <a:gd name="connsiteY4" fmla="*/ 516835 h 2194560"/>
                    <a:gd name="connsiteX5" fmla="*/ 1975899 w 3526404"/>
                    <a:gd name="connsiteY5" fmla="*/ 278296 h 2194560"/>
                    <a:gd name="connsiteX6" fmla="*/ 2242268 w 3526404"/>
                    <a:gd name="connsiteY6" fmla="*/ 385638 h 2194560"/>
                    <a:gd name="connsiteX7" fmla="*/ 2417197 w 3526404"/>
                    <a:gd name="connsiteY7" fmla="*/ 580445 h 2194560"/>
                    <a:gd name="connsiteX8" fmla="*/ 2544418 w 3526404"/>
                    <a:gd name="connsiteY8" fmla="*/ 663934 h 2194560"/>
                    <a:gd name="connsiteX9" fmla="*/ 2866445 w 3526404"/>
                    <a:gd name="connsiteY9" fmla="*/ 492981 h 2194560"/>
                    <a:gd name="connsiteX10" fmla="*/ 3160644 w 3526404"/>
                    <a:gd name="connsiteY10" fmla="*/ 270344 h 2194560"/>
                    <a:gd name="connsiteX11" fmla="*/ 3526404 w 3526404"/>
                    <a:gd name="connsiteY1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404" h="2194560">
                      <a:moveTo>
                        <a:pt x="0" y="2194560"/>
                      </a:moveTo>
                      <a:cubicBezTo>
                        <a:pt x="108999" y="2152815"/>
                        <a:pt x="217999" y="2111071"/>
                        <a:pt x="357809" y="2035534"/>
                      </a:cubicBezTo>
                      <a:cubicBezTo>
                        <a:pt x="497619" y="1959997"/>
                        <a:pt x="667247" y="1861268"/>
                        <a:pt x="838863" y="1741336"/>
                      </a:cubicBezTo>
                      <a:cubicBezTo>
                        <a:pt x="1010479" y="1621404"/>
                        <a:pt x="1254981" y="1520024"/>
                        <a:pt x="1387503" y="1315941"/>
                      </a:cubicBezTo>
                      <a:cubicBezTo>
                        <a:pt x="1520025" y="1111858"/>
                        <a:pt x="1535927" y="689776"/>
                        <a:pt x="1633993" y="516835"/>
                      </a:cubicBezTo>
                      <a:cubicBezTo>
                        <a:pt x="1732059" y="343894"/>
                        <a:pt x="1874520" y="300162"/>
                        <a:pt x="1975899" y="278296"/>
                      </a:cubicBezTo>
                      <a:cubicBezTo>
                        <a:pt x="2077278" y="256430"/>
                        <a:pt x="2168718" y="335280"/>
                        <a:pt x="2242268" y="385638"/>
                      </a:cubicBezTo>
                      <a:cubicBezTo>
                        <a:pt x="2315818" y="435996"/>
                        <a:pt x="2366839" y="534062"/>
                        <a:pt x="2417197" y="580445"/>
                      </a:cubicBezTo>
                      <a:cubicBezTo>
                        <a:pt x="2467555" y="626828"/>
                        <a:pt x="2469543" y="678511"/>
                        <a:pt x="2544418" y="663934"/>
                      </a:cubicBezTo>
                      <a:cubicBezTo>
                        <a:pt x="2619293" y="649357"/>
                        <a:pt x="2763741" y="558579"/>
                        <a:pt x="2866445" y="492981"/>
                      </a:cubicBezTo>
                      <a:cubicBezTo>
                        <a:pt x="2969149" y="427383"/>
                        <a:pt x="3050651" y="352507"/>
                        <a:pt x="3160644" y="270344"/>
                      </a:cubicBezTo>
                      <a:lnTo>
                        <a:pt x="3526404" y="0"/>
                      </a:ln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a:extLst>
                    <a:ext uri="{FF2B5EF4-FFF2-40B4-BE49-F238E27FC236}">
                      <a16:creationId xmlns:a16="http://schemas.microsoft.com/office/drawing/2014/main" id="{9E5AD30C-634A-EEDF-B9B3-CB3BAB8FA9F1}"/>
                    </a:ext>
                  </a:extLst>
                </p:cNvPr>
                <p:cNvSpPr/>
                <p:nvPr/>
              </p:nvSpPr>
              <p:spPr>
                <a:xfrm>
                  <a:off x="345245" y="4767288"/>
                  <a:ext cx="2316669" cy="1549786"/>
                </a:xfrm>
                <a:custGeom>
                  <a:avLst/>
                  <a:gdLst>
                    <a:gd name="connsiteX0" fmla="*/ 0 w 3717235"/>
                    <a:gd name="connsiteY0" fmla="*/ 2234317 h 2234317"/>
                    <a:gd name="connsiteX1" fmla="*/ 655982 w 3717235"/>
                    <a:gd name="connsiteY1" fmla="*/ 1864581 h 2234317"/>
                    <a:gd name="connsiteX2" fmla="*/ 1280160 w 3717235"/>
                    <a:gd name="connsiteY2" fmla="*/ 1490870 h 2234317"/>
                    <a:gd name="connsiteX3" fmla="*/ 1602188 w 3717235"/>
                    <a:gd name="connsiteY3" fmla="*/ 1498821 h 2234317"/>
                    <a:gd name="connsiteX4" fmla="*/ 1876508 w 3717235"/>
                    <a:gd name="connsiteY4" fmla="*/ 1717482 h 2234317"/>
                    <a:gd name="connsiteX5" fmla="*/ 2119022 w 3717235"/>
                    <a:gd name="connsiteY5" fmla="*/ 1793019 h 2234317"/>
                    <a:gd name="connsiteX6" fmla="*/ 2341659 w 3717235"/>
                    <a:gd name="connsiteY6" fmla="*/ 1721458 h 2234317"/>
                    <a:gd name="connsiteX7" fmla="*/ 2433099 w 3717235"/>
                    <a:gd name="connsiteY7" fmla="*/ 1371600 h 2234317"/>
                    <a:gd name="connsiteX8" fmla="*/ 2524539 w 3717235"/>
                    <a:gd name="connsiteY8" fmla="*/ 874644 h 2234317"/>
                    <a:gd name="connsiteX9" fmla="*/ 3220278 w 3717235"/>
                    <a:gd name="connsiteY9" fmla="*/ 333955 h 2234317"/>
                    <a:gd name="connsiteX10" fmla="*/ 3717235 w 3717235"/>
                    <a:gd name="connsiteY10" fmla="*/ 0 h 22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7235" h="2234317">
                      <a:moveTo>
                        <a:pt x="0" y="2234317"/>
                      </a:moveTo>
                      <a:lnTo>
                        <a:pt x="655982" y="1864581"/>
                      </a:lnTo>
                      <a:cubicBezTo>
                        <a:pt x="869342" y="1740673"/>
                        <a:pt x="1122459" y="1551830"/>
                        <a:pt x="1280160" y="1490870"/>
                      </a:cubicBezTo>
                      <a:cubicBezTo>
                        <a:pt x="1437861" y="1429910"/>
                        <a:pt x="1502797" y="1461052"/>
                        <a:pt x="1602188" y="1498821"/>
                      </a:cubicBezTo>
                      <a:cubicBezTo>
                        <a:pt x="1701579" y="1536590"/>
                        <a:pt x="1790369" y="1668449"/>
                        <a:pt x="1876508" y="1717482"/>
                      </a:cubicBezTo>
                      <a:cubicBezTo>
                        <a:pt x="1962647" y="1766515"/>
                        <a:pt x="2041497" y="1792356"/>
                        <a:pt x="2119022" y="1793019"/>
                      </a:cubicBezTo>
                      <a:cubicBezTo>
                        <a:pt x="2196547" y="1793682"/>
                        <a:pt x="2289313" y="1791694"/>
                        <a:pt x="2341659" y="1721458"/>
                      </a:cubicBezTo>
                      <a:cubicBezTo>
                        <a:pt x="2394005" y="1651222"/>
                        <a:pt x="2402619" y="1512736"/>
                        <a:pt x="2433099" y="1371600"/>
                      </a:cubicBezTo>
                      <a:cubicBezTo>
                        <a:pt x="2463579" y="1230464"/>
                        <a:pt x="2393343" y="1047585"/>
                        <a:pt x="2524539" y="874644"/>
                      </a:cubicBezTo>
                      <a:cubicBezTo>
                        <a:pt x="2655735" y="701703"/>
                        <a:pt x="3021495" y="479729"/>
                        <a:pt x="3220278" y="333955"/>
                      </a:cubicBezTo>
                      <a:cubicBezTo>
                        <a:pt x="3419061" y="188181"/>
                        <a:pt x="3568148" y="94090"/>
                        <a:pt x="3717235"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文本框 307">
                  <a:extLst>
                    <a:ext uri="{FF2B5EF4-FFF2-40B4-BE49-F238E27FC236}">
                      <a16:creationId xmlns:a16="http://schemas.microsoft.com/office/drawing/2014/main" id="{C31BCB76-79E5-89B0-F5A3-4F0A2DB43FA2}"/>
                    </a:ext>
                  </a:extLst>
                </p:cNvPr>
                <p:cNvSpPr txBox="1"/>
                <p:nvPr/>
              </p:nvSpPr>
              <p:spPr>
                <a:xfrm>
                  <a:off x="2475939" y="4783560"/>
                  <a:ext cx="888064"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active </a:t>
                  </a:r>
                </a:p>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learning</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9" name="箭头: 右 308">
                  <a:extLst>
                    <a:ext uri="{FF2B5EF4-FFF2-40B4-BE49-F238E27FC236}">
                      <a16:creationId xmlns:a16="http://schemas.microsoft.com/office/drawing/2014/main" id="{109AE88D-E83A-4FA5-CD40-F9A2F67315D5}"/>
                    </a:ext>
                  </a:extLst>
                </p:cNvPr>
                <p:cNvSpPr/>
                <p:nvPr/>
              </p:nvSpPr>
              <p:spPr>
                <a:xfrm>
                  <a:off x="2612496" y="5285709"/>
                  <a:ext cx="669861" cy="3692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64" name="组合 363">
                  <a:extLst>
                    <a:ext uri="{FF2B5EF4-FFF2-40B4-BE49-F238E27FC236}">
                      <a16:creationId xmlns:a16="http://schemas.microsoft.com/office/drawing/2014/main" id="{1AFF4F37-7C6C-1E30-6D30-B9FE01DEF227}"/>
                    </a:ext>
                  </a:extLst>
                </p:cNvPr>
                <p:cNvGrpSpPr/>
                <p:nvPr/>
              </p:nvGrpSpPr>
              <p:grpSpPr>
                <a:xfrm>
                  <a:off x="3133223" y="4119786"/>
                  <a:ext cx="2782912" cy="2415397"/>
                  <a:chOff x="3746798" y="4119786"/>
                  <a:chExt cx="2782912" cy="2415397"/>
                </a:xfrm>
              </p:grpSpPr>
              <p:grpSp>
                <p:nvGrpSpPr>
                  <p:cNvPr id="189" name="组合 188">
                    <a:extLst>
                      <a:ext uri="{FF2B5EF4-FFF2-40B4-BE49-F238E27FC236}">
                        <a16:creationId xmlns:a16="http://schemas.microsoft.com/office/drawing/2014/main" id="{7C136B37-A75C-FE59-3A66-4AB48A891772}"/>
                      </a:ext>
                    </a:extLst>
                  </p:cNvPr>
                  <p:cNvGrpSpPr/>
                  <p:nvPr/>
                </p:nvGrpSpPr>
                <p:grpSpPr>
                  <a:xfrm>
                    <a:off x="4004585" y="4123456"/>
                    <a:ext cx="2352853" cy="2284426"/>
                    <a:chOff x="636212" y="292963"/>
                    <a:chExt cx="3378328" cy="2924424"/>
                  </a:xfrm>
                </p:grpSpPr>
                <p:cxnSp>
                  <p:nvCxnSpPr>
                    <p:cNvPr id="190" name="直接箭头连接符 189">
                      <a:extLst>
                        <a:ext uri="{FF2B5EF4-FFF2-40B4-BE49-F238E27FC236}">
                          <a16:creationId xmlns:a16="http://schemas.microsoft.com/office/drawing/2014/main" id="{EDC5AAB6-A33D-8515-0858-E4A2E104E570}"/>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1" name="直接箭头连接符 190">
                      <a:extLst>
                        <a:ext uri="{FF2B5EF4-FFF2-40B4-BE49-F238E27FC236}">
                          <a16:creationId xmlns:a16="http://schemas.microsoft.com/office/drawing/2014/main" id="{F614C5AC-4AE2-1ACC-3B72-981B81BC7455}"/>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92" name="文本框 191">
                        <a:extLst>
                          <a:ext uri="{FF2B5EF4-FFF2-40B4-BE49-F238E27FC236}">
                            <a16:creationId xmlns:a16="http://schemas.microsoft.com/office/drawing/2014/main" id="{91C60197-6578-DE10-00C3-A77AE7CE04EF}"/>
                          </a:ext>
                        </a:extLst>
                      </p:cNvPr>
                      <p:cNvSpPr txBox="1"/>
                      <p:nvPr/>
                    </p:nvSpPr>
                    <p:spPr>
                      <a:xfrm>
                        <a:off x="3746798" y="4119786"/>
                        <a:ext cx="215732"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192" name="文本框 191">
                        <a:extLst>
                          <a:ext uri="{FF2B5EF4-FFF2-40B4-BE49-F238E27FC236}">
                            <a16:creationId xmlns:a16="http://schemas.microsoft.com/office/drawing/2014/main" id="{91C60197-6578-DE10-00C3-A77AE7CE04EF}"/>
                          </a:ext>
                        </a:extLst>
                      </p:cNvPr>
                      <p:cNvSpPr txBox="1">
                        <a:spLocks noRot="1" noChangeAspect="1" noMove="1" noResize="1" noEditPoints="1" noAdjustHandles="1" noChangeArrowheads="1" noChangeShapeType="1" noTextEdit="1"/>
                      </p:cNvSpPr>
                      <p:nvPr/>
                    </p:nvSpPr>
                    <p:spPr>
                      <a:xfrm>
                        <a:off x="3746798" y="4119786"/>
                        <a:ext cx="215732" cy="255301"/>
                      </a:xfrm>
                      <a:prstGeom prst="rect">
                        <a:avLst/>
                      </a:prstGeom>
                      <a:blipFill>
                        <a:blip r:embed="rId9"/>
                        <a:stretch>
                          <a:fillRect r="-47059" b="-6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3" name="文本框 192">
                        <a:extLst>
                          <a:ext uri="{FF2B5EF4-FFF2-40B4-BE49-F238E27FC236}">
                            <a16:creationId xmlns:a16="http://schemas.microsoft.com/office/drawing/2014/main" id="{D0748436-D8CA-18FF-AA9C-3A03C6A65533}"/>
                          </a:ext>
                        </a:extLst>
                      </p:cNvPr>
                      <p:cNvSpPr txBox="1"/>
                      <p:nvPr/>
                    </p:nvSpPr>
                    <p:spPr>
                      <a:xfrm>
                        <a:off x="6332802" y="6279882"/>
                        <a:ext cx="196908"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193" name="文本框 192">
                        <a:extLst>
                          <a:ext uri="{FF2B5EF4-FFF2-40B4-BE49-F238E27FC236}">
                            <a16:creationId xmlns:a16="http://schemas.microsoft.com/office/drawing/2014/main" id="{D0748436-D8CA-18FF-AA9C-3A03C6A65533}"/>
                          </a:ext>
                        </a:extLst>
                      </p:cNvPr>
                      <p:cNvSpPr txBox="1">
                        <a:spLocks noRot="1" noChangeAspect="1" noMove="1" noResize="1" noEditPoints="1" noAdjustHandles="1" noChangeArrowheads="1" noChangeShapeType="1" noTextEdit="1"/>
                      </p:cNvSpPr>
                      <p:nvPr/>
                    </p:nvSpPr>
                    <p:spPr>
                      <a:xfrm>
                        <a:off x="6332802" y="6279882"/>
                        <a:ext cx="196908" cy="255301"/>
                      </a:xfrm>
                      <a:prstGeom prst="rect">
                        <a:avLst/>
                      </a:prstGeom>
                      <a:blipFill>
                        <a:blip r:embed="rId10"/>
                        <a:stretch>
                          <a:fillRect r="-40625" b="-32500"/>
                        </a:stretch>
                      </a:blipFill>
                    </p:spPr>
                    <p:txBody>
                      <a:bodyPr/>
                      <a:lstStyle/>
                      <a:p>
                        <a:r>
                          <a:rPr lang="zh-CN" altLang="en-US">
                            <a:noFill/>
                          </a:rPr>
                          <a:t> </a:t>
                        </a:r>
                      </a:p>
                    </p:txBody>
                  </p:sp>
                </mc:Fallback>
              </mc:AlternateContent>
              <p:grpSp>
                <p:nvGrpSpPr>
                  <p:cNvPr id="194" name="组合 193">
                    <a:extLst>
                      <a:ext uri="{FF2B5EF4-FFF2-40B4-BE49-F238E27FC236}">
                        <a16:creationId xmlns:a16="http://schemas.microsoft.com/office/drawing/2014/main" id="{CAD90EDA-BB8E-A0B1-0FF9-526697E49A2A}"/>
                      </a:ext>
                    </a:extLst>
                  </p:cNvPr>
                  <p:cNvGrpSpPr/>
                  <p:nvPr/>
                </p:nvGrpSpPr>
                <p:grpSpPr>
                  <a:xfrm>
                    <a:off x="4252314" y="4263765"/>
                    <a:ext cx="1703473" cy="307777"/>
                    <a:chOff x="4343389" y="3999990"/>
                    <a:chExt cx="2733324" cy="443720"/>
                  </a:xfrm>
                </p:grpSpPr>
                <p:sp>
                  <p:nvSpPr>
                    <p:cNvPr id="195" name="文本框 194">
                      <a:extLst>
                        <a:ext uri="{FF2B5EF4-FFF2-40B4-BE49-F238E27FC236}">
                          <a16:creationId xmlns:a16="http://schemas.microsoft.com/office/drawing/2014/main" id="{A43BE857-E502-B141-3ADF-48A52D3AC3B6}"/>
                        </a:ext>
                      </a:extLst>
                    </p:cNvPr>
                    <p:cNvSpPr txBox="1"/>
                    <p:nvPr/>
                  </p:nvSpPr>
                  <p:spPr>
                    <a:xfrm>
                      <a:off x="4603162" y="3999990"/>
                      <a:ext cx="2473551" cy="443720"/>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6" name="椭圆 195">
                      <a:extLst>
                        <a:ext uri="{FF2B5EF4-FFF2-40B4-BE49-F238E27FC236}">
                          <a16:creationId xmlns:a16="http://schemas.microsoft.com/office/drawing/2014/main" id="{3E166AEA-2F4E-08E5-4ECB-0518EFB29AD2}"/>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7" name="组合 196">
                    <a:extLst>
                      <a:ext uri="{FF2B5EF4-FFF2-40B4-BE49-F238E27FC236}">
                        <a16:creationId xmlns:a16="http://schemas.microsoft.com/office/drawing/2014/main" id="{7E1B73F3-E961-3982-39FC-97ADF294192C}"/>
                      </a:ext>
                    </a:extLst>
                  </p:cNvPr>
                  <p:cNvGrpSpPr/>
                  <p:nvPr/>
                </p:nvGrpSpPr>
                <p:grpSpPr>
                  <a:xfrm>
                    <a:off x="4158075" y="4720544"/>
                    <a:ext cx="485394" cy="256179"/>
                    <a:chOff x="1321468" y="3935267"/>
                    <a:chExt cx="778844" cy="369332"/>
                  </a:xfrm>
                </p:grpSpPr>
                <p:cxnSp>
                  <p:nvCxnSpPr>
                    <p:cNvPr id="198" name="直接连接符 197">
                      <a:extLst>
                        <a:ext uri="{FF2B5EF4-FFF2-40B4-BE49-F238E27FC236}">
                          <a16:creationId xmlns:a16="http://schemas.microsoft.com/office/drawing/2014/main" id="{B2DE0AA8-01D7-3126-DF07-61E019E45196}"/>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9" name="文本框 198">
                          <a:extLst>
                            <a:ext uri="{FF2B5EF4-FFF2-40B4-BE49-F238E27FC236}">
                              <a16:creationId xmlns:a16="http://schemas.microsoft.com/office/drawing/2014/main" id="{876FF19C-5493-859C-7D28-EC56B5818C66}"/>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15" name="文本框 214">
                          <a:extLst>
                            <a:ext uri="{FF2B5EF4-FFF2-40B4-BE49-F238E27FC236}">
                              <a16:creationId xmlns:a16="http://schemas.microsoft.com/office/drawing/2014/main" id="{9EDC7D6E-3589-DECF-469D-3988DE4FF322}"/>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11"/>
                          <a:stretch>
                            <a:fillRect b="-14754"/>
                          </a:stretch>
                        </a:blipFill>
                      </p:spPr>
                      <p:txBody>
                        <a:bodyPr/>
                        <a:lstStyle/>
                        <a:p>
                          <a:r>
                            <a:rPr lang="zh-CN" altLang="en-US">
                              <a:noFill/>
                            </a:rPr>
                            <a:t> </a:t>
                          </a:r>
                        </a:p>
                      </p:txBody>
                    </p:sp>
                  </mc:Fallback>
                </mc:AlternateContent>
              </p:grpSp>
              <p:grpSp>
                <p:nvGrpSpPr>
                  <p:cNvPr id="200" name="组合 199">
                    <a:extLst>
                      <a:ext uri="{FF2B5EF4-FFF2-40B4-BE49-F238E27FC236}">
                        <a16:creationId xmlns:a16="http://schemas.microsoft.com/office/drawing/2014/main" id="{3182035E-7ED4-59A1-4601-3FF1110B5E85}"/>
                      </a:ext>
                    </a:extLst>
                  </p:cNvPr>
                  <p:cNvGrpSpPr/>
                  <p:nvPr/>
                </p:nvGrpSpPr>
                <p:grpSpPr>
                  <a:xfrm>
                    <a:off x="4165067" y="4474292"/>
                    <a:ext cx="478946" cy="256179"/>
                    <a:chOff x="1359679" y="3915141"/>
                    <a:chExt cx="768498" cy="369332"/>
                  </a:xfrm>
                </p:grpSpPr>
                <p:cxnSp>
                  <p:nvCxnSpPr>
                    <p:cNvPr id="201" name="直接连接符 200">
                      <a:extLst>
                        <a:ext uri="{FF2B5EF4-FFF2-40B4-BE49-F238E27FC236}">
                          <a16:creationId xmlns:a16="http://schemas.microsoft.com/office/drawing/2014/main" id="{E4187B71-C369-0538-FAAB-AA55BB2A88EB}"/>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文本框 201">
                          <a:extLst>
                            <a:ext uri="{FF2B5EF4-FFF2-40B4-BE49-F238E27FC236}">
                              <a16:creationId xmlns:a16="http://schemas.microsoft.com/office/drawing/2014/main" id="{062E72BB-0344-2F86-92E7-22CEEB09D53D}"/>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18" name="文本框 217">
                          <a:extLst>
                            <a:ext uri="{FF2B5EF4-FFF2-40B4-BE49-F238E27FC236}">
                              <a16:creationId xmlns:a16="http://schemas.microsoft.com/office/drawing/2014/main" id="{4A334822-654B-8F1B-CFDC-264380452389}"/>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12"/>
                          <a:stretch>
                            <a:fillRect/>
                          </a:stretch>
                        </a:blipFill>
                      </p:spPr>
                      <p:txBody>
                        <a:bodyPr/>
                        <a:lstStyle/>
                        <a:p>
                          <a:r>
                            <a:rPr lang="zh-CN" altLang="en-US">
                              <a:noFill/>
                            </a:rPr>
                            <a:t> </a:t>
                          </a:r>
                        </a:p>
                      </p:txBody>
                    </p:sp>
                  </mc:Fallback>
                </mc:AlternateContent>
              </p:grpSp>
              <p:grpSp>
                <p:nvGrpSpPr>
                  <p:cNvPr id="203" name="组合 202">
                    <a:extLst>
                      <a:ext uri="{FF2B5EF4-FFF2-40B4-BE49-F238E27FC236}">
                        <a16:creationId xmlns:a16="http://schemas.microsoft.com/office/drawing/2014/main" id="{17670163-0981-0E6B-2367-A0EB29A10317}"/>
                      </a:ext>
                    </a:extLst>
                  </p:cNvPr>
                  <p:cNvGrpSpPr/>
                  <p:nvPr/>
                </p:nvGrpSpPr>
                <p:grpSpPr>
                  <a:xfrm rot="9315316">
                    <a:off x="4687425" y="5176425"/>
                    <a:ext cx="1238224" cy="324088"/>
                    <a:chOff x="774910" y="7004897"/>
                    <a:chExt cx="1986805" cy="477787"/>
                  </a:xfrm>
                  <a:solidFill>
                    <a:schemeClr val="accent1"/>
                  </a:solidFill>
                </p:grpSpPr>
                <p:grpSp>
                  <p:nvGrpSpPr>
                    <p:cNvPr id="204" name="组合 203">
                      <a:extLst>
                        <a:ext uri="{FF2B5EF4-FFF2-40B4-BE49-F238E27FC236}">
                          <a16:creationId xmlns:a16="http://schemas.microsoft.com/office/drawing/2014/main" id="{F4F319E7-533E-5078-6A10-4A2B624FB1E2}"/>
                        </a:ext>
                      </a:extLst>
                    </p:cNvPr>
                    <p:cNvGrpSpPr/>
                    <p:nvPr/>
                  </p:nvGrpSpPr>
                  <p:grpSpPr>
                    <a:xfrm>
                      <a:off x="774910" y="7004897"/>
                      <a:ext cx="1986805" cy="477787"/>
                      <a:chOff x="972616" y="2775744"/>
                      <a:chExt cx="2314025" cy="530328"/>
                    </a:xfrm>
                    <a:grpFill/>
                  </p:grpSpPr>
                  <p:sp>
                    <p:nvSpPr>
                      <p:cNvPr id="206" name="椭圆 205">
                        <a:extLst>
                          <a:ext uri="{FF2B5EF4-FFF2-40B4-BE49-F238E27FC236}">
                            <a16:creationId xmlns:a16="http://schemas.microsoft.com/office/drawing/2014/main" id="{3E143BDD-1147-F2FB-26F9-83FDE8161E90}"/>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a:extLst>
                          <a:ext uri="{FF2B5EF4-FFF2-40B4-BE49-F238E27FC236}">
                            <a16:creationId xmlns:a16="http://schemas.microsoft.com/office/drawing/2014/main" id="{847A5B53-15EB-B6D6-8341-0890CFB6FBB8}"/>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8" name="椭圆 207">
                        <a:extLst>
                          <a:ext uri="{FF2B5EF4-FFF2-40B4-BE49-F238E27FC236}">
                            <a16:creationId xmlns:a16="http://schemas.microsoft.com/office/drawing/2014/main" id="{F25AE906-1ADB-CBBA-10D8-62D40E10D1BD}"/>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9" name="椭圆 208">
                        <a:extLst>
                          <a:ext uri="{FF2B5EF4-FFF2-40B4-BE49-F238E27FC236}">
                            <a16:creationId xmlns:a16="http://schemas.microsoft.com/office/drawing/2014/main" id="{832F1321-57AC-2A5D-D556-7730F50A06AC}"/>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209">
                        <a:extLst>
                          <a:ext uri="{FF2B5EF4-FFF2-40B4-BE49-F238E27FC236}">
                            <a16:creationId xmlns:a16="http://schemas.microsoft.com/office/drawing/2014/main" id="{F03EDC8C-A5C3-0023-F09B-046D53ADB13F}"/>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椭圆 210">
                        <a:extLst>
                          <a:ext uri="{FF2B5EF4-FFF2-40B4-BE49-F238E27FC236}">
                            <a16:creationId xmlns:a16="http://schemas.microsoft.com/office/drawing/2014/main" id="{81D12D72-6B68-F6D5-966E-0C5F346BB726}"/>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211">
                        <a:extLst>
                          <a:ext uri="{FF2B5EF4-FFF2-40B4-BE49-F238E27FC236}">
                            <a16:creationId xmlns:a16="http://schemas.microsoft.com/office/drawing/2014/main" id="{2EFEFC93-0227-C6BC-8F30-E73274F23782}"/>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212">
                        <a:extLst>
                          <a:ext uri="{FF2B5EF4-FFF2-40B4-BE49-F238E27FC236}">
                            <a16:creationId xmlns:a16="http://schemas.microsoft.com/office/drawing/2014/main" id="{28BDA929-5211-5673-60F9-646F41081A34}"/>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213">
                        <a:extLst>
                          <a:ext uri="{FF2B5EF4-FFF2-40B4-BE49-F238E27FC236}">
                            <a16:creationId xmlns:a16="http://schemas.microsoft.com/office/drawing/2014/main" id="{28FD705D-7A98-D71D-AFEE-B80836E6A741}"/>
                          </a:ext>
                        </a:extLst>
                      </p:cNvPr>
                      <p:cNvSpPr/>
                      <p:nvPr/>
                    </p:nvSpPr>
                    <p:spPr>
                      <a:xfrm>
                        <a:off x="1926345" y="27757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a:extLst>
                          <a:ext uri="{FF2B5EF4-FFF2-40B4-BE49-F238E27FC236}">
                            <a16:creationId xmlns:a16="http://schemas.microsoft.com/office/drawing/2014/main" id="{60A10D83-9291-3D85-710C-0E5D6D430A8A}"/>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a:extLst>
                          <a:ext uri="{FF2B5EF4-FFF2-40B4-BE49-F238E27FC236}">
                            <a16:creationId xmlns:a16="http://schemas.microsoft.com/office/drawing/2014/main" id="{BC127FAE-2AD6-3B67-048A-6F868316E3A0}"/>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7" name="椭圆 216">
                        <a:extLst>
                          <a:ext uri="{FF2B5EF4-FFF2-40B4-BE49-F238E27FC236}">
                            <a16:creationId xmlns:a16="http://schemas.microsoft.com/office/drawing/2014/main" id="{95B5603D-536D-CFC6-99B3-0B5E782451D5}"/>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a:extLst>
                          <a:ext uri="{FF2B5EF4-FFF2-40B4-BE49-F238E27FC236}">
                            <a16:creationId xmlns:a16="http://schemas.microsoft.com/office/drawing/2014/main" id="{95DFEB25-F54E-22E2-E935-BF70DAED8651}"/>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9" name="椭圆 218">
                        <a:extLst>
                          <a:ext uri="{FF2B5EF4-FFF2-40B4-BE49-F238E27FC236}">
                            <a16:creationId xmlns:a16="http://schemas.microsoft.com/office/drawing/2014/main" id="{6E3BEF36-6336-19EF-9DD7-7B87E7B8D4B5}"/>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219">
                        <a:extLst>
                          <a:ext uri="{FF2B5EF4-FFF2-40B4-BE49-F238E27FC236}">
                            <a16:creationId xmlns:a16="http://schemas.microsoft.com/office/drawing/2014/main" id="{CECAC763-40D0-0AB6-5603-E7116B24551A}"/>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椭圆 220">
                        <a:extLst>
                          <a:ext uri="{FF2B5EF4-FFF2-40B4-BE49-F238E27FC236}">
                            <a16:creationId xmlns:a16="http://schemas.microsoft.com/office/drawing/2014/main" id="{AB79E3A2-8FDC-C5EA-BF0B-975F477364A3}"/>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椭圆 221">
                        <a:extLst>
                          <a:ext uri="{FF2B5EF4-FFF2-40B4-BE49-F238E27FC236}">
                            <a16:creationId xmlns:a16="http://schemas.microsoft.com/office/drawing/2014/main" id="{B2D8F7D4-F88E-F321-C95E-43CB7ACDBF34}"/>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a:extLst>
                          <a:ext uri="{FF2B5EF4-FFF2-40B4-BE49-F238E27FC236}">
                            <a16:creationId xmlns:a16="http://schemas.microsoft.com/office/drawing/2014/main" id="{E587D4E6-BDD3-787A-0574-6CE413AC44B8}"/>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4" name="椭圆 223">
                        <a:extLst>
                          <a:ext uri="{FF2B5EF4-FFF2-40B4-BE49-F238E27FC236}">
                            <a16:creationId xmlns:a16="http://schemas.microsoft.com/office/drawing/2014/main" id="{549DABED-779B-E613-8D08-D83052B81395}"/>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5" name="椭圆 224">
                        <a:extLst>
                          <a:ext uri="{FF2B5EF4-FFF2-40B4-BE49-F238E27FC236}">
                            <a16:creationId xmlns:a16="http://schemas.microsoft.com/office/drawing/2014/main" id="{A4E0E761-919E-0C24-ECFB-1B13E2BD280B}"/>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5" name="椭圆 204">
                      <a:extLst>
                        <a:ext uri="{FF2B5EF4-FFF2-40B4-BE49-F238E27FC236}">
                          <a16:creationId xmlns:a16="http://schemas.microsoft.com/office/drawing/2014/main" id="{F240B82B-E969-DB37-7149-B895E7490B2E}"/>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6" name="组合 225">
                    <a:extLst>
                      <a:ext uri="{FF2B5EF4-FFF2-40B4-BE49-F238E27FC236}">
                        <a16:creationId xmlns:a16="http://schemas.microsoft.com/office/drawing/2014/main" id="{8FA94208-7259-EABC-1FCB-36EBAC22F7EB}"/>
                      </a:ext>
                    </a:extLst>
                  </p:cNvPr>
                  <p:cNvGrpSpPr/>
                  <p:nvPr/>
                </p:nvGrpSpPr>
                <p:grpSpPr>
                  <a:xfrm rot="19996756">
                    <a:off x="3960078" y="5691287"/>
                    <a:ext cx="1262649" cy="288038"/>
                    <a:chOff x="735719" y="7058041"/>
                    <a:chExt cx="2025996" cy="424640"/>
                  </a:xfrm>
                  <a:solidFill>
                    <a:schemeClr val="accent1"/>
                  </a:solidFill>
                </p:grpSpPr>
                <p:grpSp>
                  <p:nvGrpSpPr>
                    <p:cNvPr id="227" name="组合 226">
                      <a:extLst>
                        <a:ext uri="{FF2B5EF4-FFF2-40B4-BE49-F238E27FC236}">
                          <a16:creationId xmlns:a16="http://schemas.microsoft.com/office/drawing/2014/main" id="{6FD62743-1D3D-B08D-D517-BC81748B9577}"/>
                        </a:ext>
                      </a:extLst>
                    </p:cNvPr>
                    <p:cNvGrpSpPr/>
                    <p:nvPr/>
                  </p:nvGrpSpPr>
                  <p:grpSpPr>
                    <a:xfrm>
                      <a:off x="735719" y="7058041"/>
                      <a:ext cx="2025996" cy="424640"/>
                      <a:chOff x="926970" y="2834735"/>
                      <a:chExt cx="2359671" cy="471337"/>
                    </a:xfrm>
                    <a:grpFill/>
                  </p:grpSpPr>
                  <p:sp>
                    <p:nvSpPr>
                      <p:cNvPr id="229" name="椭圆 228">
                        <a:extLst>
                          <a:ext uri="{FF2B5EF4-FFF2-40B4-BE49-F238E27FC236}">
                            <a16:creationId xmlns:a16="http://schemas.microsoft.com/office/drawing/2014/main" id="{8E14295A-21C0-AC10-133C-4739B7665AE8}"/>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椭圆 229">
                        <a:extLst>
                          <a:ext uri="{FF2B5EF4-FFF2-40B4-BE49-F238E27FC236}">
                            <a16:creationId xmlns:a16="http://schemas.microsoft.com/office/drawing/2014/main" id="{F7672D06-4E40-20A7-F409-135CB3DF58EA}"/>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1" name="椭圆 230">
                        <a:extLst>
                          <a:ext uri="{FF2B5EF4-FFF2-40B4-BE49-F238E27FC236}">
                            <a16:creationId xmlns:a16="http://schemas.microsoft.com/office/drawing/2014/main" id="{5510FF24-2ACA-4FD6-7D7C-DB64BD4080F2}"/>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2" name="椭圆 231">
                        <a:extLst>
                          <a:ext uri="{FF2B5EF4-FFF2-40B4-BE49-F238E27FC236}">
                            <a16:creationId xmlns:a16="http://schemas.microsoft.com/office/drawing/2014/main" id="{9D3B2E6F-697A-4644-B9F8-049D39F99DE9}"/>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椭圆 232">
                        <a:extLst>
                          <a:ext uri="{FF2B5EF4-FFF2-40B4-BE49-F238E27FC236}">
                            <a16:creationId xmlns:a16="http://schemas.microsoft.com/office/drawing/2014/main" id="{3EF4398D-2C19-799C-12F2-65C7C691F87D}"/>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a:extLst>
                          <a:ext uri="{FF2B5EF4-FFF2-40B4-BE49-F238E27FC236}">
                            <a16:creationId xmlns:a16="http://schemas.microsoft.com/office/drawing/2014/main" id="{4FAEA847-8958-59C8-EC03-24150CF52118}"/>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椭圆 234">
                        <a:extLst>
                          <a:ext uri="{FF2B5EF4-FFF2-40B4-BE49-F238E27FC236}">
                            <a16:creationId xmlns:a16="http://schemas.microsoft.com/office/drawing/2014/main" id="{5B164F2B-04AB-72D0-C9C2-209F90CC2178}"/>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椭圆 235">
                        <a:extLst>
                          <a:ext uri="{FF2B5EF4-FFF2-40B4-BE49-F238E27FC236}">
                            <a16:creationId xmlns:a16="http://schemas.microsoft.com/office/drawing/2014/main" id="{55B738B9-9A04-D311-991A-399F743DAB20}"/>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椭圆 236">
                        <a:extLst>
                          <a:ext uri="{FF2B5EF4-FFF2-40B4-BE49-F238E27FC236}">
                            <a16:creationId xmlns:a16="http://schemas.microsoft.com/office/drawing/2014/main" id="{956DDEF6-B22E-8770-D022-E7E246990C26}"/>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椭圆 237">
                        <a:extLst>
                          <a:ext uri="{FF2B5EF4-FFF2-40B4-BE49-F238E27FC236}">
                            <a16:creationId xmlns:a16="http://schemas.microsoft.com/office/drawing/2014/main" id="{53CAA171-1E68-B3DB-5EC4-6FA7979B8424}"/>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椭圆 238">
                        <a:extLst>
                          <a:ext uri="{FF2B5EF4-FFF2-40B4-BE49-F238E27FC236}">
                            <a16:creationId xmlns:a16="http://schemas.microsoft.com/office/drawing/2014/main" id="{8F50E46A-3850-6A38-ECE2-2C5B7BD065CF}"/>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a:extLst>
                          <a:ext uri="{FF2B5EF4-FFF2-40B4-BE49-F238E27FC236}">
                            <a16:creationId xmlns:a16="http://schemas.microsoft.com/office/drawing/2014/main" id="{E61B7DD8-7CA1-E2C6-E13D-705BD5C6A614}"/>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椭圆 240">
                        <a:extLst>
                          <a:ext uri="{FF2B5EF4-FFF2-40B4-BE49-F238E27FC236}">
                            <a16:creationId xmlns:a16="http://schemas.microsoft.com/office/drawing/2014/main" id="{F6964B24-A52A-603F-5022-7F3B4B9A8A85}"/>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2" name="椭圆 241">
                        <a:extLst>
                          <a:ext uri="{FF2B5EF4-FFF2-40B4-BE49-F238E27FC236}">
                            <a16:creationId xmlns:a16="http://schemas.microsoft.com/office/drawing/2014/main" id="{01211225-21CC-AD63-0909-F12FE8497EE5}"/>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椭圆 242">
                        <a:extLst>
                          <a:ext uri="{FF2B5EF4-FFF2-40B4-BE49-F238E27FC236}">
                            <a16:creationId xmlns:a16="http://schemas.microsoft.com/office/drawing/2014/main" id="{BFFEC371-13FC-E726-BEFC-EDBB554FAEED}"/>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椭圆 243">
                        <a:extLst>
                          <a:ext uri="{FF2B5EF4-FFF2-40B4-BE49-F238E27FC236}">
                            <a16:creationId xmlns:a16="http://schemas.microsoft.com/office/drawing/2014/main" id="{8D3D13B9-EECF-67A0-6631-C2E93FF53C70}"/>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5" name="椭圆 244">
                        <a:extLst>
                          <a:ext uri="{FF2B5EF4-FFF2-40B4-BE49-F238E27FC236}">
                            <a16:creationId xmlns:a16="http://schemas.microsoft.com/office/drawing/2014/main" id="{39D3A305-27BD-A895-2317-441AB3212FB3}"/>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椭圆 245">
                        <a:extLst>
                          <a:ext uri="{FF2B5EF4-FFF2-40B4-BE49-F238E27FC236}">
                            <a16:creationId xmlns:a16="http://schemas.microsoft.com/office/drawing/2014/main" id="{CFC63313-A178-E92F-3EEC-D2551FAA4709}"/>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椭圆 246">
                        <a:extLst>
                          <a:ext uri="{FF2B5EF4-FFF2-40B4-BE49-F238E27FC236}">
                            <a16:creationId xmlns:a16="http://schemas.microsoft.com/office/drawing/2014/main" id="{5E8D6FF6-3B8A-A7B8-1540-6C322D105493}"/>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椭圆 247">
                        <a:extLst>
                          <a:ext uri="{FF2B5EF4-FFF2-40B4-BE49-F238E27FC236}">
                            <a16:creationId xmlns:a16="http://schemas.microsoft.com/office/drawing/2014/main" id="{098B15EC-B158-BED8-D7F3-BBAC894C48CC}"/>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椭圆 248">
                        <a:extLst>
                          <a:ext uri="{FF2B5EF4-FFF2-40B4-BE49-F238E27FC236}">
                            <a16:creationId xmlns:a16="http://schemas.microsoft.com/office/drawing/2014/main" id="{950CC62B-CC89-0967-1B5F-C1E083EB8051}"/>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a:extLst>
                          <a:ext uri="{FF2B5EF4-FFF2-40B4-BE49-F238E27FC236}">
                            <a16:creationId xmlns:a16="http://schemas.microsoft.com/office/drawing/2014/main" id="{4738148E-DCB1-5A49-F6C2-359ECF5CDE15}"/>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a:extLst>
                          <a:ext uri="{FF2B5EF4-FFF2-40B4-BE49-F238E27FC236}">
                            <a16:creationId xmlns:a16="http://schemas.microsoft.com/office/drawing/2014/main" id="{489EE4AA-4977-E70E-834C-5FB6587F598E}"/>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2" name="椭圆 251">
                        <a:extLst>
                          <a:ext uri="{FF2B5EF4-FFF2-40B4-BE49-F238E27FC236}">
                            <a16:creationId xmlns:a16="http://schemas.microsoft.com/office/drawing/2014/main" id="{69FF80A6-A029-D904-1C91-829BA1C5D8EE}"/>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3" name="椭圆 252">
                        <a:extLst>
                          <a:ext uri="{FF2B5EF4-FFF2-40B4-BE49-F238E27FC236}">
                            <a16:creationId xmlns:a16="http://schemas.microsoft.com/office/drawing/2014/main" id="{D8D746F5-8009-D07C-022B-4A5A30EFBEE8}"/>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8" name="椭圆 227">
                      <a:extLst>
                        <a:ext uri="{FF2B5EF4-FFF2-40B4-BE49-F238E27FC236}">
                          <a16:creationId xmlns:a16="http://schemas.microsoft.com/office/drawing/2014/main" id="{9209F01A-596B-287D-EE81-68CAFD540E09}"/>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4" name="组合 253">
                    <a:extLst>
                      <a:ext uri="{FF2B5EF4-FFF2-40B4-BE49-F238E27FC236}">
                        <a16:creationId xmlns:a16="http://schemas.microsoft.com/office/drawing/2014/main" id="{34C99A0C-56C2-0A0F-8201-22D4630C2E73}"/>
                      </a:ext>
                    </a:extLst>
                  </p:cNvPr>
                  <p:cNvGrpSpPr/>
                  <p:nvPr/>
                </p:nvGrpSpPr>
                <p:grpSpPr>
                  <a:xfrm rot="8844588">
                    <a:off x="5247451" y="4779238"/>
                    <a:ext cx="1262649" cy="313497"/>
                    <a:chOff x="735719" y="7020508"/>
                    <a:chExt cx="2025996" cy="462173"/>
                  </a:xfrm>
                  <a:solidFill>
                    <a:schemeClr val="accent1"/>
                  </a:solidFill>
                </p:grpSpPr>
                <p:grpSp>
                  <p:nvGrpSpPr>
                    <p:cNvPr id="255" name="组合 254">
                      <a:extLst>
                        <a:ext uri="{FF2B5EF4-FFF2-40B4-BE49-F238E27FC236}">
                          <a16:creationId xmlns:a16="http://schemas.microsoft.com/office/drawing/2014/main" id="{12E66C0E-9D4F-DB74-FE60-4ED700449913}"/>
                        </a:ext>
                      </a:extLst>
                    </p:cNvPr>
                    <p:cNvGrpSpPr/>
                    <p:nvPr/>
                  </p:nvGrpSpPr>
                  <p:grpSpPr>
                    <a:xfrm>
                      <a:off x="735719" y="7058041"/>
                      <a:ext cx="2025996" cy="424640"/>
                      <a:chOff x="926970" y="2834735"/>
                      <a:chExt cx="2359671" cy="471337"/>
                    </a:xfrm>
                    <a:grpFill/>
                  </p:grpSpPr>
                  <p:sp>
                    <p:nvSpPr>
                      <p:cNvPr id="258" name="椭圆 257">
                        <a:extLst>
                          <a:ext uri="{FF2B5EF4-FFF2-40B4-BE49-F238E27FC236}">
                            <a16:creationId xmlns:a16="http://schemas.microsoft.com/office/drawing/2014/main" id="{693099CF-2362-D987-9C52-4ED830F6C3C6}"/>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9" name="椭圆 258">
                        <a:extLst>
                          <a:ext uri="{FF2B5EF4-FFF2-40B4-BE49-F238E27FC236}">
                            <a16:creationId xmlns:a16="http://schemas.microsoft.com/office/drawing/2014/main" id="{4DD21238-F08C-4C45-7A29-AF27F1F41F15}"/>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0" name="椭圆 259">
                        <a:extLst>
                          <a:ext uri="{FF2B5EF4-FFF2-40B4-BE49-F238E27FC236}">
                            <a16:creationId xmlns:a16="http://schemas.microsoft.com/office/drawing/2014/main" id="{C1736005-A998-486D-2B5A-64625CA3BCBB}"/>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椭圆 260">
                        <a:extLst>
                          <a:ext uri="{FF2B5EF4-FFF2-40B4-BE49-F238E27FC236}">
                            <a16:creationId xmlns:a16="http://schemas.microsoft.com/office/drawing/2014/main" id="{37FFAFB8-0CB6-5676-447C-EF409552667B}"/>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椭圆 261">
                        <a:extLst>
                          <a:ext uri="{FF2B5EF4-FFF2-40B4-BE49-F238E27FC236}">
                            <a16:creationId xmlns:a16="http://schemas.microsoft.com/office/drawing/2014/main" id="{981E38F9-888C-0BAF-7EFC-440BE5388514}"/>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椭圆 262">
                        <a:extLst>
                          <a:ext uri="{FF2B5EF4-FFF2-40B4-BE49-F238E27FC236}">
                            <a16:creationId xmlns:a16="http://schemas.microsoft.com/office/drawing/2014/main" id="{F2559090-7361-BEEA-35F1-90F31FA2AB84}"/>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椭圆 263">
                        <a:extLst>
                          <a:ext uri="{FF2B5EF4-FFF2-40B4-BE49-F238E27FC236}">
                            <a16:creationId xmlns:a16="http://schemas.microsoft.com/office/drawing/2014/main" id="{C2AD6672-E145-A888-8190-E55E172E9260}"/>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椭圆 264">
                        <a:extLst>
                          <a:ext uri="{FF2B5EF4-FFF2-40B4-BE49-F238E27FC236}">
                            <a16:creationId xmlns:a16="http://schemas.microsoft.com/office/drawing/2014/main" id="{A53FEF68-9E69-75BA-A2E0-B05EAB6707DC}"/>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椭圆 265">
                        <a:extLst>
                          <a:ext uri="{FF2B5EF4-FFF2-40B4-BE49-F238E27FC236}">
                            <a16:creationId xmlns:a16="http://schemas.microsoft.com/office/drawing/2014/main" id="{1FA927DC-115E-E4E1-293A-94E8D66443F0}"/>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椭圆 266">
                        <a:extLst>
                          <a:ext uri="{FF2B5EF4-FFF2-40B4-BE49-F238E27FC236}">
                            <a16:creationId xmlns:a16="http://schemas.microsoft.com/office/drawing/2014/main" id="{8D909E13-D343-4209-0C73-E1B04FE5666B}"/>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椭圆 267">
                        <a:extLst>
                          <a:ext uri="{FF2B5EF4-FFF2-40B4-BE49-F238E27FC236}">
                            <a16:creationId xmlns:a16="http://schemas.microsoft.com/office/drawing/2014/main" id="{321BB6D8-6665-2AD2-C897-E0F0508DDC09}"/>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椭圆 268">
                        <a:extLst>
                          <a:ext uri="{FF2B5EF4-FFF2-40B4-BE49-F238E27FC236}">
                            <a16:creationId xmlns:a16="http://schemas.microsoft.com/office/drawing/2014/main" id="{C884EC16-C78B-1A47-C28B-35E43C1818FD}"/>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0" name="椭圆 269">
                        <a:extLst>
                          <a:ext uri="{FF2B5EF4-FFF2-40B4-BE49-F238E27FC236}">
                            <a16:creationId xmlns:a16="http://schemas.microsoft.com/office/drawing/2014/main" id="{5EC18FB4-6C32-FF40-67E5-9B9584516D36}"/>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椭圆 270">
                        <a:extLst>
                          <a:ext uri="{FF2B5EF4-FFF2-40B4-BE49-F238E27FC236}">
                            <a16:creationId xmlns:a16="http://schemas.microsoft.com/office/drawing/2014/main" id="{040CA59D-8312-29FD-1D45-145FC442CFC1}"/>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椭圆 271">
                        <a:extLst>
                          <a:ext uri="{FF2B5EF4-FFF2-40B4-BE49-F238E27FC236}">
                            <a16:creationId xmlns:a16="http://schemas.microsoft.com/office/drawing/2014/main" id="{ED38D0E8-AA62-D882-E204-362ECB6DD9B8}"/>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3" name="椭圆 272">
                        <a:extLst>
                          <a:ext uri="{FF2B5EF4-FFF2-40B4-BE49-F238E27FC236}">
                            <a16:creationId xmlns:a16="http://schemas.microsoft.com/office/drawing/2014/main" id="{8596BB3A-BDFF-9B15-4F56-9667CD9EACA8}"/>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椭圆 273">
                        <a:extLst>
                          <a:ext uri="{FF2B5EF4-FFF2-40B4-BE49-F238E27FC236}">
                            <a16:creationId xmlns:a16="http://schemas.microsoft.com/office/drawing/2014/main" id="{D8974F01-C40C-1353-63F7-64CC51986D6B}"/>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椭圆 274">
                        <a:extLst>
                          <a:ext uri="{FF2B5EF4-FFF2-40B4-BE49-F238E27FC236}">
                            <a16:creationId xmlns:a16="http://schemas.microsoft.com/office/drawing/2014/main" id="{007C478B-D396-DEA7-362A-17F688CFB37E}"/>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椭圆 275">
                        <a:extLst>
                          <a:ext uri="{FF2B5EF4-FFF2-40B4-BE49-F238E27FC236}">
                            <a16:creationId xmlns:a16="http://schemas.microsoft.com/office/drawing/2014/main" id="{0D547A0A-FEA0-ABD2-8CA2-BD20E64344EF}"/>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椭圆 276">
                        <a:extLst>
                          <a:ext uri="{FF2B5EF4-FFF2-40B4-BE49-F238E27FC236}">
                            <a16:creationId xmlns:a16="http://schemas.microsoft.com/office/drawing/2014/main" id="{2F3C8B02-1CF8-1DFF-82C5-3C520DAF8246}"/>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椭圆 277">
                        <a:extLst>
                          <a:ext uri="{FF2B5EF4-FFF2-40B4-BE49-F238E27FC236}">
                            <a16:creationId xmlns:a16="http://schemas.microsoft.com/office/drawing/2014/main" id="{6562722A-2647-D835-69B1-BC34FE341012}"/>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9" name="椭圆 278">
                        <a:extLst>
                          <a:ext uri="{FF2B5EF4-FFF2-40B4-BE49-F238E27FC236}">
                            <a16:creationId xmlns:a16="http://schemas.microsoft.com/office/drawing/2014/main" id="{C864DBEF-426C-F5C5-C409-5260A2F3D614}"/>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6" name="椭圆 255">
                      <a:extLst>
                        <a:ext uri="{FF2B5EF4-FFF2-40B4-BE49-F238E27FC236}">
                          <a16:creationId xmlns:a16="http://schemas.microsoft.com/office/drawing/2014/main" id="{91CFA9FE-B629-1454-1970-A56A6DBF18C7}"/>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椭圆 256">
                      <a:extLst>
                        <a:ext uri="{FF2B5EF4-FFF2-40B4-BE49-F238E27FC236}">
                          <a16:creationId xmlns:a16="http://schemas.microsoft.com/office/drawing/2014/main" id="{61BE4967-A901-3299-33F8-62331FF06467}"/>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80" name="椭圆 279">
                    <a:extLst>
                      <a:ext uri="{FF2B5EF4-FFF2-40B4-BE49-F238E27FC236}">
                        <a16:creationId xmlns:a16="http://schemas.microsoft.com/office/drawing/2014/main" id="{E30E095D-05C5-E211-35CD-89503D112AAD}"/>
                      </a:ext>
                    </a:extLst>
                  </p:cNvPr>
                  <p:cNvSpPr/>
                  <p:nvPr/>
                </p:nvSpPr>
                <p:spPr>
                  <a:xfrm rot="19996756">
                    <a:off x="5216182" y="558147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1" name="椭圆 280">
                    <a:extLst>
                      <a:ext uri="{FF2B5EF4-FFF2-40B4-BE49-F238E27FC236}">
                        <a16:creationId xmlns:a16="http://schemas.microsoft.com/office/drawing/2014/main" id="{9B19EA7E-DBEC-8350-1CCF-5F3D16332861}"/>
                      </a:ext>
                    </a:extLst>
                  </p:cNvPr>
                  <p:cNvSpPr/>
                  <p:nvPr/>
                </p:nvSpPr>
                <p:spPr>
                  <a:xfrm rot="19996756">
                    <a:off x="5210484" y="507397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2" name="椭圆 281">
                    <a:extLst>
                      <a:ext uri="{FF2B5EF4-FFF2-40B4-BE49-F238E27FC236}">
                        <a16:creationId xmlns:a16="http://schemas.microsoft.com/office/drawing/2014/main" id="{B3D0B45B-A76F-EEDB-D5A2-526F0B257110}"/>
                      </a:ext>
                    </a:extLst>
                  </p:cNvPr>
                  <p:cNvSpPr/>
                  <p:nvPr/>
                </p:nvSpPr>
                <p:spPr>
                  <a:xfrm rot="19996756">
                    <a:off x="5210484" y="574565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3" name="椭圆 282">
                    <a:extLst>
                      <a:ext uri="{FF2B5EF4-FFF2-40B4-BE49-F238E27FC236}">
                        <a16:creationId xmlns:a16="http://schemas.microsoft.com/office/drawing/2014/main" id="{A89A1F81-34C5-3B8E-5B28-11468971AD04}"/>
                      </a:ext>
                    </a:extLst>
                  </p:cNvPr>
                  <p:cNvSpPr/>
                  <p:nvPr/>
                </p:nvSpPr>
                <p:spPr>
                  <a:xfrm rot="19996756">
                    <a:off x="5212286" y="492151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4" name="椭圆 283">
                    <a:extLst>
                      <a:ext uri="{FF2B5EF4-FFF2-40B4-BE49-F238E27FC236}">
                        <a16:creationId xmlns:a16="http://schemas.microsoft.com/office/drawing/2014/main" id="{66A605AD-85F7-034D-6D43-426C05981482}"/>
                      </a:ext>
                    </a:extLst>
                  </p:cNvPr>
                  <p:cNvSpPr/>
                  <p:nvPr/>
                </p:nvSpPr>
                <p:spPr>
                  <a:xfrm rot="19996756">
                    <a:off x="5102466" y="515583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5" name="椭圆 284">
                    <a:extLst>
                      <a:ext uri="{FF2B5EF4-FFF2-40B4-BE49-F238E27FC236}">
                        <a16:creationId xmlns:a16="http://schemas.microsoft.com/office/drawing/2014/main" id="{75A3BE28-7119-6978-9A3B-4B79FEF2ED56}"/>
                      </a:ext>
                    </a:extLst>
                  </p:cNvPr>
                  <p:cNvSpPr/>
                  <p:nvPr/>
                </p:nvSpPr>
                <p:spPr>
                  <a:xfrm rot="19996756">
                    <a:off x="5115795" y="565224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6" name="椭圆 285">
                    <a:extLst>
                      <a:ext uri="{FF2B5EF4-FFF2-40B4-BE49-F238E27FC236}">
                        <a16:creationId xmlns:a16="http://schemas.microsoft.com/office/drawing/2014/main" id="{55DC8064-8790-827D-7F0D-0DC48C75D0D9}"/>
                      </a:ext>
                    </a:extLst>
                  </p:cNvPr>
                  <p:cNvSpPr/>
                  <p:nvPr/>
                </p:nvSpPr>
                <p:spPr>
                  <a:xfrm rot="19996756">
                    <a:off x="5260604" y="479123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7" name="椭圆 286">
                    <a:extLst>
                      <a:ext uri="{FF2B5EF4-FFF2-40B4-BE49-F238E27FC236}">
                        <a16:creationId xmlns:a16="http://schemas.microsoft.com/office/drawing/2014/main" id="{4F818E84-FFC9-86F2-4A8D-7CB4577C2092}"/>
                      </a:ext>
                    </a:extLst>
                  </p:cNvPr>
                  <p:cNvSpPr/>
                  <p:nvPr/>
                </p:nvSpPr>
                <p:spPr>
                  <a:xfrm rot="19996756">
                    <a:off x="5318115" y="584289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8" name="椭圆 287">
                    <a:extLst>
                      <a:ext uri="{FF2B5EF4-FFF2-40B4-BE49-F238E27FC236}">
                        <a16:creationId xmlns:a16="http://schemas.microsoft.com/office/drawing/2014/main" id="{776E8610-E39D-F21D-8C1D-F997BE304DFE}"/>
                      </a:ext>
                    </a:extLst>
                  </p:cNvPr>
                  <p:cNvSpPr/>
                  <p:nvPr/>
                </p:nvSpPr>
                <p:spPr>
                  <a:xfrm rot="19996756">
                    <a:off x="5219539" y="546851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9" name="椭圆 288">
                    <a:extLst>
                      <a:ext uri="{FF2B5EF4-FFF2-40B4-BE49-F238E27FC236}">
                        <a16:creationId xmlns:a16="http://schemas.microsoft.com/office/drawing/2014/main" id="{97A3A7E0-4F50-8764-0251-CAD2C21C488A}"/>
                      </a:ext>
                    </a:extLst>
                  </p:cNvPr>
                  <p:cNvSpPr/>
                  <p:nvPr/>
                </p:nvSpPr>
                <p:spPr>
                  <a:xfrm rot="19996756">
                    <a:off x="5508814" y="544811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0" name="椭圆 289">
                    <a:extLst>
                      <a:ext uri="{FF2B5EF4-FFF2-40B4-BE49-F238E27FC236}">
                        <a16:creationId xmlns:a16="http://schemas.microsoft.com/office/drawing/2014/main" id="{11D505C6-CF45-5B86-BD5D-64899C22B117}"/>
                      </a:ext>
                    </a:extLst>
                  </p:cNvPr>
                  <p:cNvSpPr/>
                  <p:nvPr/>
                </p:nvSpPr>
                <p:spPr>
                  <a:xfrm rot="19996756">
                    <a:off x="5459568" y="566365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1" name="椭圆 290">
                    <a:extLst>
                      <a:ext uri="{FF2B5EF4-FFF2-40B4-BE49-F238E27FC236}">
                        <a16:creationId xmlns:a16="http://schemas.microsoft.com/office/drawing/2014/main" id="{38EEFF2E-9404-FB51-5E84-9A2655216D03}"/>
                      </a:ext>
                    </a:extLst>
                  </p:cNvPr>
                  <p:cNvSpPr/>
                  <p:nvPr/>
                </p:nvSpPr>
                <p:spPr>
                  <a:xfrm rot="19996756">
                    <a:off x="5418999" y="550831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2" name="椭圆 291">
                    <a:extLst>
                      <a:ext uri="{FF2B5EF4-FFF2-40B4-BE49-F238E27FC236}">
                        <a16:creationId xmlns:a16="http://schemas.microsoft.com/office/drawing/2014/main" id="{23EF1A4E-BF43-333A-686D-100CF8D621B9}"/>
                      </a:ext>
                    </a:extLst>
                  </p:cNvPr>
                  <p:cNvSpPr/>
                  <p:nvPr/>
                </p:nvSpPr>
                <p:spPr>
                  <a:xfrm rot="19996756">
                    <a:off x="5434539" y="490592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3" name="椭圆 292">
                    <a:extLst>
                      <a:ext uri="{FF2B5EF4-FFF2-40B4-BE49-F238E27FC236}">
                        <a16:creationId xmlns:a16="http://schemas.microsoft.com/office/drawing/2014/main" id="{774F93EB-7DFD-0CB1-25C8-1949A68BD37E}"/>
                      </a:ext>
                    </a:extLst>
                  </p:cNvPr>
                  <p:cNvSpPr/>
                  <p:nvPr/>
                </p:nvSpPr>
                <p:spPr>
                  <a:xfrm rot="19996756">
                    <a:off x="5398756" y="573520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4" name="椭圆 293">
                    <a:extLst>
                      <a:ext uri="{FF2B5EF4-FFF2-40B4-BE49-F238E27FC236}">
                        <a16:creationId xmlns:a16="http://schemas.microsoft.com/office/drawing/2014/main" id="{3A387700-5EC9-B3C9-E6C1-5111ECE0EA3F}"/>
                      </a:ext>
                    </a:extLst>
                  </p:cNvPr>
                  <p:cNvSpPr/>
                  <p:nvPr/>
                </p:nvSpPr>
                <p:spPr>
                  <a:xfrm rot="19996756">
                    <a:off x="5448215" y="580929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5" name="椭圆 294">
                    <a:extLst>
                      <a:ext uri="{FF2B5EF4-FFF2-40B4-BE49-F238E27FC236}">
                        <a16:creationId xmlns:a16="http://schemas.microsoft.com/office/drawing/2014/main" id="{0490169D-6658-4C3F-1D13-09615E91CB2D}"/>
                      </a:ext>
                    </a:extLst>
                  </p:cNvPr>
                  <p:cNvSpPr/>
                  <p:nvPr/>
                </p:nvSpPr>
                <p:spPr>
                  <a:xfrm rot="19996756">
                    <a:off x="5112582" y="497936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6" name="椭圆 295">
                    <a:extLst>
                      <a:ext uri="{FF2B5EF4-FFF2-40B4-BE49-F238E27FC236}">
                        <a16:creationId xmlns:a16="http://schemas.microsoft.com/office/drawing/2014/main" id="{17A01057-FA81-4EF1-31BB-67EDD42B932E}"/>
                      </a:ext>
                    </a:extLst>
                  </p:cNvPr>
                  <p:cNvSpPr/>
                  <p:nvPr/>
                </p:nvSpPr>
                <p:spPr>
                  <a:xfrm rot="19996756">
                    <a:off x="5346005" y="504590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7" name="椭圆 296">
                    <a:extLst>
                      <a:ext uri="{FF2B5EF4-FFF2-40B4-BE49-F238E27FC236}">
                        <a16:creationId xmlns:a16="http://schemas.microsoft.com/office/drawing/2014/main" id="{57A8DBB7-3E8E-B959-7AE2-0A8A2685B149}"/>
                      </a:ext>
                    </a:extLst>
                  </p:cNvPr>
                  <p:cNvSpPr/>
                  <p:nvPr/>
                </p:nvSpPr>
                <p:spPr>
                  <a:xfrm rot="19996756">
                    <a:off x="5141323" y="477207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8" name="椭圆 297">
                    <a:extLst>
                      <a:ext uri="{FF2B5EF4-FFF2-40B4-BE49-F238E27FC236}">
                        <a16:creationId xmlns:a16="http://schemas.microsoft.com/office/drawing/2014/main" id="{D6A3CF67-DB35-215A-3BF4-2DE50BF337E9}"/>
                      </a:ext>
                    </a:extLst>
                  </p:cNvPr>
                  <p:cNvSpPr/>
                  <p:nvPr/>
                </p:nvSpPr>
                <p:spPr>
                  <a:xfrm rot="19996756">
                    <a:off x="5311161" y="568718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9" name="椭圆 298">
                    <a:extLst>
                      <a:ext uri="{FF2B5EF4-FFF2-40B4-BE49-F238E27FC236}">
                        <a16:creationId xmlns:a16="http://schemas.microsoft.com/office/drawing/2014/main" id="{A11C47A5-964A-2A18-D69A-2A13AC874C81}"/>
                      </a:ext>
                    </a:extLst>
                  </p:cNvPr>
                  <p:cNvSpPr/>
                  <p:nvPr/>
                </p:nvSpPr>
                <p:spPr>
                  <a:xfrm rot="19996756">
                    <a:off x="5375523" y="557905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0" name="椭圆 299">
                    <a:extLst>
                      <a:ext uri="{FF2B5EF4-FFF2-40B4-BE49-F238E27FC236}">
                        <a16:creationId xmlns:a16="http://schemas.microsoft.com/office/drawing/2014/main" id="{ED0795FA-6C8D-7D6D-BE50-976C3959A439}"/>
                      </a:ext>
                    </a:extLst>
                  </p:cNvPr>
                  <p:cNvSpPr/>
                  <p:nvPr/>
                </p:nvSpPr>
                <p:spPr>
                  <a:xfrm rot="19996756">
                    <a:off x="5385915" y="471188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1" name="椭圆 300">
                    <a:extLst>
                      <a:ext uri="{FF2B5EF4-FFF2-40B4-BE49-F238E27FC236}">
                        <a16:creationId xmlns:a16="http://schemas.microsoft.com/office/drawing/2014/main" id="{3B9F3087-8BF1-01F5-B2D3-279B8EA750F0}"/>
                      </a:ext>
                    </a:extLst>
                  </p:cNvPr>
                  <p:cNvSpPr/>
                  <p:nvPr/>
                </p:nvSpPr>
                <p:spPr>
                  <a:xfrm rot="19996756">
                    <a:off x="5287723" y="466020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2" name="椭圆 301">
                    <a:extLst>
                      <a:ext uri="{FF2B5EF4-FFF2-40B4-BE49-F238E27FC236}">
                        <a16:creationId xmlns:a16="http://schemas.microsoft.com/office/drawing/2014/main" id="{5603BB93-EDFB-7F3E-5A56-EB32B9C1D366}"/>
                      </a:ext>
                    </a:extLst>
                  </p:cNvPr>
                  <p:cNvSpPr/>
                  <p:nvPr/>
                </p:nvSpPr>
                <p:spPr>
                  <a:xfrm rot="19996756">
                    <a:off x="5326773" y="491316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3" name="椭圆 302">
                    <a:extLst>
                      <a:ext uri="{FF2B5EF4-FFF2-40B4-BE49-F238E27FC236}">
                        <a16:creationId xmlns:a16="http://schemas.microsoft.com/office/drawing/2014/main" id="{E9F8376E-9660-9816-434D-036041CD230A}"/>
                      </a:ext>
                    </a:extLst>
                  </p:cNvPr>
                  <p:cNvSpPr/>
                  <p:nvPr/>
                </p:nvSpPr>
                <p:spPr>
                  <a:xfrm rot="19996756">
                    <a:off x="5210483" y="468647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04" name="直接连接符 303">
                    <a:extLst>
                      <a:ext uri="{FF2B5EF4-FFF2-40B4-BE49-F238E27FC236}">
                        <a16:creationId xmlns:a16="http://schemas.microsoft.com/office/drawing/2014/main" id="{4662F89D-4147-47E5-6DC7-050E1D6A6611}"/>
                      </a:ext>
                    </a:extLst>
                  </p:cNvPr>
                  <p:cNvCxnSpPr>
                    <a:cxnSpLocks/>
                  </p:cNvCxnSpPr>
                  <p:nvPr/>
                </p:nvCxnSpPr>
                <p:spPr>
                  <a:xfrm flipV="1">
                    <a:off x="4076326" y="4526189"/>
                    <a:ext cx="2332989" cy="1703752"/>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05" name="直接连接符 304">
                    <a:extLst>
                      <a:ext uri="{FF2B5EF4-FFF2-40B4-BE49-F238E27FC236}">
                        <a16:creationId xmlns:a16="http://schemas.microsoft.com/office/drawing/2014/main" id="{BDA5EF3F-1AA2-56F0-A396-DF116A5CEA96}"/>
                      </a:ext>
                    </a:extLst>
                  </p:cNvPr>
                  <p:cNvCxnSpPr>
                    <a:cxnSpLocks/>
                  </p:cNvCxnSpPr>
                  <p:nvPr/>
                </p:nvCxnSpPr>
                <p:spPr>
                  <a:xfrm flipV="1">
                    <a:off x="4082082" y="4506387"/>
                    <a:ext cx="2297103" cy="167771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6" name="任意多边形: 形状 305">
                    <a:extLst>
                      <a:ext uri="{FF2B5EF4-FFF2-40B4-BE49-F238E27FC236}">
                        <a16:creationId xmlns:a16="http://schemas.microsoft.com/office/drawing/2014/main" id="{0F39B0BE-BE29-53AB-2A22-AADD3A51336C}"/>
                      </a:ext>
                    </a:extLst>
                  </p:cNvPr>
                  <p:cNvSpPr/>
                  <p:nvPr/>
                </p:nvSpPr>
                <p:spPr>
                  <a:xfrm>
                    <a:off x="4067264" y="4414902"/>
                    <a:ext cx="2197739" cy="1522210"/>
                  </a:xfrm>
                  <a:custGeom>
                    <a:avLst/>
                    <a:gdLst>
                      <a:gd name="connsiteX0" fmla="*/ 0 w 3526404"/>
                      <a:gd name="connsiteY0" fmla="*/ 2194560 h 2194560"/>
                      <a:gd name="connsiteX1" fmla="*/ 357809 w 3526404"/>
                      <a:gd name="connsiteY1" fmla="*/ 2035534 h 2194560"/>
                      <a:gd name="connsiteX2" fmla="*/ 838863 w 3526404"/>
                      <a:gd name="connsiteY2" fmla="*/ 1741336 h 2194560"/>
                      <a:gd name="connsiteX3" fmla="*/ 1387503 w 3526404"/>
                      <a:gd name="connsiteY3" fmla="*/ 1315941 h 2194560"/>
                      <a:gd name="connsiteX4" fmla="*/ 1633993 w 3526404"/>
                      <a:gd name="connsiteY4" fmla="*/ 516835 h 2194560"/>
                      <a:gd name="connsiteX5" fmla="*/ 1975899 w 3526404"/>
                      <a:gd name="connsiteY5" fmla="*/ 278296 h 2194560"/>
                      <a:gd name="connsiteX6" fmla="*/ 2242268 w 3526404"/>
                      <a:gd name="connsiteY6" fmla="*/ 385638 h 2194560"/>
                      <a:gd name="connsiteX7" fmla="*/ 2417197 w 3526404"/>
                      <a:gd name="connsiteY7" fmla="*/ 580445 h 2194560"/>
                      <a:gd name="connsiteX8" fmla="*/ 2544418 w 3526404"/>
                      <a:gd name="connsiteY8" fmla="*/ 663934 h 2194560"/>
                      <a:gd name="connsiteX9" fmla="*/ 2866445 w 3526404"/>
                      <a:gd name="connsiteY9" fmla="*/ 492981 h 2194560"/>
                      <a:gd name="connsiteX10" fmla="*/ 3160644 w 3526404"/>
                      <a:gd name="connsiteY10" fmla="*/ 270344 h 2194560"/>
                      <a:gd name="connsiteX11" fmla="*/ 3526404 w 3526404"/>
                      <a:gd name="connsiteY1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404" h="2194560">
                        <a:moveTo>
                          <a:pt x="0" y="2194560"/>
                        </a:moveTo>
                        <a:cubicBezTo>
                          <a:pt x="108999" y="2152815"/>
                          <a:pt x="217999" y="2111071"/>
                          <a:pt x="357809" y="2035534"/>
                        </a:cubicBezTo>
                        <a:cubicBezTo>
                          <a:pt x="497619" y="1959997"/>
                          <a:pt x="667247" y="1861268"/>
                          <a:pt x="838863" y="1741336"/>
                        </a:cubicBezTo>
                        <a:cubicBezTo>
                          <a:pt x="1010479" y="1621404"/>
                          <a:pt x="1254981" y="1520024"/>
                          <a:pt x="1387503" y="1315941"/>
                        </a:cubicBezTo>
                        <a:cubicBezTo>
                          <a:pt x="1520025" y="1111858"/>
                          <a:pt x="1535927" y="689776"/>
                          <a:pt x="1633993" y="516835"/>
                        </a:cubicBezTo>
                        <a:cubicBezTo>
                          <a:pt x="1732059" y="343894"/>
                          <a:pt x="1874520" y="300162"/>
                          <a:pt x="1975899" y="278296"/>
                        </a:cubicBezTo>
                        <a:cubicBezTo>
                          <a:pt x="2077278" y="256430"/>
                          <a:pt x="2168718" y="335280"/>
                          <a:pt x="2242268" y="385638"/>
                        </a:cubicBezTo>
                        <a:cubicBezTo>
                          <a:pt x="2315818" y="435996"/>
                          <a:pt x="2366839" y="534062"/>
                          <a:pt x="2417197" y="580445"/>
                        </a:cubicBezTo>
                        <a:cubicBezTo>
                          <a:pt x="2467555" y="626828"/>
                          <a:pt x="2469543" y="678511"/>
                          <a:pt x="2544418" y="663934"/>
                        </a:cubicBezTo>
                        <a:cubicBezTo>
                          <a:pt x="2619293" y="649357"/>
                          <a:pt x="2763741" y="558579"/>
                          <a:pt x="2866445" y="492981"/>
                        </a:cubicBezTo>
                        <a:cubicBezTo>
                          <a:pt x="2969149" y="427383"/>
                          <a:pt x="3050651" y="352507"/>
                          <a:pt x="3160644" y="270344"/>
                        </a:cubicBezTo>
                        <a:lnTo>
                          <a:pt x="3526404" y="0"/>
                        </a:ln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任意多边形: 形状 306">
                    <a:extLst>
                      <a:ext uri="{FF2B5EF4-FFF2-40B4-BE49-F238E27FC236}">
                        <a16:creationId xmlns:a16="http://schemas.microsoft.com/office/drawing/2014/main" id="{E2DF8F89-B7C7-3988-1413-4BB6F954D1CB}"/>
                      </a:ext>
                    </a:extLst>
                  </p:cNvPr>
                  <p:cNvSpPr/>
                  <p:nvPr/>
                </p:nvSpPr>
                <p:spPr>
                  <a:xfrm>
                    <a:off x="4092042" y="4767878"/>
                    <a:ext cx="2316669" cy="1549786"/>
                  </a:xfrm>
                  <a:custGeom>
                    <a:avLst/>
                    <a:gdLst>
                      <a:gd name="connsiteX0" fmla="*/ 0 w 3717235"/>
                      <a:gd name="connsiteY0" fmla="*/ 2234317 h 2234317"/>
                      <a:gd name="connsiteX1" fmla="*/ 655982 w 3717235"/>
                      <a:gd name="connsiteY1" fmla="*/ 1864581 h 2234317"/>
                      <a:gd name="connsiteX2" fmla="*/ 1280160 w 3717235"/>
                      <a:gd name="connsiteY2" fmla="*/ 1490870 h 2234317"/>
                      <a:gd name="connsiteX3" fmla="*/ 1602188 w 3717235"/>
                      <a:gd name="connsiteY3" fmla="*/ 1498821 h 2234317"/>
                      <a:gd name="connsiteX4" fmla="*/ 1876508 w 3717235"/>
                      <a:gd name="connsiteY4" fmla="*/ 1717482 h 2234317"/>
                      <a:gd name="connsiteX5" fmla="*/ 2119022 w 3717235"/>
                      <a:gd name="connsiteY5" fmla="*/ 1793019 h 2234317"/>
                      <a:gd name="connsiteX6" fmla="*/ 2341659 w 3717235"/>
                      <a:gd name="connsiteY6" fmla="*/ 1721458 h 2234317"/>
                      <a:gd name="connsiteX7" fmla="*/ 2433099 w 3717235"/>
                      <a:gd name="connsiteY7" fmla="*/ 1371600 h 2234317"/>
                      <a:gd name="connsiteX8" fmla="*/ 2524539 w 3717235"/>
                      <a:gd name="connsiteY8" fmla="*/ 874644 h 2234317"/>
                      <a:gd name="connsiteX9" fmla="*/ 3220278 w 3717235"/>
                      <a:gd name="connsiteY9" fmla="*/ 333955 h 2234317"/>
                      <a:gd name="connsiteX10" fmla="*/ 3717235 w 3717235"/>
                      <a:gd name="connsiteY10" fmla="*/ 0 h 22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7235" h="2234317">
                        <a:moveTo>
                          <a:pt x="0" y="2234317"/>
                        </a:moveTo>
                        <a:lnTo>
                          <a:pt x="655982" y="1864581"/>
                        </a:lnTo>
                        <a:cubicBezTo>
                          <a:pt x="869342" y="1740673"/>
                          <a:pt x="1122459" y="1551830"/>
                          <a:pt x="1280160" y="1490870"/>
                        </a:cubicBezTo>
                        <a:cubicBezTo>
                          <a:pt x="1437861" y="1429910"/>
                          <a:pt x="1502797" y="1461052"/>
                          <a:pt x="1602188" y="1498821"/>
                        </a:cubicBezTo>
                        <a:cubicBezTo>
                          <a:pt x="1701579" y="1536590"/>
                          <a:pt x="1790369" y="1668449"/>
                          <a:pt x="1876508" y="1717482"/>
                        </a:cubicBezTo>
                        <a:cubicBezTo>
                          <a:pt x="1962647" y="1766515"/>
                          <a:pt x="2041497" y="1792356"/>
                          <a:pt x="2119022" y="1793019"/>
                        </a:cubicBezTo>
                        <a:cubicBezTo>
                          <a:pt x="2196547" y="1793682"/>
                          <a:pt x="2289313" y="1791694"/>
                          <a:pt x="2341659" y="1721458"/>
                        </a:cubicBezTo>
                        <a:cubicBezTo>
                          <a:pt x="2394005" y="1651222"/>
                          <a:pt x="2402619" y="1512736"/>
                          <a:pt x="2433099" y="1371600"/>
                        </a:cubicBezTo>
                        <a:cubicBezTo>
                          <a:pt x="2463579" y="1230464"/>
                          <a:pt x="2393343" y="1047585"/>
                          <a:pt x="2524539" y="874644"/>
                        </a:cubicBezTo>
                        <a:cubicBezTo>
                          <a:pt x="2655735" y="701703"/>
                          <a:pt x="3021495" y="479729"/>
                          <a:pt x="3220278" y="333955"/>
                        </a:cubicBezTo>
                        <a:cubicBezTo>
                          <a:pt x="3419061" y="188181"/>
                          <a:pt x="3568148" y="94090"/>
                          <a:pt x="3717235"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椭圆 309">
                    <a:extLst>
                      <a:ext uri="{FF2B5EF4-FFF2-40B4-BE49-F238E27FC236}">
                        <a16:creationId xmlns:a16="http://schemas.microsoft.com/office/drawing/2014/main" id="{D12F1DED-D233-8E9E-CD11-639375837862}"/>
                      </a:ext>
                    </a:extLst>
                  </p:cNvPr>
                  <p:cNvSpPr/>
                  <p:nvPr/>
                </p:nvSpPr>
                <p:spPr>
                  <a:xfrm rot="19996756">
                    <a:off x="5292957" y="551045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1" name="椭圆 310">
                    <a:extLst>
                      <a:ext uri="{FF2B5EF4-FFF2-40B4-BE49-F238E27FC236}">
                        <a16:creationId xmlns:a16="http://schemas.microsoft.com/office/drawing/2014/main" id="{590FD916-6541-3DC9-7778-D92F70EBEBA5}"/>
                      </a:ext>
                    </a:extLst>
                  </p:cNvPr>
                  <p:cNvSpPr/>
                  <p:nvPr/>
                </p:nvSpPr>
                <p:spPr>
                  <a:xfrm rot="19996756">
                    <a:off x="5233083" y="564921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2" name="椭圆 311">
                    <a:extLst>
                      <a:ext uri="{FF2B5EF4-FFF2-40B4-BE49-F238E27FC236}">
                        <a16:creationId xmlns:a16="http://schemas.microsoft.com/office/drawing/2014/main" id="{6B128AFA-2D5E-7075-3D56-8EE94781CE04}"/>
                      </a:ext>
                    </a:extLst>
                  </p:cNvPr>
                  <p:cNvSpPr/>
                  <p:nvPr/>
                </p:nvSpPr>
                <p:spPr>
                  <a:xfrm rot="19996756">
                    <a:off x="5295595" y="559765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3" name="椭圆 312">
                    <a:extLst>
                      <a:ext uri="{FF2B5EF4-FFF2-40B4-BE49-F238E27FC236}">
                        <a16:creationId xmlns:a16="http://schemas.microsoft.com/office/drawing/2014/main" id="{6FC270FE-AA36-DB17-8188-1346E46F1EAB}"/>
                      </a:ext>
                    </a:extLst>
                  </p:cNvPr>
                  <p:cNvSpPr/>
                  <p:nvPr/>
                </p:nvSpPr>
                <p:spPr>
                  <a:xfrm rot="19996756">
                    <a:off x="5369310" y="544565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4" name="椭圆 313">
                    <a:extLst>
                      <a:ext uri="{FF2B5EF4-FFF2-40B4-BE49-F238E27FC236}">
                        <a16:creationId xmlns:a16="http://schemas.microsoft.com/office/drawing/2014/main" id="{18B6470F-A075-E86B-72FA-3B446F9E0133}"/>
                      </a:ext>
                    </a:extLst>
                  </p:cNvPr>
                  <p:cNvSpPr/>
                  <p:nvPr/>
                </p:nvSpPr>
                <p:spPr>
                  <a:xfrm rot="19996756">
                    <a:off x="5486164" y="556763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5" name="椭圆 314">
                    <a:extLst>
                      <a:ext uri="{FF2B5EF4-FFF2-40B4-BE49-F238E27FC236}">
                        <a16:creationId xmlns:a16="http://schemas.microsoft.com/office/drawing/2014/main" id="{F579FDFC-CD51-9E12-93CC-9CA28564D88D}"/>
                      </a:ext>
                    </a:extLst>
                  </p:cNvPr>
                  <p:cNvSpPr/>
                  <p:nvPr/>
                </p:nvSpPr>
                <p:spPr>
                  <a:xfrm rot="19996756">
                    <a:off x="5050891" y="562111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6" name="椭圆 315">
                    <a:extLst>
                      <a:ext uri="{FF2B5EF4-FFF2-40B4-BE49-F238E27FC236}">
                        <a16:creationId xmlns:a16="http://schemas.microsoft.com/office/drawing/2014/main" id="{3B662DB1-916F-02E0-E3F0-D0E8D98B5832}"/>
                      </a:ext>
                    </a:extLst>
                  </p:cNvPr>
                  <p:cNvSpPr/>
                  <p:nvPr/>
                </p:nvSpPr>
                <p:spPr>
                  <a:xfrm rot="19996756">
                    <a:off x="5271774" y="577202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7" name="椭圆 316">
                    <a:extLst>
                      <a:ext uri="{FF2B5EF4-FFF2-40B4-BE49-F238E27FC236}">
                        <a16:creationId xmlns:a16="http://schemas.microsoft.com/office/drawing/2014/main" id="{31D34181-57A8-F429-90D9-0B8A1EB47182}"/>
                      </a:ext>
                    </a:extLst>
                  </p:cNvPr>
                  <p:cNvSpPr/>
                  <p:nvPr/>
                </p:nvSpPr>
                <p:spPr>
                  <a:xfrm rot="19996756">
                    <a:off x="5346667" y="576671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8" name="椭圆 317">
                    <a:extLst>
                      <a:ext uri="{FF2B5EF4-FFF2-40B4-BE49-F238E27FC236}">
                        <a16:creationId xmlns:a16="http://schemas.microsoft.com/office/drawing/2014/main" id="{C57D58B4-FE97-89A5-8D36-9A2C2ED0120E}"/>
                      </a:ext>
                    </a:extLst>
                  </p:cNvPr>
                  <p:cNvSpPr/>
                  <p:nvPr/>
                </p:nvSpPr>
                <p:spPr>
                  <a:xfrm rot="19996756">
                    <a:off x="5300408" y="511567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9" name="椭圆 318">
                    <a:extLst>
                      <a:ext uri="{FF2B5EF4-FFF2-40B4-BE49-F238E27FC236}">
                        <a16:creationId xmlns:a16="http://schemas.microsoft.com/office/drawing/2014/main" id="{582FCA36-CB16-B9D7-55F3-E901C7977922}"/>
                      </a:ext>
                    </a:extLst>
                  </p:cNvPr>
                  <p:cNvSpPr/>
                  <p:nvPr/>
                </p:nvSpPr>
                <p:spPr>
                  <a:xfrm rot="19996756">
                    <a:off x="5221745" y="514567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0" name="椭圆 319">
                    <a:extLst>
                      <a:ext uri="{FF2B5EF4-FFF2-40B4-BE49-F238E27FC236}">
                        <a16:creationId xmlns:a16="http://schemas.microsoft.com/office/drawing/2014/main" id="{7C250248-2F28-13EC-EDC7-BDBBEE1FFCB2}"/>
                      </a:ext>
                    </a:extLst>
                  </p:cNvPr>
                  <p:cNvSpPr/>
                  <p:nvPr/>
                </p:nvSpPr>
                <p:spPr>
                  <a:xfrm rot="19996756">
                    <a:off x="5139869" y="524095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1" name="椭圆 320">
                    <a:extLst>
                      <a:ext uri="{FF2B5EF4-FFF2-40B4-BE49-F238E27FC236}">
                        <a16:creationId xmlns:a16="http://schemas.microsoft.com/office/drawing/2014/main" id="{32AC8919-3649-4BB1-9E93-1A1288C2A806}"/>
                      </a:ext>
                    </a:extLst>
                  </p:cNvPr>
                  <p:cNvSpPr/>
                  <p:nvPr/>
                </p:nvSpPr>
                <p:spPr>
                  <a:xfrm rot="19996756">
                    <a:off x="5050066" y="528714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2" name="椭圆 321">
                    <a:extLst>
                      <a:ext uri="{FF2B5EF4-FFF2-40B4-BE49-F238E27FC236}">
                        <a16:creationId xmlns:a16="http://schemas.microsoft.com/office/drawing/2014/main" id="{252204EC-554E-B97A-D54C-5106EDC0C271}"/>
                      </a:ext>
                    </a:extLst>
                  </p:cNvPr>
                  <p:cNvSpPr/>
                  <p:nvPr/>
                </p:nvSpPr>
                <p:spPr>
                  <a:xfrm rot="19996756">
                    <a:off x="5136443" y="507927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3" name="椭圆 322">
                    <a:extLst>
                      <a:ext uri="{FF2B5EF4-FFF2-40B4-BE49-F238E27FC236}">
                        <a16:creationId xmlns:a16="http://schemas.microsoft.com/office/drawing/2014/main" id="{5B0FB285-206D-55CF-D854-B2D95E5E2D51}"/>
                      </a:ext>
                    </a:extLst>
                  </p:cNvPr>
                  <p:cNvSpPr/>
                  <p:nvPr/>
                </p:nvSpPr>
                <p:spPr>
                  <a:xfrm rot="19996756">
                    <a:off x="5274629" y="504773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4" name="椭圆 323">
                    <a:extLst>
                      <a:ext uri="{FF2B5EF4-FFF2-40B4-BE49-F238E27FC236}">
                        <a16:creationId xmlns:a16="http://schemas.microsoft.com/office/drawing/2014/main" id="{CBED1464-8E9B-EA19-FF25-2F9A9615B33D}"/>
                      </a:ext>
                    </a:extLst>
                  </p:cNvPr>
                  <p:cNvSpPr/>
                  <p:nvPr/>
                </p:nvSpPr>
                <p:spPr>
                  <a:xfrm rot="19996756">
                    <a:off x="5401454" y="499740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5" name="椭圆 324">
                    <a:extLst>
                      <a:ext uri="{FF2B5EF4-FFF2-40B4-BE49-F238E27FC236}">
                        <a16:creationId xmlns:a16="http://schemas.microsoft.com/office/drawing/2014/main" id="{40A58190-35AC-76DB-94C2-54A9CDA0D45E}"/>
                      </a:ext>
                    </a:extLst>
                  </p:cNvPr>
                  <p:cNvSpPr/>
                  <p:nvPr/>
                </p:nvSpPr>
                <p:spPr>
                  <a:xfrm rot="19996756">
                    <a:off x="5272244" y="496209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6" name="椭圆 325">
                    <a:extLst>
                      <a:ext uri="{FF2B5EF4-FFF2-40B4-BE49-F238E27FC236}">
                        <a16:creationId xmlns:a16="http://schemas.microsoft.com/office/drawing/2014/main" id="{49CBEA06-F6C7-2508-F77C-4A0F72793602}"/>
                      </a:ext>
                    </a:extLst>
                  </p:cNvPr>
                  <p:cNvSpPr/>
                  <p:nvPr/>
                </p:nvSpPr>
                <p:spPr>
                  <a:xfrm rot="19996756">
                    <a:off x="5178131" y="499367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7" name="椭圆 326">
                    <a:extLst>
                      <a:ext uri="{FF2B5EF4-FFF2-40B4-BE49-F238E27FC236}">
                        <a16:creationId xmlns:a16="http://schemas.microsoft.com/office/drawing/2014/main" id="{E4AD345D-D909-B474-FB7E-A543F26BCA6E}"/>
                      </a:ext>
                    </a:extLst>
                  </p:cNvPr>
                  <p:cNvSpPr/>
                  <p:nvPr/>
                </p:nvSpPr>
                <p:spPr>
                  <a:xfrm rot="19996756">
                    <a:off x="5154380" y="487493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8" name="椭圆 327">
                    <a:extLst>
                      <a:ext uri="{FF2B5EF4-FFF2-40B4-BE49-F238E27FC236}">
                        <a16:creationId xmlns:a16="http://schemas.microsoft.com/office/drawing/2014/main" id="{4FEE28CA-4CA1-4072-B498-2FE4EA714A7A}"/>
                      </a:ext>
                    </a:extLst>
                  </p:cNvPr>
                  <p:cNvSpPr/>
                  <p:nvPr/>
                </p:nvSpPr>
                <p:spPr>
                  <a:xfrm rot="19996756">
                    <a:off x="5262082" y="487599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9" name="椭圆 328">
                    <a:extLst>
                      <a:ext uri="{FF2B5EF4-FFF2-40B4-BE49-F238E27FC236}">
                        <a16:creationId xmlns:a16="http://schemas.microsoft.com/office/drawing/2014/main" id="{D572B37C-1DC8-9FAC-1C52-05CE2D95EF03}"/>
                      </a:ext>
                    </a:extLst>
                  </p:cNvPr>
                  <p:cNvSpPr/>
                  <p:nvPr/>
                </p:nvSpPr>
                <p:spPr>
                  <a:xfrm rot="19996756">
                    <a:off x="5351200" y="481557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0" name="椭圆 329">
                    <a:extLst>
                      <a:ext uri="{FF2B5EF4-FFF2-40B4-BE49-F238E27FC236}">
                        <a16:creationId xmlns:a16="http://schemas.microsoft.com/office/drawing/2014/main" id="{4E2FE981-FDBE-E99E-2894-1B84FC8BD1AD}"/>
                      </a:ext>
                    </a:extLst>
                  </p:cNvPr>
                  <p:cNvSpPr/>
                  <p:nvPr/>
                </p:nvSpPr>
                <p:spPr>
                  <a:xfrm rot="19996756">
                    <a:off x="5049864" y="507705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1" name="椭圆 330">
                    <a:extLst>
                      <a:ext uri="{FF2B5EF4-FFF2-40B4-BE49-F238E27FC236}">
                        <a16:creationId xmlns:a16="http://schemas.microsoft.com/office/drawing/2014/main" id="{21FD9796-1EDC-715D-B72C-7361975346E4}"/>
                      </a:ext>
                    </a:extLst>
                  </p:cNvPr>
                  <p:cNvSpPr/>
                  <p:nvPr/>
                </p:nvSpPr>
                <p:spPr>
                  <a:xfrm rot="19996756">
                    <a:off x="5441809" y="480512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2" name="椭圆 331">
                    <a:extLst>
                      <a:ext uri="{FF2B5EF4-FFF2-40B4-BE49-F238E27FC236}">
                        <a16:creationId xmlns:a16="http://schemas.microsoft.com/office/drawing/2014/main" id="{EB4B3636-ECF2-DD83-9EB7-1F48F0F6120E}"/>
                      </a:ext>
                    </a:extLst>
                  </p:cNvPr>
                  <p:cNvSpPr/>
                  <p:nvPr/>
                </p:nvSpPr>
                <p:spPr>
                  <a:xfrm rot="19996756">
                    <a:off x="5486914" y="497709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3" name="椭圆 332">
                    <a:extLst>
                      <a:ext uri="{FF2B5EF4-FFF2-40B4-BE49-F238E27FC236}">
                        <a16:creationId xmlns:a16="http://schemas.microsoft.com/office/drawing/2014/main" id="{51097174-A6A1-2BDC-7290-1C10EE2FCF35}"/>
                      </a:ext>
                    </a:extLst>
                  </p:cNvPr>
                  <p:cNvSpPr/>
                  <p:nvPr/>
                </p:nvSpPr>
                <p:spPr>
                  <a:xfrm rot="19996756">
                    <a:off x="5415422" y="531379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4" name="椭圆 333">
                    <a:extLst>
                      <a:ext uri="{FF2B5EF4-FFF2-40B4-BE49-F238E27FC236}">
                        <a16:creationId xmlns:a16="http://schemas.microsoft.com/office/drawing/2014/main" id="{0D8577DB-A708-99DB-D295-DFA1BF55023C}"/>
                      </a:ext>
                    </a:extLst>
                  </p:cNvPr>
                  <p:cNvSpPr/>
                  <p:nvPr/>
                </p:nvSpPr>
                <p:spPr>
                  <a:xfrm rot="19996756">
                    <a:off x="5527324" y="489914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5" name="椭圆 334">
                    <a:extLst>
                      <a:ext uri="{FF2B5EF4-FFF2-40B4-BE49-F238E27FC236}">
                        <a16:creationId xmlns:a16="http://schemas.microsoft.com/office/drawing/2014/main" id="{BECE2C88-5198-6D97-15FB-9107B1CD910A}"/>
                      </a:ext>
                    </a:extLst>
                  </p:cNvPr>
                  <p:cNvSpPr/>
                  <p:nvPr/>
                </p:nvSpPr>
                <p:spPr>
                  <a:xfrm rot="19996756">
                    <a:off x="5628964" y="489152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6" name="椭圆 335">
                    <a:extLst>
                      <a:ext uri="{FF2B5EF4-FFF2-40B4-BE49-F238E27FC236}">
                        <a16:creationId xmlns:a16="http://schemas.microsoft.com/office/drawing/2014/main" id="{91B41F13-DF34-4675-AE16-1E71944732A2}"/>
                      </a:ext>
                    </a:extLst>
                  </p:cNvPr>
                  <p:cNvSpPr/>
                  <p:nvPr/>
                </p:nvSpPr>
                <p:spPr>
                  <a:xfrm rot="19996756">
                    <a:off x="5004883" y="521062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7" name="椭圆 336">
                    <a:extLst>
                      <a:ext uri="{FF2B5EF4-FFF2-40B4-BE49-F238E27FC236}">
                        <a16:creationId xmlns:a16="http://schemas.microsoft.com/office/drawing/2014/main" id="{E27D2DCC-5952-E36C-821D-5108505951F8}"/>
                      </a:ext>
                    </a:extLst>
                  </p:cNvPr>
                  <p:cNvSpPr/>
                  <p:nvPr/>
                </p:nvSpPr>
                <p:spPr>
                  <a:xfrm rot="19996756">
                    <a:off x="5750807" y="506036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8" name="椭圆 337">
                    <a:extLst>
                      <a:ext uri="{FF2B5EF4-FFF2-40B4-BE49-F238E27FC236}">
                        <a16:creationId xmlns:a16="http://schemas.microsoft.com/office/drawing/2014/main" id="{BD032177-C90A-BEB9-C177-A44800764DD1}"/>
                      </a:ext>
                    </a:extLst>
                  </p:cNvPr>
                  <p:cNvSpPr/>
                  <p:nvPr/>
                </p:nvSpPr>
                <p:spPr>
                  <a:xfrm rot="19996756">
                    <a:off x="6181270" y="479534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9" name="椭圆 338">
                    <a:extLst>
                      <a:ext uri="{FF2B5EF4-FFF2-40B4-BE49-F238E27FC236}">
                        <a16:creationId xmlns:a16="http://schemas.microsoft.com/office/drawing/2014/main" id="{3273123D-DC73-853B-6692-A932F47925D6}"/>
                      </a:ext>
                    </a:extLst>
                  </p:cNvPr>
                  <p:cNvSpPr/>
                  <p:nvPr/>
                </p:nvSpPr>
                <p:spPr>
                  <a:xfrm rot="19996756">
                    <a:off x="5807602" y="477878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0" name="椭圆 339">
                    <a:extLst>
                      <a:ext uri="{FF2B5EF4-FFF2-40B4-BE49-F238E27FC236}">
                        <a16:creationId xmlns:a16="http://schemas.microsoft.com/office/drawing/2014/main" id="{F43CA51B-1AE2-ACE1-A3EE-A204A43A424D}"/>
                      </a:ext>
                    </a:extLst>
                  </p:cNvPr>
                  <p:cNvSpPr/>
                  <p:nvPr/>
                </p:nvSpPr>
                <p:spPr>
                  <a:xfrm rot="19996756">
                    <a:off x="5993387" y="498274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1" name="椭圆 340">
                    <a:extLst>
                      <a:ext uri="{FF2B5EF4-FFF2-40B4-BE49-F238E27FC236}">
                        <a16:creationId xmlns:a16="http://schemas.microsoft.com/office/drawing/2014/main" id="{FE8DB5D8-F79E-BC94-65FB-782B0CA66ED1}"/>
                      </a:ext>
                    </a:extLst>
                  </p:cNvPr>
                  <p:cNvSpPr/>
                  <p:nvPr/>
                </p:nvSpPr>
                <p:spPr>
                  <a:xfrm rot="19996756">
                    <a:off x="5596199" y="529749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2" name="椭圆 341">
                    <a:extLst>
                      <a:ext uri="{FF2B5EF4-FFF2-40B4-BE49-F238E27FC236}">
                        <a16:creationId xmlns:a16="http://schemas.microsoft.com/office/drawing/2014/main" id="{03CF22D2-C1A8-4C58-1998-BBD676E4A2AA}"/>
                      </a:ext>
                    </a:extLst>
                  </p:cNvPr>
                  <p:cNvSpPr/>
                  <p:nvPr/>
                </p:nvSpPr>
                <p:spPr>
                  <a:xfrm rot="19996756">
                    <a:off x="4612189" y="563275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3" name="椭圆 342">
                    <a:extLst>
                      <a:ext uri="{FF2B5EF4-FFF2-40B4-BE49-F238E27FC236}">
                        <a16:creationId xmlns:a16="http://schemas.microsoft.com/office/drawing/2014/main" id="{259C5637-3530-EDBB-5511-46808D40F5DF}"/>
                      </a:ext>
                    </a:extLst>
                  </p:cNvPr>
                  <p:cNvSpPr/>
                  <p:nvPr/>
                </p:nvSpPr>
                <p:spPr>
                  <a:xfrm rot="19996756">
                    <a:off x="4312121" y="588394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4" name="椭圆 343">
                    <a:extLst>
                      <a:ext uri="{FF2B5EF4-FFF2-40B4-BE49-F238E27FC236}">
                        <a16:creationId xmlns:a16="http://schemas.microsoft.com/office/drawing/2014/main" id="{B08927C1-F4B8-0D6F-FC15-29B09F1A1E15}"/>
                      </a:ext>
                    </a:extLst>
                  </p:cNvPr>
                  <p:cNvSpPr/>
                  <p:nvPr/>
                </p:nvSpPr>
                <p:spPr>
                  <a:xfrm rot="19996756">
                    <a:off x="4221053" y="591019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5" name="椭圆 344">
                    <a:extLst>
                      <a:ext uri="{FF2B5EF4-FFF2-40B4-BE49-F238E27FC236}">
                        <a16:creationId xmlns:a16="http://schemas.microsoft.com/office/drawing/2014/main" id="{EFB34BD5-6B48-29CD-36E2-F7E139C69F7D}"/>
                      </a:ext>
                    </a:extLst>
                  </p:cNvPr>
                  <p:cNvSpPr/>
                  <p:nvPr/>
                </p:nvSpPr>
                <p:spPr>
                  <a:xfrm rot="19996756">
                    <a:off x="4104817" y="603772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6" name="椭圆 345">
                    <a:extLst>
                      <a:ext uri="{FF2B5EF4-FFF2-40B4-BE49-F238E27FC236}">
                        <a16:creationId xmlns:a16="http://schemas.microsoft.com/office/drawing/2014/main" id="{018EAB17-107A-3785-2777-A43FF1A4F095}"/>
                      </a:ext>
                    </a:extLst>
                  </p:cNvPr>
                  <p:cNvSpPr/>
                  <p:nvPr/>
                </p:nvSpPr>
                <p:spPr>
                  <a:xfrm rot="19996756">
                    <a:off x="4602865" y="569599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椭圆 346">
                    <a:extLst>
                      <a:ext uri="{FF2B5EF4-FFF2-40B4-BE49-F238E27FC236}">
                        <a16:creationId xmlns:a16="http://schemas.microsoft.com/office/drawing/2014/main" id="{46B15C0D-6F54-F806-3084-8C0B10FBDA87}"/>
                      </a:ext>
                    </a:extLst>
                  </p:cNvPr>
                  <p:cNvSpPr/>
                  <p:nvPr/>
                </p:nvSpPr>
                <p:spPr>
                  <a:xfrm rot="19996756">
                    <a:off x="4960264" y="532616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椭圆 347">
                    <a:extLst>
                      <a:ext uri="{FF2B5EF4-FFF2-40B4-BE49-F238E27FC236}">
                        <a16:creationId xmlns:a16="http://schemas.microsoft.com/office/drawing/2014/main" id="{7B12A2BE-0F5F-FBCF-BA39-70BC51089892}"/>
                      </a:ext>
                    </a:extLst>
                  </p:cNvPr>
                  <p:cNvSpPr/>
                  <p:nvPr/>
                </p:nvSpPr>
                <p:spPr>
                  <a:xfrm rot="19996756">
                    <a:off x="5039746" y="538953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椭圆 348">
                    <a:extLst>
                      <a:ext uri="{FF2B5EF4-FFF2-40B4-BE49-F238E27FC236}">
                        <a16:creationId xmlns:a16="http://schemas.microsoft.com/office/drawing/2014/main" id="{19E31176-BAE7-9626-6B1A-60ED9F4F9265}"/>
                      </a:ext>
                    </a:extLst>
                  </p:cNvPr>
                  <p:cNvSpPr/>
                  <p:nvPr/>
                </p:nvSpPr>
                <p:spPr>
                  <a:xfrm rot="19996756">
                    <a:off x="5165099" y="542975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0" name="椭圆 349">
                    <a:extLst>
                      <a:ext uri="{FF2B5EF4-FFF2-40B4-BE49-F238E27FC236}">
                        <a16:creationId xmlns:a16="http://schemas.microsoft.com/office/drawing/2014/main" id="{C8C952D5-6A63-9AC1-520A-C26061CD6C1B}"/>
                      </a:ext>
                    </a:extLst>
                  </p:cNvPr>
                  <p:cNvSpPr/>
                  <p:nvPr/>
                </p:nvSpPr>
                <p:spPr>
                  <a:xfrm rot="19996756">
                    <a:off x="5400774" y="591719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369" name="文本框 368">
              <a:extLst>
                <a:ext uri="{FF2B5EF4-FFF2-40B4-BE49-F238E27FC236}">
                  <a16:creationId xmlns:a16="http://schemas.microsoft.com/office/drawing/2014/main" id="{3AA6E567-7FD9-DCB2-8A92-0D9B4E9B3783}"/>
                </a:ext>
              </a:extLst>
            </p:cNvPr>
            <p:cNvSpPr txBox="1"/>
            <p:nvPr/>
          </p:nvSpPr>
          <p:spPr>
            <a:xfrm>
              <a:off x="820517" y="6497374"/>
              <a:ext cx="4762224" cy="307777"/>
            </a:xfrm>
            <a:prstGeom prst="rect">
              <a:avLst/>
            </a:prstGeom>
            <a:noFill/>
          </p:spPr>
          <p:txBody>
            <a:bodyPr wrap="square">
              <a:spAutoFit/>
            </a:bodyPr>
            <a:lstStyle/>
            <a:p>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Aleatoric uncertainty remains after active learning</a:t>
              </a:r>
              <a:endParaRPr lang="zh-CN" altLang="en-US" sz="1400" dirty="0">
                <a:latin typeface="微软雅黑" panose="020B0503020204020204" pitchFamily="34" charset="-122"/>
                <a:ea typeface="微软雅黑" panose="020B0503020204020204" pitchFamily="34" charset="-122"/>
              </a:endParaRPr>
            </a:p>
          </p:txBody>
        </p:sp>
      </p:grpSp>
      <p:grpSp>
        <p:nvGrpSpPr>
          <p:cNvPr id="19" name="组合 18">
            <a:extLst>
              <a:ext uri="{FF2B5EF4-FFF2-40B4-BE49-F238E27FC236}">
                <a16:creationId xmlns:a16="http://schemas.microsoft.com/office/drawing/2014/main" id="{753B4423-B161-101C-6270-15BF90181694}"/>
              </a:ext>
            </a:extLst>
          </p:cNvPr>
          <p:cNvGrpSpPr/>
          <p:nvPr/>
        </p:nvGrpSpPr>
        <p:grpSpPr>
          <a:xfrm>
            <a:off x="6432923" y="4208786"/>
            <a:ext cx="5452321" cy="2606993"/>
            <a:chOff x="6432923" y="4208786"/>
            <a:chExt cx="5452321" cy="2606993"/>
          </a:xfrm>
        </p:grpSpPr>
        <p:sp>
          <p:nvSpPr>
            <p:cNvPr id="654" name="文本框 653">
              <a:extLst>
                <a:ext uri="{FF2B5EF4-FFF2-40B4-BE49-F238E27FC236}">
                  <a16:creationId xmlns:a16="http://schemas.microsoft.com/office/drawing/2014/main" id="{48573223-F8B5-61DF-F644-3A8D089BEBFA}"/>
                </a:ext>
              </a:extLst>
            </p:cNvPr>
            <p:cNvSpPr txBox="1"/>
            <p:nvPr/>
          </p:nvSpPr>
          <p:spPr>
            <a:xfrm>
              <a:off x="7041267" y="6508002"/>
              <a:ext cx="4762224" cy="307777"/>
            </a:xfrm>
            <a:prstGeom prst="rect">
              <a:avLst/>
            </a:prstGeom>
            <a:noFill/>
          </p:spPr>
          <p:txBody>
            <a:bodyPr wrap="square">
              <a:spAutoFit/>
            </a:bodyPr>
            <a:lstStyle/>
            <a:p>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Epistemic uncertainty remains after active learning</a:t>
              </a:r>
              <a:endParaRPr lang="zh-CN" altLang="en-US" sz="1400" dirty="0">
                <a:latin typeface="微软雅黑" panose="020B0503020204020204" pitchFamily="34" charset="-122"/>
                <a:ea typeface="微软雅黑" panose="020B0503020204020204" pitchFamily="34" charset="-122"/>
              </a:endParaRPr>
            </a:p>
          </p:txBody>
        </p:sp>
        <p:grpSp>
          <p:nvGrpSpPr>
            <p:cNvPr id="766" name="组合 765">
              <a:extLst>
                <a:ext uri="{FF2B5EF4-FFF2-40B4-BE49-F238E27FC236}">
                  <a16:creationId xmlns:a16="http://schemas.microsoft.com/office/drawing/2014/main" id="{A09D79AF-7711-808E-D43B-A72F18A44A98}"/>
                </a:ext>
              </a:extLst>
            </p:cNvPr>
            <p:cNvGrpSpPr/>
            <p:nvPr/>
          </p:nvGrpSpPr>
          <p:grpSpPr>
            <a:xfrm>
              <a:off x="6432923" y="4208786"/>
              <a:ext cx="5452321" cy="2331159"/>
              <a:chOff x="6125297" y="4111260"/>
              <a:chExt cx="5921361" cy="2436789"/>
            </a:xfrm>
          </p:grpSpPr>
          <p:grpSp>
            <p:nvGrpSpPr>
              <p:cNvPr id="371" name="组合 370">
                <a:extLst>
                  <a:ext uri="{FF2B5EF4-FFF2-40B4-BE49-F238E27FC236}">
                    <a16:creationId xmlns:a16="http://schemas.microsoft.com/office/drawing/2014/main" id="{F82BFBF6-7232-A666-BEEF-DE593217BEF3}"/>
                  </a:ext>
                </a:extLst>
              </p:cNvPr>
              <p:cNvGrpSpPr/>
              <p:nvPr/>
            </p:nvGrpSpPr>
            <p:grpSpPr>
              <a:xfrm>
                <a:off x="6388311" y="4135732"/>
                <a:ext cx="2352853" cy="2284426"/>
                <a:chOff x="636212" y="292963"/>
                <a:chExt cx="3378328" cy="2924424"/>
              </a:xfrm>
            </p:grpSpPr>
            <p:cxnSp>
              <p:nvCxnSpPr>
                <p:cNvPr id="650" name="直接箭头连接符 649">
                  <a:extLst>
                    <a:ext uri="{FF2B5EF4-FFF2-40B4-BE49-F238E27FC236}">
                      <a16:creationId xmlns:a16="http://schemas.microsoft.com/office/drawing/2014/main" id="{172C80F4-9AF1-89E8-0613-487924979B22}"/>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51" name="直接箭头连接符 650">
                  <a:extLst>
                    <a:ext uri="{FF2B5EF4-FFF2-40B4-BE49-F238E27FC236}">
                      <a16:creationId xmlns:a16="http://schemas.microsoft.com/office/drawing/2014/main" id="{A00107E3-0F90-6A92-7F47-67A3DCF0AB3F}"/>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72" name="文本框 371">
                    <a:extLst>
                      <a:ext uri="{FF2B5EF4-FFF2-40B4-BE49-F238E27FC236}">
                        <a16:creationId xmlns:a16="http://schemas.microsoft.com/office/drawing/2014/main" id="{B2843D72-0375-AFF0-AC7D-9776F1D58CD2}"/>
                      </a:ext>
                    </a:extLst>
                  </p:cNvPr>
                  <p:cNvSpPr txBox="1"/>
                  <p:nvPr/>
                </p:nvSpPr>
                <p:spPr>
                  <a:xfrm>
                    <a:off x="8716529" y="6292158"/>
                    <a:ext cx="196908"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372" name="文本框 371">
                    <a:extLst>
                      <a:ext uri="{FF2B5EF4-FFF2-40B4-BE49-F238E27FC236}">
                        <a16:creationId xmlns:a16="http://schemas.microsoft.com/office/drawing/2014/main" id="{B2843D72-0375-AFF0-AC7D-9776F1D58CD2}"/>
                      </a:ext>
                    </a:extLst>
                  </p:cNvPr>
                  <p:cNvSpPr txBox="1">
                    <a:spLocks noRot="1" noChangeAspect="1" noMove="1" noResize="1" noEditPoints="1" noAdjustHandles="1" noChangeArrowheads="1" noChangeShapeType="1" noTextEdit="1"/>
                  </p:cNvSpPr>
                  <p:nvPr/>
                </p:nvSpPr>
                <p:spPr>
                  <a:xfrm>
                    <a:off x="8716529" y="6292158"/>
                    <a:ext cx="196908" cy="255301"/>
                  </a:xfrm>
                  <a:prstGeom prst="rect">
                    <a:avLst/>
                  </a:prstGeom>
                  <a:blipFill>
                    <a:blip r:embed="rId13"/>
                    <a:stretch>
                      <a:fillRect r="-55172" b="-30000"/>
                    </a:stretch>
                  </a:blipFill>
                </p:spPr>
                <p:txBody>
                  <a:bodyPr/>
                  <a:lstStyle/>
                  <a:p>
                    <a:r>
                      <a:rPr lang="zh-CN" altLang="en-US">
                        <a:noFill/>
                      </a:rPr>
                      <a:t> </a:t>
                    </a:r>
                  </a:p>
                </p:txBody>
              </p:sp>
            </mc:Fallback>
          </mc:AlternateContent>
          <p:grpSp>
            <p:nvGrpSpPr>
              <p:cNvPr id="373" name="组合 372">
                <a:extLst>
                  <a:ext uri="{FF2B5EF4-FFF2-40B4-BE49-F238E27FC236}">
                    <a16:creationId xmlns:a16="http://schemas.microsoft.com/office/drawing/2014/main" id="{09F03579-9125-BA8C-6201-8BEC11A22B7E}"/>
                  </a:ext>
                </a:extLst>
              </p:cNvPr>
              <p:cNvGrpSpPr/>
              <p:nvPr/>
            </p:nvGrpSpPr>
            <p:grpSpPr>
              <a:xfrm>
                <a:off x="6636041" y="4276041"/>
                <a:ext cx="1703473" cy="307777"/>
                <a:chOff x="4343389" y="3999990"/>
                <a:chExt cx="2733324" cy="443720"/>
              </a:xfrm>
            </p:grpSpPr>
            <p:sp>
              <p:nvSpPr>
                <p:cNvPr id="648" name="文本框 647">
                  <a:extLst>
                    <a:ext uri="{FF2B5EF4-FFF2-40B4-BE49-F238E27FC236}">
                      <a16:creationId xmlns:a16="http://schemas.microsoft.com/office/drawing/2014/main" id="{78726601-9542-3647-2423-9ABD1AEA71F2}"/>
                    </a:ext>
                  </a:extLst>
                </p:cNvPr>
                <p:cNvSpPr txBox="1"/>
                <p:nvPr/>
              </p:nvSpPr>
              <p:spPr>
                <a:xfrm>
                  <a:off x="4603162" y="3999990"/>
                  <a:ext cx="2473551" cy="443720"/>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49" name="椭圆 648">
                  <a:extLst>
                    <a:ext uri="{FF2B5EF4-FFF2-40B4-BE49-F238E27FC236}">
                      <a16:creationId xmlns:a16="http://schemas.microsoft.com/office/drawing/2014/main" id="{8276A30B-CCA0-49C0-8D3F-4DB5E415D81A}"/>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4" name="组合 373">
                <a:extLst>
                  <a:ext uri="{FF2B5EF4-FFF2-40B4-BE49-F238E27FC236}">
                    <a16:creationId xmlns:a16="http://schemas.microsoft.com/office/drawing/2014/main" id="{741A0B94-B7BA-ADB4-4549-615E42A99EF8}"/>
                  </a:ext>
                </a:extLst>
              </p:cNvPr>
              <p:cNvGrpSpPr/>
              <p:nvPr/>
            </p:nvGrpSpPr>
            <p:grpSpPr>
              <a:xfrm>
                <a:off x="6541802" y="4732820"/>
                <a:ext cx="485394" cy="256179"/>
                <a:chOff x="1321468" y="3935267"/>
                <a:chExt cx="778844" cy="369332"/>
              </a:xfrm>
            </p:grpSpPr>
            <p:cxnSp>
              <p:nvCxnSpPr>
                <p:cNvPr id="646" name="直接连接符 645">
                  <a:extLst>
                    <a:ext uri="{FF2B5EF4-FFF2-40B4-BE49-F238E27FC236}">
                      <a16:creationId xmlns:a16="http://schemas.microsoft.com/office/drawing/2014/main" id="{3CEE44B6-178F-C895-4A18-831C495E27F8}"/>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7" name="文本框 646">
                      <a:extLst>
                        <a:ext uri="{FF2B5EF4-FFF2-40B4-BE49-F238E27FC236}">
                          <a16:creationId xmlns:a16="http://schemas.microsoft.com/office/drawing/2014/main" id="{C1719B44-0052-BD1A-F60E-3A5100E53379}"/>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6519D689-F522-6288-FD85-A0DAFCE28C10}"/>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7"/>
                      <a:stretch>
                        <a:fillRect b="-14754"/>
                      </a:stretch>
                    </a:blipFill>
                  </p:spPr>
                  <p:txBody>
                    <a:bodyPr/>
                    <a:lstStyle/>
                    <a:p>
                      <a:r>
                        <a:rPr lang="zh-CN" altLang="en-US">
                          <a:noFill/>
                        </a:rPr>
                        <a:t> </a:t>
                      </a:r>
                    </a:p>
                  </p:txBody>
                </p:sp>
              </mc:Fallback>
            </mc:AlternateContent>
          </p:grpSp>
          <p:grpSp>
            <p:nvGrpSpPr>
              <p:cNvPr id="375" name="组合 374">
                <a:extLst>
                  <a:ext uri="{FF2B5EF4-FFF2-40B4-BE49-F238E27FC236}">
                    <a16:creationId xmlns:a16="http://schemas.microsoft.com/office/drawing/2014/main" id="{EA0CB6FA-57C4-ADA1-7540-2AD93FF9CC1B}"/>
                  </a:ext>
                </a:extLst>
              </p:cNvPr>
              <p:cNvGrpSpPr/>
              <p:nvPr/>
            </p:nvGrpSpPr>
            <p:grpSpPr>
              <a:xfrm>
                <a:off x="6548794" y="4486568"/>
                <a:ext cx="478946" cy="256179"/>
                <a:chOff x="1359679" y="3915141"/>
                <a:chExt cx="768498" cy="369332"/>
              </a:xfrm>
            </p:grpSpPr>
            <p:cxnSp>
              <p:nvCxnSpPr>
                <p:cNvPr id="644" name="直接连接符 643">
                  <a:extLst>
                    <a:ext uri="{FF2B5EF4-FFF2-40B4-BE49-F238E27FC236}">
                      <a16:creationId xmlns:a16="http://schemas.microsoft.com/office/drawing/2014/main" id="{8A016317-3538-D0FE-DD1D-67619A4156A5}"/>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5" name="文本框 644">
                      <a:extLst>
                        <a:ext uri="{FF2B5EF4-FFF2-40B4-BE49-F238E27FC236}">
                          <a16:creationId xmlns:a16="http://schemas.microsoft.com/office/drawing/2014/main" id="{91161CD9-20C4-02D6-5DB3-70F966B8BB30}"/>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3144AF5C-0AFC-B353-9C89-083DE325C6ED}"/>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8"/>
                      <a:stretch>
                        <a:fillRect/>
                      </a:stretch>
                    </a:blipFill>
                  </p:spPr>
                  <p:txBody>
                    <a:bodyPr/>
                    <a:lstStyle/>
                    <a:p>
                      <a:r>
                        <a:rPr lang="zh-CN" altLang="en-US">
                          <a:noFill/>
                        </a:rPr>
                        <a:t> </a:t>
                      </a:r>
                    </a:p>
                  </p:txBody>
                </p:sp>
              </mc:Fallback>
            </mc:AlternateContent>
          </p:grpSp>
          <p:sp>
            <p:nvSpPr>
              <p:cNvPr id="407" name="文本框 406">
                <a:extLst>
                  <a:ext uri="{FF2B5EF4-FFF2-40B4-BE49-F238E27FC236}">
                    <a16:creationId xmlns:a16="http://schemas.microsoft.com/office/drawing/2014/main" id="{75A607C5-CF3E-50FC-9166-020EEC70BDF7}"/>
                  </a:ext>
                </a:extLst>
              </p:cNvPr>
              <p:cNvSpPr txBox="1"/>
              <p:nvPr/>
            </p:nvSpPr>
            <p:spPr>
              <a:xfrm>
                <a:off x="8583900" y="4775355"/>
                <a:ext cx="888064"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active </a:t>
                </a:r>
              </a:p>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learning</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8" name="箭头: 右 407">
                <a:extLst>
                  <a:ext uri="{FF2B5EF4-FFF2-40B4-BE49-F238E27FC236}">
                    <a16:creationId xmlns:a16="http://schemas.microsoft.com/office/drawing/2014/main" id="{C2EE3079-F594-06D5-929F-2B071C22A03F}"/>
                  </a:ext>
                </a:extLst>
              </p:cNvPr>
              <p:cNvSpPr/>
              <p:nvPr/>
            </p:nvSpPr>
            <p:spPr>
              <a:xfrm>
                <a:off x="8743019" y="5298575"/>
                <a:ext cx="669861" cy="3692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10" name="组合 409">
                <a:extLst>
                  <a:ext uri="{FF2B5EF4-FFF2-40B4-BE49-F238E27FC236}">
                    <a16:creationId xmlns:a16="http://schemas.microsoft.com/office/drawing/2014/main" id="{CA9EF1C8-A086-9EEF-30E7-5372536159CA}"/>
                  </a:ext>
                </a:extLst>
              </p:cNvPr>
              <p:cNvGrpSpPr/>
              <p:nvPr/>
            </p:nvGrpSpPr>
            <p:grpSpPr>
              <a:xfrm>
                <a:off x="9521533" y="4136322"/>
                <a:ext cx="2352853" cy="2284426"/>
                <a:chOff x="636212" y="292963"/>
                <a:chExt cx="3378328" cy="2924424"/>
              </a:xfrm>
            </p:grpSpPr>
            <p:cxnSp>
              <p:nvCxnSpPr>
                <p:cNvPr id="568" name="直接箭头连接符 567">
                  <a:extLst>
                    <a:ext uri="{FF2B5EF4-FFF2-40B4-BE49-F238E27FC236}">
                      <a16:creationId xmlns:a16="http://schemas.microsoft.com/office/drawing/2014/main" id="{83FE060D-B599-8A2B-90F5-FB719AE31A40}"/>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69" name="直接箭头连接符 568">
                  <a:extLst>
                    <a:ext uri="{FF2B5EF4-FFF2-40B4-BE49-F238E27FC236}">
                      <a16:creationId xmlns:a16="http://schemas.microsoft.com/office/drawing/2014/main" id="{25B06239-1E5A-614E-D962-4A7A9FDAD8BD}"/>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411" name="文本框 410">
                    <a:extLst>
                      <a:ext uri="{FF2B5EF4-FFF2-40B4-BE49-F238E27FC236}">
                        <a16:creationId xmlns:a16="http://schemas.microsoft.com/office/drawing/2014/main" id="{4164D3A6-81A7-89A5-7D16-A5E6D3194180}"/>
                      </a:ext>
                    </a:extLst>
                  </p:cNvPr>
                  <p:cNvSpPr txBox="1"/>
                  <p:nvPr/>
                </p:nvSpPr>
                <p:spPr>
                  <a:xfrm>
                    <a:off x="9263746" y="4132652"/>
                    <a:ext cx="215732"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411" name="文本框 410">
                    <a:extLst>
                      <a:ext uri="{FF2B5EF4-FFF2-40B4-BE49-F238E27FC236}">
                        <a16:creationId xmlns:a16="http://schemas.microsoft.com/office/drawing/2014/main" id="{4164D3A6-81A7-89A5-7D16-A5E6D3194180}"/>
                      </a:ext>
                    </a:extLst>
                  </p:cNvPr>
                  <p:cNvSpPr txBox="1">
                    <a:spLocks noRot="1" noChangeAspect="1" noMove="1" noResize="1" noEditPoints="1" noAdjustHandles="1" noChangeArrowheads="1" noChangeShapeType="1" noTextEdit="1"/>
                  </p:cNvSpPr>
                  <p:nvPr/>
                </p:nvSpPr>
                <p:spPr>
                  <a:xfrm>
                    <a:off x="9263746" y="4132652"/>
                    <a:ext cx="215732" cy="255301"/>
                  </a:xfrm>
                  <a:prstGeom prst="rect">
                    <a:avLst/>
                  </a:prstGeom>
                  <a:blipFill>
                    <a:blip r:embed="rId14"/>
                    <a:stretch>
                      <a:fillRect r="-51515" b="-6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2" name="文本框 411">
                    <a:extLst>
                      <a:ext uri="{FF2B5EF4-FFF2-40B4-BE49-F238E27FC236}">
                        <a16:creationId xmlns:a16="http://schemas.microsoft.com/office/drawing/2014/main" id="{69822978-A9BF-47BC-5618-134C2BA7FCEE}"/>
                      </a:ext>
                    </a:extLst>
                  </p:cNvPr>
                  <p:cNvSpPr txBox="1"/>
                  <p:nvPr/>
                </p:nvSpPr>
                <p:spPr>
                  <a:xfrm>
                    <a:off x="11849750" y="6292748"/>
                    <a:ext cx="196908"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412" name="文本框 411">
                    <a:extLst>
                      <a:ext uri="{FF2B5EF4-FFF2-40B4-BE49-F238E27FC236}">
                        <a16:creationId xmlns:a16="http://schemas.microsoft.com/office/drawing/2014/main" id="{69822978-A9BF-47BC-5618-134C2BA7FCEE}"/>
                      </a:ext>
                    </a:extLst>
                  </p:cNvPr>
                  <p:cNvSpPr txBox="1">
                    <a:spLocks noRot="1" noChangeAspect="1" noMove="1" noResize="1" noEditPoints="1" noAdjustHandles="1" noChangeArrowheads="1" noChangeShapeType="1" noTextEdit="1"/>
                  </p:cNvSpPr>
                  <p:nvPr/>
                </p:nvSpPr>
                <p:spPr>
                  <a:xfrm>
                    <a:off x="11849750" y="6292748"/>
                    <a:ext cx="196908" cy="255301"/>
                  </a:xfrm>
                  <a:prstGeom prst="rect">
                    <a:avLst/>
                  </a:prstGeom>
                  <a:blipFill>
                    <a:blip r:embed="rId15"/>
                    <a:stretch>
                      <a:fillRect r="-50000" b="-30000"/>
                    </a:stretch>
                  </a:blipFill>
                </p:spPr>
                <p:txBody>
                  <a:bodyPr/>
                  <a:lstStyle/>
                  <a:p>
                    <a:r>
                      <a:rPr lang="zh-CN" altLang="en-US">
                        <a:noFill/>
                      </a:rPr>
                      <a:t> </a:t>
                    </a:r>
                  </a:p>
                </p:txBody>
              </p:sp>
            </mc:Fallback>
          </mc:AlternateContent>
          <p:grpSp>
            <p:nvGrpSpPr>
              <p:cNvPr id="413" name="组合 412">
                <a:extLst>
                  <a:ext uri="{FF2B5EF4-FFF2-40B4-BE49-F238E27FC236}">
                    <a16:creationId xmlns:a16="http://schemas.microsoft.com/office/drawing/2014/main" id="{39D30DEC-9E55-AB89-3340-71C2E60FF928}"/>
                  </a:ext>
                </a:extLst>
              </p:cNvPr>
              <p:cNvGrpSpPr/>
              <p:nvPr/>
            </p:nvGrpSpPr>
            <p:grpSpPr>
              <a:xfrm>
                <a:off x="9769262" y="4276631"/>
                <a:ext cx="1703473" cy="307777"/>
                <a:chOff x="4343389" y="3999990"/>
                <a:chExt cx="2733324" cy="443720"/>
              </a:xfrm>
            </p:grpSpPr>
            <p:sp>
              <p:nvSpPr>
                <p:cNvPr id="566" name="文本框 565">
                  <a:extLst>
                    <a:ext uri="{FF2B5EF4-FFF2-40B4-BE49-F238E27FC236}">
                      <a16:creationId xmlns:a16="http://schemas.microsoft.com/office/drawing/2014/main" id="{5D12A9D9-B817-C773-2456-5F1ABB35A5D6}"/>
                    </a:ext>
                  </a:extLst>
                </p:cNvPr>
                <p:cNvSpPr txBox="1"/>
                <p:nvPr/>
              </p:nvSpPr>
              <p:spPr>
                <a:xfrm>
                  <a:off x="4603162" y="3999990"/>
                  <a:ext cx="2473551" cy="443720"/>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67" name="椭圆 566">
                  <a:extLst>
                    <a:ext uri="{FF2B5EF4-FFF2-40B4-BE49-F238E27FC236}">
                      <a16:creationId xmlns:a16="http://schemas.microsoft.com/office/drawing/2014/main" id="{1045B67C-9FAD-8D4C-B160-DE14D31368EE}"/>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4" name="组合 413">
                <a:extLst>
                  <a:ext uri="{FF2B5EF4-FFF2-40B4-BE49-F238E27FC236}">
                    <a16:creationId xmlns:a16="http://schemas.microsoft.com/office/drawing/2014/main" id="{C7F3AA34-7083-5C96-6F68-75F1217A5A01}"/>
                  </a:ext>
                </a:extLst>
              </p:cNvPr>
              <p:cNvGrpSpPr/>
              <p:nvPr/>
            </p:nvGrpSpPr>
            <p:grpSpPr>
              <a:xfrm>
                <a:off x="9675023" y="4733410"/>
                <a:ext cx="485394" cy="256179"/>
                <a:chOff x="1321468" y="3935267"/>
                <a:chExt cx="778844" cy="369332"/>
              </a:xfrm>
            </p:grpSpPr>
            <p:cxnSp>
              <p:nvCxnSpPr>
                <p:cNvPr id="564" name="直接连接符 563">
                  <a:extLst>
                    <a:ext uri="{FF2B5EF4-FFF2-40B4-BE49-F238E27FC236}">
                      <a16:creationId xmlns:a16="http://schemas.microsoft.com/office/drawing/2014/main" id="{32BCDA0E-5E29-A6A3-5DBA-674B4772ABA9}"/>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5" name="文本框 564">
                      <a:extLst>
                        <a:ext uri="{FF2B5EF4-FFF2-40B4-BE49-F238E27FC236}">
                          <a16:creationId xmlns:a16="http://schemas.microsoft.com/office/drawing/2014/main" id="{91CDD35C-2D26-EE1F-8541-F177D3021A17}"/>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15" name="文本框 214">
                      <a:extLst>
                        <a:ext uri="{FF2B5EF4-FFF2-40B4-BE49-F238E27FC236}">
                          <a16:creationId xmlns:a16="http://schemas.microsoft.com/office/drawing/2014/main" id="{9EDC7D6E-3589-DECF-469D-3988DE4FF322}"/>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11"/>
                      <a:stretch>
                        <a:fillRect b="-14754"/>
                      </a:stretch>
                    </a:blipFill>
                  </p:spPr>
                  <p:txBody>
                    <a:bodyPr/>
                    <a:lstStyle/>
                    <a:p>
                      <a:r>
                        <a:rPr lang="zh-CN" altLang="en-US">
                          <a:noFill/>
                        </a:rPr>
                        <a:t> </a:t>
                      </a:r>
                    </a:p>
                  </p:txBody>
                </p:sp>
              </mc:Fallback>
            </mc:AlternateContent>
          </p:grpSp>
          <p:grpSp>
            <p:nvGrpSpPr>
              <p:cNvPr id="415" name="组合 414">
                <a:extLst>
                  <a:ext uri="{FF2B5EF4-FFF2-40B4-BE49-F238E27FC236}">
                    <a16:creationId xmlns:a16="http://schemas.microsoft.com/office/drawing/2014/main" id="{324477E1-3401-EECF-EAC6-DF3E3D8FC2E5}"/>
                  </a:ext>
                </a:extLst>
              </p:cNvPr>
              <p:cNvGrpSpPr/>
              <p:nvPr/>
            </p:nvGrpSpPr>
            <p:grpSpPr>
              <a:xfrm>
                <a:off x="9682015" y="4487158"/>
                <a:ext cx="478946" cy="256179"/>
                <a:chOff x="1359679" y="3915141"/>
                <a:chExt cx="768498" cy="369332"/>
              </a:xfrm>
            </p:grpSpPr>
            <p:cxnSp>
              <p:nvCxnSpPr>
                <p:cNvPr id="562" name="直接连接符 561">
                  <a:extLst>
                    <a:ext uri="{FF2B5EF4-FFF2-40B4-BE49-F238E27FC236}">
                      <a16:creationId xmlns:a16="http://schemas.microsoft.com/office/drawing/2014/main" id="{D111BD99-D4EF-16A3-4155-700484373971}"/>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3" name="文本框 562">
                      <a:extLst>
                        <a:ext uri="{FF2B5EF4-FFF2-40B4-BE49-F238E27FC236}">
                          <a16:creationId xmlns:a16="http://schemas.microsoft.com/office/drawing/2014/main" id="{84FDCC29-8DB6-18F7-106A-1655FAF281CA}"/>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18" name="文本框 217">
                      <a:extLst>
                        <a:ext uri="{FF2B5EF4-FFF2-40B4-BE49-F238E27FC236}">
                          <a16:creationId xmlns:a16="http://schemas.microsoft.com/office/drawing/2014/main" id="{4A334822-654B-8F1B-CFDC-264380452389}"/>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12"/>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653" name="文本框 652">
                    <a:extLst>
                      <a:ext uri="{FF2B5EF4-FFF2-40B4-BE49-F238E27FC236}">
                        <a16:creationId xmlns:a16="http://schemas.microsoft.com/office/drawing/2014/main" id="{247B4411-9ECE-0D3B-1097-F77E237B232B}"/>
                      </a:ext>
                    </a:extLst>
                  </p:cNvPr>
                  <p:cNvSpPr txBox="1"/>
                  <p:nvPr/>
                </p:nvSpPr>
                <p:spPr>
                  <a:xfrm>
                    <a:off x="6125297" y="4111260"/>
                    <a:ext cx="215732" cy="255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653" name="文本框 652">
                    <a:extLst>
                      <a:ext uri="{FF2B5EF4-FFF2-40B4-BE49-F238E27FC236}">
                        <a16:creationId xmlns:a16="http://schemas.microsoft.com/office/drawing/2014/main" id="{247B4411-9ECE-0D3B-1097-F77E237B232B}"/>
                      </a:ext>
                    </a:extLst>
                  </p:cNvPr>
                  <p:cNvSpPr txBox="1">
                    <a:spLocks noRot="1" noChangeAspect="1" noMove="1" noResize="1" noEditPoints="1" noAdjustHandles="1" noChangeArrowheads="1" noChangeShapeType="1" noTextEdit="1"/>
                  </p:cNvSpPr>
                  <p:nvPr/>
                </p:nvSpPr>
                <p:spPr>
                  <a:xfrm>
                    <a:off x="6125297" y="4111260"/>
                    <a:ext cx="215732" cy="255301"/>
                  </a:xfrm>
                  <a:prstGeom prst="rect">
                    <a:avLst/>
                  </a:prstGeom>
                  <a:blipFill>
                    <a:blip r:embed="rId16"/>
                    <a:stretch>
                      <a:fillRect r="-51515" b="-62500"/>
                    </a:stretch>
                  </a:blipFill>
                </p:spPr>
                <p:txBody>
                  <a:bodyPr/>
                  <a:lstStyle/>
                  <a:p>
                    <a:r>
                      <a:rPr lang="zh-CN" altLang="en-US">
                        <a:noFill/>
                      </a:rPr>
                      <a:t> </a:t>
                    </a:r>
                  </a:p>
                </p:txBody>
              </p:sp>
            </mc:Fallback>
          </mc:AlternateContent>
          <p:grpSp>
            <p:nvGrpSpPr>
              <p:cNvPr id="674" name="组合 673">
                <a:extLst>
                  <a:ext uri="{FF2B5EF4-FFF2-40B4-BE49-F238E27FC236}">
                    <a16:creationId xmlns:a16="http://schemas.microsoft.com/office/drawing/2014/main" id="{8D058F6C-7899-A94E-6A0F-12D11D412940}"/>
                  </a:ext>
                </a:extLst>
              </p:cNvPr>
              <p:cNvGrpSpPr/>
              <p:nvPr/>
            </p:nvGrpSpPr>
            <p:grpSpPr>
              <a:xfrm>
                <a:off x="6258577" y="5022741"/>
                <a:ext cx="2423664" cy="1195863"/>
                <a:chOff x="6264439" y="4868796"/>
                <a:chExt cx="2423664" cy="1195863"/>
              </a:xfrm>
            </p:grpSpPr>
            <p:grpSp>
              <p:nvGrpSpPr>
                <p:cNvPr id="377" name="组合 376">
                  <a:extLst>
                    <a:ext uri="{FF2B5EF4-FFF2-40B4-BE49-F238E27FC236}">
                      <a16:creationId xmlns:a16="http://schemas.microsoft.com/office/drawing/2014/main" id="{115E9AB1-A8D8-8776-5695-3181749E10DB}"/>
                    </a:ext>
                  </a:extLst>
                </p:cNvPr>
                <p:cNvGrpSpPr/>
                <p:nvPr/>
              </p:nvGrpSpPr>
              <p:grpSpPr>
                <a:xfrm rot="2255408">
                  <a:off x="6698584" y="5060822"/>
                  <a:ext cx="1560017" cy="873931"/>
                  <a:chOff x="362518" y="6893226"/>
                  <a:chExt cx="2487894" cy="1390348"/>
                </a:xfrm>
                <a:solidFill>
                  <a:schemeClr val="accent1"/>
                </a:solidFill>
              </p:grpSpPr>
              <p:grpSp>
                <p:nvGrpSpPr>
                  <p:cNvPr id="595" name="组合 594">
                    <a:extLst>
                      <a:ext uri="{FF2B5EF4-FFF2-40B4-BE49-F238E27FC236}">
                        <a16:creationId xmlns:a16="http://schemas.microsoft.com/office/drawing/2014/main" id="{A7C21AFB-8925-F06A-21AD-F68692708E67}"/>
                      </a:ext>
                    </a:extLst>
                  </p:cNvPr>
                  <p:cNvGrpSpPr/>
                  <p:nvPr/>
                </p:nvGrpSpPr>
                <p:grpSpPr>
                  <a:xfrm>
                    <a:off x="362518" y="6893226"/>
                    <a:ext cx="2487894" cy="1390348"/>
                    <a:chOff x="492304" y="2651793"/>
                    <a:chExt cx="2897644" cy="1543241"/>
                  </a:xfrm>
                  <a:grpFill/>
                </p:grpSpPr>
                <p:sp>
                  <p:nvSpPr>
                    <p:cNvPr id="597" name="椭圆 596">
                      <a:extLst>
                        <a:ext uri="{FF2B5EF4-FFF2-40B4-BE49-F238E27FC236}">
                          <a16:creationId xmlns:a16="http://schemas.microsoft.com/office/drawing/2014/main" id="{13FC9C7C-538D-7417-4242-4DDDE4223D32}"/>
                        </a:ext>
                      </a:extLst>
                    </p:cNvPr>
                    <p:cNvSpPr/>
                    <p:nvPr/>
                  </p:nvSpPr>
                  <p:spPr>
                    <a:xfrm>
                      <a:off x="2287266" y="3373651"/>
                      <a:ext cx="92555"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8" name="椭圆 597">
                      <a:extLst>
                        <a:ext uri="{FF2B5EF4-FFF2-40B4-BE49-F238E27FC236}">
                          <a16:creationId xmlns:a16="http://schemas.microsoft.com/office/drawing/2014/main" id="{9F9E9304-EF80-D53C-B914-C1B7C85B19FD}"/>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9" name="椭圆 598">
                      <a:extLst>
                        <a:ext uri="{FF2B5EF4-FFF2-40B4-BE49-F238E27FC236}">
                          <a16:creationId xmlns:a16="http://schemas.microsoft.com/office/drawing/2014/main" id="{27287AF5-0EAD-A874-0A0E-AC4AFCCAB08D}"/>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0" name="椭圆 599">
                      <a:extLst>
                        <a:ext uri="{FF2B5EF4-FFF2-40B4-BE49-F238E27FC236}">
                          <a16:creationId xmlns:a16="http://schemas.microsoft.com/office/drawing/2014/main" id="{6DE48263-7FC8-8F0D-1BCA-0E6A5E80E54D}"/>
                        </a:ext>
                      </a:extLst>
                    </p:cNvPr>
                    <p:cNvSpPr/>
                    <p:nvPr/>
                  </p:nvSpPr>
                  <p:spPr>
                    <a:xfrm>
                      <a:off x="1121375" y="301500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1" name="椭圆 600">
                      <a:extLst>
                        <a:ext uri="{FF2B5EF4-FFF2-40B4-BE49-F238E27FC236}">
                          <a16:creationId xmlns:a16="http://schemas.microsoft.com/office/drawing/2014/main" id="{931605C4-693E-C7A3-CCA8-CBBA8E7264E1}"/>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2" name="椭圆 601">
                      <a:extLst>
                        <a:ext uri="{FF2B5EF4-FFF2-40B4-BE49-F238E27FC236}">
                          <a16:creationId xmlns:a16="http://schemas.microsoft.com/office/drawing/2014/main" id="{5A9D997E-0905-052F-4522-9C8DF2051DB0}"/>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3" name="椭圆 602">
                      <a:extLst>
                        <a:ext uri="{FF2B5EF4-FFF2-40B4-BE49-F238E27FC236}">
                          <a16:creationId xmlns:a16="http://schemas.microsoft.com/office/drawing/2014/main" id="{A15EBF27-A221-0A8A-83D2-71F451F2206E}"/>
                        </a:ext>
                      </a:extLst>
                    </p:cNvPr>
                    <p:cNvSpPr/>
                    <p:nvPr/>
                  </p:nvSpPr>
                  <p:spPr>
                    <a:xfrm>
                      <a:off x="905157" y="293127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4" name="椭圆 603">
                      <a:extLst>
                        <a:ext uri="{FF2B5EF4-FFF2-40B4-BE49-F238E27FC236}">
                          <a16:creationId xmlns:a16="http://schemas.microsoft.com/office/drawing/2014/main" id="{755BF36D-A6A2-DB9D-641B-76F0AC9A68B2}"/>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5" name="椭圆 604">
                      <a:extLst>
                        <a:ext uri="{FF2B5EF4-FFF2-40B4-BE49-F238E27FC236}">
                          <a16:creationId xmlns:a16="http://schemas.microsoft.com/office/drawing/2014/main" id="{B979880F-635E-4F6C-3C59-C00AA917C034}"/>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6" name="椭圆 605">
                      <a:extLst>
                        <a:ext uri="{FF2B5EF4-FFF2-40B4-BE49-F238E27FC236}">
                          <a16:creationId xmlns:a16="http://schemas.microsoft.com/office/drawing/2014/main" id="{76201682-4060-6121-9E55-FAEE8394A59F}"/>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7" name="椭圆 606">
                      <a:extLst>
                        <a:ext uri="{FF2B5EF4-FFF2-40B4-BE49-F238E27FC236}">
                          <a16:creationId xmlns:a16="http://schemas.microsoft.com/office/drawing/2014/main" id="{65419060-649B-03E0-3013-61C7213BB046}"/>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8" name="椭圆 607">
                      <a:extLst>
                        <a:ext uri="{FF2B5EF4-FFF2-40B4-BE49-F238E27FC236}">
                          <a16:creationId xmlns:a16="http://schemas.microsoft.com/office/drawing/2014/main" id="{44E65395-9DCE-D570-1647-5DA1CD697CBB}"/>
                        </a:ext>
                      </a:extLst>
                    </p:cNvPr>
                    <p:cNvSpPr/>
                    <p:nvPr/>
                  </p:nvSpPr>
                  <p:spPr>
                    <a:xfrm>
                      <a:off x="492304" y="410619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9" name="椭圆 608">
                      <a:extLst>
                        <a:ext uri="{FF2B5EF4-FFF2-40B4-BE49-F238E27FC236}">
                          <a16:creationId xmlns:a16="http://schemas.microsoft.com/office/drawing/2014/main" id="{2476E82E-1C92-2CD4-602C-D40160A7BE72}"/>
                        </a:ext>
                      </a:extLst>
                    </p:cNvPr>
                    <p:cNvSpPr/>
                    <p:nvPr/>
                  </p:nvSpPr>
                  <p:spPr>
                    <a:xfrm>
                      <a:off x="2617663" y="3263113"/>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0" name="椭圆 609">
                      <a:extLst>
                        <a:ext uri="{FF2B5EF4-FFF2-40B4-BE49-F238E27FC236}">
                          <a16:creationId xmlns:a16="http://schemas.microsoft.com/office/drawing/2014/main" id="{1C5F4440-1A58-5FD4-4EAE-4FFCB3F2BE6E}"/>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1" name="椭圆 610">
                      <a:extLst>
                        <a:ext uri="{FF2B5EF4-FFF2-40B4-BE49-F238E27FC236}">
                          <a16:creationId xmlns:a16="http://schemas.microsoft.com/office/drawing/2014/main" id="{B480C758-5E78-DF37-E053-EFC36CFCC3B7}"/>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2" name="椭圆 611">
                      <a:extLst>
                        <a:ext uri="{FF2B5EF4-FFF2-40B4-BE49-F238E27FC236}">
                          <a16:creationId xmlns:a16="http://schemas.microsoft.com/office/drawing/2014/main" id="{F280BFB4-855E-71F9-2867-65E0B602B62A}"/>
                        </a:ext>
                      </a:extLst>
                    </p:cNvPr>
                    <p:cNvSpPr/>
                    <p:nvPr/>
                  </p:nvSpPr>
                  <p:spPr>
                    <a:xfrm>
                      <a:off x="2806782" y="34230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3" name="椭圆 612">
                      <a:extLst>
                        <a:ext uri="{FF2B5EF4-FFF2-40B4-BE49-F238E27FC236}">
                          <a16:creationId xmlns:a16="http://schemas.microsoft.com/office/drawing/2014/main" id="{65661DE8-43D0-5E90-AB2F-CB8479422871}"/>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4" name="椭圆 613">
                      <a:extLst>
                        <a:ext uri="{FF2B5EF4-FFF2-40B4-BE49-F238E27FC236}">
                          <a16:creationId xmlns:a16="http://schemas.microsoft.com/office/drawing/2014/main" id="{67AD4789-8C44-AF78-47D2-21F8B91C3745}"/>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5" name="椭圆 614">
                      <a:extLst>
                        <a:ext uri="{FF2B5EF4-FFF2-40B4-BE49-F238E27FC236}">
                          <a16:creationId xmlns:a16="http://schemas.microsoft.com/office/drawing/2014/main" id="{739E7824-82FD-D2D1-08ED-8FEAA3DFD454}"/>
                        </a:ext>
                      </a:extLst>
                    </p:cNvPr>
                    <p:cNvSpPr/>
                    <p:nvPr/>
                  </p:nvSpPr>
                  <p:spPr>
                    <a:xfrm>
                      <a:off x="3297392" y="2651793"/>
                      <a:ext cx="92556" cy="88837"/>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6" name="椭圆 615">
                      <a:extLst>
                        <a:ext uri="{FF2B5EF4-FFF2-40B4-BE49-F238E27FC236}">
                          <a16:creationId xmlns:a16="http://schemas.microsoft.com/office/drawing/2014/main" id="{C7A45BC6-02DE-5394-6608-87ED643D1F6D}"/>
                        </a:ext>
                      </a:extLst>
                    </p:cNvPr>
                    <p:cNvSpPr/>
                    <p:nvPr/>
                  </p:nvSpPr>
                  <p:spPr>
                    <a:xfrm>
                      <a:off x="1516428" y="28727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7" name="椭圆 616">
                      <a:extLst>
                        <a:ext uri="{FF2B5EF4-FFF2-40B4-BE49-F238E27FC236}">
                          <a16:creationId xmlns:a16="http://schemas.microsoft.com/office/drawing/2014/main" id="{898AC75B-2966-A775-98F7-B044CBF3630F}"/>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8" name="椭圆 617">
                      <a:extLst>
                        <a:ext uri="{FF2B5EF4-FFF2-40B4-BE49-F238E27FC236}">
                          <a16:creationId xmlns:a16="http://schemas.microsoft.com/office/drawing/2014/main" id="{6ED0B57A-651D-27A0-8B11-513AE083A05E}"/>
                        </a:ext>
                      </a:extLst>
                    </p:cNvPr>
                    <p:cNvSpPr/>
                    <p:nvPr/>
                  </p:nvSpPr>
                  <p:spPr>
                    <a:xfrm>
                      <a:off x="2486541" y="3473538"/>
                      <a:ext cx="92555"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9" name="椭圆 618">
                      <a:extLst>
                        <a:ext uri="{FF2B5EF4-FFF2-40B4-BE49-F238E27FC236}">
                          <a16:creationId xmlns:a16="http://schemas.microsoft.com/office/drawing/2014/main" id="{0D7D868D-CB2D-F519-9EDE-68FC82685A36}"/>
                        </a:ext>
                      </a:extLst>
                    </p:cNvPr>
                    <p:cNvSpPr/>
                    <p:nvPr/>
                  </p:nvSpPr>
                  <p:spPr>
                    <a:xfrm>
                      <a:off x="2005243" y="3301157"/>
                      <a:ext cx="92555"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0" name="椭圆 619">
                      <a:extLst>
                        <a:ext uri="{FF2B5EF4-FFF2-40B4-BE49-F238E27FC236}">
                          <a16:creationId xmlns:a16="http://schemas.microsoft.com/office/drawing/2014/main" id="{9E4ACE28-E1D9-F561-9942-26CCA9A32D1B}"/>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1" name="椭圆 620">
                      <a:extLst>
                        <a:ext uri="{FF2B5EF4-FFF2-40B4-BE49-F238E27FC236}">
                          <a16:creationId xmlns:a16="http://schemas.microsoft.com/office/drawing/2014/main" id="{F6426538-1EB1-DCE7-018C-810A9348D997}"/>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6" name="椭圆 595">
                    <a:extLst>
                      <a:ext uri="{FF2B5EF4-FFF2-40B4-BE49-F238E27FC236}">
                        <a16:creationId xmlns:a16="http://schemas.microsoft.com/office/drawing/2014/main" id="{E10045D5-365B-EC46-EDC9-F319930B958C}"/>
                      </a:ext>
                    </a:extLst>
                  </p:cNvPr>
                  <p:cNvSpPr/>
                  <p:nvPr/>
                </p:nvSpPr>
                <p:spPr>
                  <a:xfrm>
                    <a:off x="2037756" y="7319850"/>
                    <a:ext cx="79467"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3" name="组合 672">
                  <a:extLst>
                    <a:ext uri="{FF2B5EF4-FFF2-40B4-BE49-F238E27FC236}">
                      <a16:creationId xmlns:a16="http://schemas.microsoft.com/office/drawing/2014/main" id="{C9CBACAB-9DE4-8C2F-6845-6A1F7F2A99F4}"/>
                    </a:ext>
                  </a:extLst>
                </p:cNvPr>
                <p:cNvGrpSpPr/>
                <p:nvPr/>
              </p:nvGrpSpPr>
              <p:grpSpPr>
                <a:xfrm>
                  <a:off x="6264439" y="4868796"/>
                  <a:ext cx="2423664" cy="1195863"/>
                  <a:chOff x="6264439" y="4868796"/>
                  <a:chExt cx="2423664" cy="1195863"/>
                </a:xfrm>
              </p:grpSpPr>
              <p:grpSp>
                <p:nvGrpSpPr>
                  <p:cNvPr id="376" name="组合 375">
                    <a:extLst>
                      <a:ext uri="{FF2B5EF4-FFF2-40B4-BE49-F238E27FC236}">
                        <a16:creationId xmlns:a16="http://schemas.microsoft.com/office/drawing/2014/main" id="{AF3D9DC5-B549-5EBF-3181-6C3E018A0060}"/>
                      </a:ext>
                    </a:extLst>
                  </p:cNvPr>
                  <p:cNvGrpSpPr/>
                  <p:nvPr/>
                </p:nvGrpSpPr>
                <p:grpSpPr>
                  <a:xfrm rot="8252622">
                    <a:off x="6264439" y="5241838"/>
                    <a:ext cx="1080323" cy="340077"/>
                    <a:chOff x="623025" y="7028925"/>
                    <a:chExt cx="1733443" cy="501359"/>
                  </a:xfrm>
                  <a:solidFill>
                    <a:schemeClr val="accent1"/>
                  </a:solidFill>
                </p:grpSpPr>
                <p:grpSp>
                  <p:nvGrpSpPr>
                    <p:cNvPr id="622" name="组合 621">
                      <a:extLst>
                        <a:ext uri="{FF2B5EF4-FFF2-40B4-BE49-F238E27FC236}">
                          <a16:creationId xmlns:a16="http://schemas.microsoft.com/office/drawing/2014/main" id="{991B8D93-92D5-238A-08B7-A4366771C8B3}"/>
                        </a:ext>
                      </a:extLst>
                    </p:cNvPr>
                    <p:cNvGrpSpPr/>
                    <p:nvPr/>
                  </p:nvGrpSpPr>
                  <p:grpSpPr>
                    <a:xfrm>
                      <a:off x="623025" y="7028925"/>
                      <a:ext cx="1733443" cy="501359"/>
                      <a:chOff x="795716" y="2802413"/>
                      <a:chExt cx="2018935" cy="556492"/>
                    </a:xfrm>
                    <a:grpFill/>
                  </p:grpSpPr>
                  <p:sp>
                    <p:nvSpPr>
                      <p:cNvPr id="624" name="椭圆 623">
                        <a:extLst>
                          <a:ext uri="{FF2B5EF4-FFF2-40B4-BE49-F238E27FC236}">
                            <a16:creationId xmlns:a16="http://schemas.microsoft.com/office/drawing/2014/main" id="{22D1FD74-079A-F144-C713-BE2FD04F2864}"/>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5" name="椭圆 624">
                        <a:extLst>
                          <a:ext uri="{FF2B5EF4-FFF2-40B4-BE49-F238E27FC236}">
                            <a16:creationId xmlns:a16="http://schemas.microsoft.com/office/drawing/2014/main" id="{32EA0A1B-4831-AB3E-672C-A16BCDB91EAF}"/>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6" name="椭圆 625">
                        <a:extLst>
                          <a:ext uri="{FF2B5EF4-FFF2-40B4-BE49-F238E27FC236}">
                            <a16:creationId xmlns:a16="http://schemas.microsoft.com/office/drawing/2014/main" id="{BC47953A-3EEB-E80D-5832-20576F3B2A54}"/>
                          </a:ext>
                        </a:extLst>
                      </p:cNvPr>
                      <p:cNvSpPr/>
                      <p:nvPr/>
                    </p:nvSpPr>
                    <p:spPr>
                      <a:xfrm>
                        <a:off x="795716" y="3164117"/>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7" name="椭圆 626">
                        <a:extLst>
                          <a:ext uri="{FF2B5EF4-FFF2-40B4-BE49-F238E27FC236}">
                            <a16:creationId xmlns:a16="http://schemas.microsoft.com/office/drawing/2014/main" id="{9C643DF5-22DC-97E0-BEB8-A457FA8171B8}"/>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8" name="椭圆 627">
                        <a:extLst>
                          <a:ext uri="{FF2B5EF4-FFF2-40B4-BE49-F238E27FC236}">
                            <a16:creationId xmlns:a16="http://schemas.microsoft.com/office/drawing/2014/main" id="{83BE9930-6E33-BA1B-C6F5-8B0F7BA924B4}"/>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9" name="椭圆 628">
                        <a:extLst>
                          <a:ext uri="{FF2B5EF4-FFF2-40B4-BE49-F238E27FC236}">
                            <a16:creationId xmlns:a16="http://schemas.microsoft.com/office/drawing/2014/main" id="{DAD5A742-B0A5-D7F6-A435-6E5D7E120A65}"/>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0" name="椭圆 629">
                        <a:extLst>
                          <a:ext uri="{FF2B5EF4-FFF2-40B4-BE49-F238E27FC236}">
                            <a16:creationId xmlns:a16="http://schemas.microsoft.com/office/drawing/2014/main" id="{2BB28DF9-22DA-85FF-CF5B-DD1FADCCCA1F}"/>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1" name="椭圆 630">
                        <a:extLst>
                          <a:ext uri="{FF2B5EF4-FFF2-40B4-BE49-F238E27FC236}">
                            <a16:creationId xmlns:a16="http://schemas.microsoft.com/office/drawing/2014/main" id="{FA6F7D3F-D3D6-C2E3-9025-58E8DD6B437C}"/>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2" name="椭圆 631">
                        <a:extLst>
                          <a:ext uri="{FF2B5EF4-FFF2-40B4-BE49-F238E27FC236}">
                            <a16:creationId xmlns:a16="http://schemas.microsoft.com/office/drawing/2014/main" id="{35C534A7-A96D-6042-60DD-E89FB160387C}"/>
                          </a:ext>
                        </a:extLst>
                      </p:cNvPr>
                      <p:cNvSpPr/>
                      <p:nvPr/>
                    </p:nvSpPr>
                    <p:spPr>
                      <a:xfrm>
                        <a:off x="1663719" y="2894800"/>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3" name="椭圆 632">
                        <a:extLst>
                          <a:ext uri="{FF2B5EF4-FFF2-40B4-BE49-F238E27FC236}">
                            <a16:creationId xmlns:a16="http://schemas.microsoft.com/office/drawing/2014/main" id="{B152535C-5796-B93F-7608-39BDBDC63C23}"/>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4" name="椭圆 633">
                        <a:extLst>
                          <a:ext uri="{FF2B5EF4-FFF2-40B4-BE49-F238E27FC236}">
                            <a16:creationId xmlns:a16="http://schemas.microsoft.com/office/drawing/2014/main" id="{97A17AB2-0B13-1CBC-6952-CD85DDB278F5}"/>
                          </a:ext>
                        </a:extLst>
                      </p:cNvPr>
                      <p:cNvSpPr/>
                      <p:nvPr/>
                    </p:nvSpPr>
                    <p:spPr>
                      <a:xfrm>
                        <a:off x="2327113" y="2802413"/>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5" name="椭圆 634">
                        <a:extLst>
                          <a:ext uri="{FF2B5EF4-FFF2-40B4-BE49-F238E27FC236}">
                            <a16:creationId xmlns:a16="http://schemas.microsoft.com/office/drawing/2014/main" id="{D7C06228-27EC-BC94-5CE9-9D4280DC388C}"/>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6" name="椭圆 635">
                        <a:extLst>
                          <a:ext uri="{FF2B5EF4-FFF2-40B4-BE49-F238E27FC236}">
                            <a16:creationId xmlns:a16="http://schemas.microsoft.com/office/drawing/2014/main" id="{675C9355-70FF-C4DB-7C89-81ED964C2282}"/>
                          </a:ext>
                        </a:extLst>
                      </p:cNvPr>
                      <p:cNvSpPr/>
                      <p:nvPr/>
                    </p:nvSpPr>
                    <p:spPr>
                      <a:xfrm>
                        <a:off x="1772014" y="3227728"/>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7" name="椭圆 636">
                        <a:extLst>
                          <a:ext uri="{FF2B5EF4-FFF2-40B4-BE49-F238E27FC236}">
                            <a16:creationId xmlns:a16="http://schemas.microsoft.com/office/drawing/2014/main" id="{ED3B5D54-4B17-1D24-6D27-C8EC4F2AE09C}"/>
                          </a:ext>
                        </a:extLst>
                      </p:cNvPr>
                      <p:cNvSpPr/>
                      <p:nvPr/>
                    </p:nvSpPr>
                    <p:spPr>
                      <a:xfrm>
                        <a:off x="1243079" y="3270070"/>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8" name="椭圆 637">
                        <a:extLst>
                          <a:ext uri="{FF2B5EF4-FFF2-40B4-BE49-F238E27FC236}">
                            <a16:creationId xmlns:a16="http://schemas.microsoft.com/office/drawing/2014/main" id="{5FBE4F6E-67D1-1D38-54BD-0639D243C921}"/>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9" name="椭圆 638">
                        <a:extLst>
                          <a:ext uri="{FF2B5EF4-FFF2-40B4-BE49-F238E27FC236}">
                            <a16:creationId xmlns:a16="http://schemas.microsoft.com/office/drawing/2014/main" id="{4F12E1A9-DB69-1B47-6E73-1507274BE166}"/>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0" name="椭圆 639">
                        <a:extLst>
                          <a:ext uri="{FF2B5EF4-FFF2-40B4-BE49-F238E27FC236}">
                            <a16:creationId xmlns:a16="http://schemas.microsoft.com/office/drawing/2014/main" id="{F7246882-DF46-0011-62BA-89BBA4D110C6}"/>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1" name="椭圆 640">
                        <a:extLst>
                          <a:ext uri="{FF2B5EF4-FFF2-40B4-BE49-F238E27FC236}">
                            <a16:creationId xmlns:a16="http://schemas.microsoft.com/office/drawing/2014/main" id="{39278FA3-E364-0F58-B117-758E46E5B9B4}"/>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2" name="椭圆 641">
                        <a:extLst>
                          <a:ext uri="{FF2B5EF4-FFF2-40B4-BE49-F238E27FC236}">
                            <a16:creationId xmlns:a16="http://schemas.microsoft.com/office/drawing/2014/main" id="{916B65B6-8C89-58A2-D9E2-35EC669BF561}"/>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3" name="椭圆 642">
                        <a:extLst>
                          <a:ext uri="{FF2B5EF4-FFF2-40B4-BE49-F238E27FC236}">
                            <a16:creationId xmlns:a16="http://schemas.microsoft.com/office/drawing/2014/main" id="{28F3BCA8-D0E2-1FAA-F8D8-B773C7E7B608}"/>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3" name="椭圆 622">
                      <a:extLst>
                        <a:ext uri="{FF2B5EF4-FFF2-40B4-BE49-F238E27FC236}">
                          <a16:creationId xmlns:a16="http://schemas.microsoft.com/office/drawing/2014/main" id="{97241B43-AAE1-3357-A863-EDEEDDB35B4D}"/>
                        </a:ext>
                      </a:extLst>
                    </p:cNvPr>
                    <p:cNvSpPr/>
                    <p:nvPr/>
                  </p:nvSpPr>
                  <p:spPr>
                    <a:xfrm>
                      <a:off x="1256558" y="7444415"/>
                      <a:ext cx="79467"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5" name="任意多边形: 形状 654">
                    <a:extLst>
                      <a:ext uri="{FF2B5EF4-FFF2-40B4-BE49-F238E27FC236}">
                        <a16:creationId xmlns:a16="http://schemas.microsoft.com/office/drawing/2014/main" id="{A4A22321-C636-0E7C-45D6-30CC60DCEC02}"/>
                      </a:ext>
                    </a:extLst>
                  </p:cNvPr>
                  <p:cNvSpPr/>
                  <p:nvPr/>
                </p:nvSpPr>
                <p:spPr>
                  <a:xfrm>
                    <a:off x="6416431" y="5114562"/>
                    <a:ext cx="2271672" cy="827735"/>
                  </a:xfrm>
                  <a:custGeom>
                    <a:avLst/>
                    <a:gdLst>
                      <a:gd name="connsiteX0" fmla="*/ 0 w 2271672"/>
                      <a:gd name="connsiteY0" fmla="*/ 827735 h 827735"/>
                      <a:gd name="connsiteX1" fmla="*/ 518420 w 2271672"/>
                      <a:gd name="connsiteY1" fmla="*/ 139982 h 827735"/>
                      <a:gd name="connsiteX2" fmla="*/ 864902 w 2271672"/>
                      <a:gd name="connsiteY2" fmla="*/ 1910 h 827735"/>
                      <a:gd name="connsiteX3" fmla="*/ 1151466 w 2271672"/>
                      <a:gd name="connsiteY3" fmla="*/ 184269 h 827735"/>
                      <a:gd name="connsiteX4" fmla="*/ 1388533 w 2271672"/>
                      <a:gd name="connsiteY4" fmla="*/ 598484 h 827735"/>
                      <a:gd name="connsiteX5" fmla="*/ 1591733 w 2271672"/>
                      <a:gd name="connsiteY5" fmla="*/ 720925 h 827735"/>
                      <a:gd name="connsiteX6" fmla="*/ 1820984 w 2271672"/>
                      <a:gd name="connsiteY6" fmla="*/ 707900 h 827735"/>
                      <a:gd name="connsiteX7" fmla="*/ 2068472 w 2271672"/>
                      <a:gd name="connsiteY7" fmla="*/ 569828 h 827735"/>
                      <a:gd name="connsiteX8" fmla="*/ 2271672 w 2271672"/>
                      <a:gd name="connsiteY8" fmla="*/ 337971 h 8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672" h="827735">
                        <a:moveTo>
                          <a:pt x="0" y="827735"/>
                        </a:moveTo>
                        <a:cubicBezTo>
                          <a:pt x="187135" y="552677"/>
                          <a:pt x="374270" y="277619"/>
                          <a:pt x="518420" y="139982"/>
                        </a:cubicBezTo>
                        <a:cubicBezTo>
                          <a:pt x="662570" y="2345"/>
                          <a:pt x="759394" y="-5471"/>
                          <a:pt x="864902" y="1910"/>
                        </a:cubicBezTo>
                        <a:cubicBezTo>
                          <a:pt x="970410" y="9291"/>
                          <a:pt x="1064194" y="84840"/>
                          <a:pt x="1151466" y="184269"/>
                        </a:cubicBezTo>
                        <a:cubicBezTo>
                          <a:pt x="1238738" y="283698"/>
                          <a:pt x="1315155" y="509041"/>
                          <a:pt x="1388533" y="598484"/>
                        </a:cubicBezTo>
                        <a:cubicBezTo>
                          <a:pt x="1461911" y="687927"/>
                          <a:pt x="1519658" y="702689"/>
                          <a:pt x="1591733" y="720925"/>
                        </a:cubicBezTo>
                        <a:cubicBezTo>
                          <a:pt x="1663808" y="739161"/>
                          <a:pt x="1741528" y="733083"/>
                          <a:pt x="1820984" y="707900"/>
                        </a:cubicBezTo>
                        <a:cubicBezTo>
                          <a:pt x="1900440" y="682717"/>
                          <a:pt x="1993357" y="631483"/>
                          <a:pt x="2068472" y="569828"/>
                        </a:cubicBezTo>
                        <a:cubicBezTo>
                          <a:pt x="2143587" y="508173"/>
                          <a:pt x="2207629" y="423072"/>
                          <a:pt x="2271672" y="337971"/>
                        </a:cubicBezTo>
                      </a:path>
                    </a:pathLst>
                  </a:cu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6" name="椭圆 655">
                    <a:extLst>
                      <a:ext uri="{FF2B5EF4-FFF2-40B4-BE49-F238E27FC236}">
                        <a16:creationId xmlns:a16="http://schemas.microsoft.com/office/drawing/2014/main" id="{AAB3269C-AA59-A4CE-85CE-DC277B849442}"/>
                      </a:ext>
                    </a:extLst>
                  </p:cNvPr>
                  <p:cNvSpPr/>
                  <p:nvPr/>
                </p:nvSpPr>
                <p:spPr>
                  <a:xfrm rot="2255408">
                    <a:off x="8130313" y="594593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7" name="椭圆 656">
                    <a:extLst>
                      <a:ext uri="{FF2B5EF4-FFF2-40B4-BE49-F238E27FC236}">
                        <a16:creationId xmlns:a16="http://schemas.microsoft.com/office/drawing/2014/main" id="{7738124D-EB19-6EBB-2371-A12454679ED5}"/>
                      </a:ext>
                    </a:extLst>
                  </p:cNvPr>
                  <p:cNvSpPr/>
                  <p:nvPr/>
                </p:nvSpPr>
                <p:spPr>
                  <a:xfrm rot="2255408">
                    <a:off x="7492236" y="522438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8" name="任意多边形: 形状 657">
                    <a:extLst>
                      <a:ext uri="{FF2B5EF4-FFF2-40B4-BE49-F238E27FC236}">
                        <a16:creationId xmlns:a16="http://schemas.microsoft.com/office/drawing/2014/main" id="{5296623D-D748-A35B-8BDA-FAAFFD035FB1}"/>
                      </a:ext>
                    </a:extLst>
                  </p:cNvPr>
                  <p:cNvSpPr/>
                  <p:nvPr/>
                </p:nvSpPr>
                <p:spPr>
                  <a:xfrm>
                    <a:off x="6421641" y="5058467"/>
                    <a:ext cx="2243015" cy="800466"/>
                  </a:xfrm>
                  <a:custGeom>
                    <a:avLst/>
                    <a:gdLst>
                      <a:gd name="connsiteX0" fmla="*/ 0 w 2243015"/>
                      <a:gd name="connsiteY0" fmla="*/ 800466 h 800466"/>
                      <a:gd name="connsiteX1" fmla="*/ 190174 w 2243015"/>
                      <a:gd name="connsiteY1" fmla="*/ 532138 h 800466"/>
                      <a:gd name="connsiteX2" fmla="*/ 395980 w 2243015"/>
                      <a:gd name="connsiteY2" fmla="*/ 266415 h 800466"/>
                      <a:gd name="connsiteX3" fmla="*/ 588759 w 2243015"/>
                      <a:gd name="connsiteY3" fmla="*/ 73636 h 800466"/>
                      <a:gd name="connsiteX4" fmla="*/ 846667 w 2243015"/>
                      <a:gd name="connsiteY4" fmla="*/ 692 h 800466"/>
                      <a:gd name="connsiteX5" fmla="*/ 1031631 w 2243015"/>
                      <a:gd name="connsiteY5" fmla="*/ 110107 h 800466"/>
                      <a:gd name="connsiteX6" fmla="*/ 1326010 w 2243015"/>
                      <a:gd name="connsiteY6" fmla="*/ 571215 h 800466"/>
                      <a:gd name="connsiteX7" fmla="*/ 1656862 w 2243015"/>
                      <a:gd name="connsiteY7" fmla="*/ 717102 h 800466"/>
                      <a:gd name="connsiteX8" fmla="*/ 2243015 w 2243015"/>
                      <a:gd name="connsiteY8" fmla="*/ 683236 h 8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015" h="800466">
                        <a:moveTo>
                          <a:pt x="0" y="800466"/>
                        </a:moveTo>
                        <a:cubicBezTo>
                          <a:pt x="62088" y="710806"/>
                          <a:pt x="124177" y="621147"/>
                          <a:pt x="190174" y="532138"/>
                        </a:cubicBezTo>
                        <a:cubicBezTo>
                          <a:pt x="256171" y="443129"/>
                          <a:pt x="329549" y="342832"/>
                          <a:pt x="395980" y="266415"/>
                        </a:cubicBezTo>
                        <a:cubicBezTo>
                          <a:pt x="462411" y="189998"/>
                          <a:pt x="513645" y="117923"/>
                          <a:pt x="588759" y="73636"/>
                        </a:cubicBezTo>
                        <a:cubicBezTo>
                          <a:pt x="663873" y="29349"/>
                          <a:pt x="772855" y="-5386"/>
                          <a:pt x="846667" y="692"/>
                        </a:cubicBezTo>
                        <a:cubicBezTo>
                          <a:pt x="920479" y="6770"/>
                          <a:pt x="951741" y="15020"/>
                          <a:pt x="1031631" y="110107"/>
                        </a:cubicBezTo>
                        <a:cubicBezTo>
                          <a:pt x="1111522" y="205194"/>
                          <a:pt x="1221805" y="470049"/>
                          <a:pt x="1326010" y="571215"/>
                        </a:cubicBezTo>
                        <a:cubicBezTo>
                          <a:pt x="1430215" y="672381"/>
                          <a:pt x="1504028" y="698432"/>
                          <a:pt x="1656862" y="717102"/>
                        </a:cubicBezTo>
                        <a:cubicBezTo>
                          <a:pt x="1809696" y="735772"/>
                          <a:pt x="2026355" y="709504"/>
                          <a:pt x="2243015" y="683236"/>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9" name="椭圆 658">
                    <a:extLst>
                      <a:ext uri="{FF2B5EF4-FFF2-40B4-BE49-F238E27FC236}">
                        <a16:creationId xmlns:a16="http://schemas.microsoft.com/office/drawing/2014/main" id="{6DA893B8-0630-2F6B-778A-AA0C0506F78D}"/>
                      </a:ext>
                    </a:extLst>
                  </p:cNvPr>
                  <p:cNvSpPr/>
                  <p:nvPr/>
                </p:nvSpPr>
                <p:spPr>
                  <a:xfrm rot="2255408">
                    <a:off x="7445819" y="504613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0" name="椭圆 659">
                    <a:extLst>
                      <a:ext uri="{FF2B5EF4-FFF2-40B4-BE49-F238E27FC236}">
                        <a16:creationId xmlns:a16="http://schemas.microsoft.com/office/drawing/2014/main" id="{0AD20FF5-380B-B779-9D6E-72DD5BECBF32}"/>
                      </a:ext>
                    </a:extLst>
                  </p:cNvPr>
                  <p:cNvSpPr/>
                  <p:nvPr/>
                </p:nvSpPr>
                <p:spPr>
                  <a:xfrm rot="2255408">
                    <a:off x="6501368" y="551130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2" name="椭圆 661">
                    <a:extLst>
                      <a:ext uri="{FF2B5EF4-FFF2-40B4-BE49-F238E27FC236}">
                        <a16:creationId xmlns:a16="http://schemas.microsoft.com/office/drawing/2014/main" id="{80BBA17C-961F-270F-8AEF-821B2EEC1703}"/>
                      </a:ext>
                    </a:extLst>
                  </p:cNvPr>
                  <p:cNvSpPr/>
                  <p:nvPr/>
                </p:nvSpPr>
                <p:spPr>
                  <a:xfrm rot="8252622">
                    <a:off x="7023742" y="495992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3" name="椭圆 662">
                    <a:extLst>
                      <a:ext uri="{FF2B5EF4-FFF2-40B4-BE49-F238E27FC236}">
                        <a16:creationId xmlns:a16="http://schemas.microsoft.com/office/drawing/2014/main" id="{2CC8CB12-5891-E9B6-67E0-898ECC487A26}"/>
                      </a:ext>
                    </a:extLst>
                  </p:cNvPr>
                  <p:cNvSpPr/>
                  <p:nvPr/>
                </p:nvSpPr>
                <p:spPr>
                  <a:xfrm rot="8252622">
                    <a:off x="6446933" y="601037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4" name="椭圆 663">
                    <a:extLst>
                      <a:ext uri="{FF2B5EF4-FFF2-40B4-BE49-F238E27FC236}">
                        <a16:creationId xmlns:a16="http://schemas.microsoft.com/office/drawing/2014/main" id="{B10C56E0-6778-0AB8-9E61-F4995700410B}"/>
                      </a:ext>
                    </a:extLst>
                  </p:cNvPr>
                  <p:cNvSpPr/>
                  <p:nvPr/>
                </p:nvSpPr>
                <p:spPr>
                  <a:xfrm rot="8252622">
                    <a:off x="6611784" y="578753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5" name="椭圆 664">
                    <a:extLst>
                      <a:ext uri="{FF2B5EF4-FFF2-40B4-BE49-F238E27FC236}">
                        <a16:creationId xmlns:a16="http://schemas.microsoft.com/office/drawing/2014/main" id="{93CA7433-32CE-611A-0CA4-10E8CEDA8CEA}"/>
                      </a:ext>
                    </a:extLst>
                  </p:cNvPr>
                  <p:cNvSpPr/>
                  <p:nvPr/>
                </p:nvSpPr>
                <p:spPr>
                  <a:xfrm rot="8252622">
                    <a:off x="6826066" y="515361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6" name="椭圆 665">
                    <a:extLst>
                      <a:ext uri="{FF2B5EF4-FFF2-40B4-BE49-F238E27FC236}">
                        <a16:creationId xmlns:a16="http://schemas.microsoft.com/office/drawing/2014/main" id="{673D8FE6-5F26-8DC4-4AF9-3FD0B35C8059}"/>
                      </a:ext>
                    </a:extLst>
                  </p:cNvPr>
                  <p:cNvSpPr/>
                  <p:nvPr/>
                </p:nvSpPr>
                <p:spPr>
                  <a:xfrm rot="8252622">
                    <a:off x="7132042" y="486879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7" name="椭圆 666">
                    <a:extLst>
                      <a:ext uri="{FF2B5EF4-FFF2-40B4-BE49-F238E27FC236}">
                        <a16:creationId xmlns:a16="http://schemas.microsoft.com/office/drawing/2014/main" id="{B563AF28-0670-4A9F-F6AA-CEC7312BF082}"/>
                      </a:ext>
                    </a:extLst>
                  </p:cNvPr>
                  <p:cNvSpPr/>
                  <p:nvPr/>
                </p:nvSpPr>
                <p:spPr>
                  <a:xfrm rot="8252622">
                    <a:off x="7325408" y="524192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8" name="椭圆 667">
                    <a:extLst>
                      <a:ext uri="{FF2B5EF4-FFF2-40B4-BE49-F238E27FC236}">
                        <a16:creationId xmlns:a16="http://schemas.microsoft.com/office/drawing/2014/main" id="{C7372914-6E51-2628-8D5A-63C2DC24E68F}"/>
                      </a:ext>
                    </a:extLst>
                  </p:cNvPr>
                  <p:cNvSpPr/>
                  <p:nvPr/>
                </p:nvSpPr>
                <p:spPr>
                  <a:xfrm rot="8252622">
                    <a:off x="7223049" y="488285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9" name="椭圆 668">
                    <a:extLst>
                      <a:ext uri="{FF2B5EF4-FFF2-40B4-BE49-F238E27FC236}">
                        <a16:creationId xmlns:a16="http://schemas.microsoft.com/office/drawing/2014/main" id="{7E5CEF3C-ACAD-FF9F-6920-1E51255EA11D}"/>
                      </a:ext>
                    </a:extLst>
                  </p:cNvPr>
                  <p:cNvSpPr/>
                  <p:nvPr/>
                </p:nvSpPr>
                <p:spPr>
                  <a:xfrm rot="8252622">
                    <a:off x="6914288" y="502036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0" name="椭圆 669">
                    <a:extLst>
                      <a:ext uri="{FF2B5EF4-FFF2-40B4-BE49-F238E27FC236}">
                        <a16:creationId xmlns:a16="http://schemas.microsoft.com/office/drawing/2014/main" id="{199E98FE-783E-C910-FB5E-E758E45871D1}"/>
                      </a:ext>
                    </a:extLst>
                  </p:cNvPr>
                  <p:cNvSpPr/>
                  <p:nvPr/>
                </p:nvSpPr>
                <p:spPr>
                  <a:xfrm rot="8252622">
                    <a:off x="7049710" y="490097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1" name="椭圆 670">
                    <a:extLst>
                      <a:ext uri="{FF2B5EF4-FFF2-40B4-BE49-F238E27FC236}">
                        <a16:creationId xmlns:a16="http://schemas.microsoft.com/office/drawing/2014/main" id="{44169DB1-2F4A-1149-83F7-91F01A8D3042}"/>
                      </a:ext>
                    </a:extLst>
                  </p:cNvPr>
                  <p:cNvSpPr/>
                  <p:nvPr/>
                </p:nvSpPr>
                <p:spPr>
                  <a:xfrm rot="8252622">
                    <a:off x="6567696" y="588378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2" name="椭圆 671">
                    <a:extLst>
                      <a:ext uri="{FF2B5EF4-FFF2-40B4-BE49-F238E27FC236}">
                        <a16:creationId xmlns:a16="http://schemas.microsoft.com/office/drawing/2014/main" id="{0A4F438A-4615-0914-E770-1D40F5A7800A}"/>
                      </a:ext>
                    </a:extLst>
                  </p:cNvPr>
                  <p:cNvSpPr/>
                  <p:nvPr/>
                </p:nvSpPr>
                <p:spPr>
                  <a:xfrm rot="8252622">
                    <a:off x="7355397" y="492860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75" name="任意多边形: 形状 674">
                <a:extLst>
                  <a:ext uri="{FF2B5EF4-FFF2-40B4-BE49-F238E27FC236}">
                    <a16:creationId xmlns:a16="http://schemas.microsoft.com/office/drawing/2014/main" id="{91CB0AD9-D76E-90B8-7489-658A8B63FB98}"/>
                  </a:ext>
                </a:extLst>
              </p:cNvPr>
              <p:cNvSpPr/>
              <p:nvPr/>
            </p:nvSpPr>
            <p:spPr>
              <a:xfrm>
                <a:off x="6406101" y="4947864"/>
                <a:ext cx="2168056" cy="869840"/>
              </a:xfrm>
              <a:custGeom>
                <a:avLst/>
                <a:gdLst>
                  <a:gd name="connsiteX0" fmla="*/ 0 w 2168056"/>
                  <a:gd name="connsiteY0" fmla="*/ 869840 h 869840"/>
                  <a:gd name="connsiteX1" fmla="*/ 331304 w 2168056"/>
                  <a:gd name="connsiteY1" fmla="*/ 382160 h 869840"/>
                  <a:gd name="connsiteX2" fmla="*/ 644056 w 2168056"/>
                  <a:gd name="connsiteY2" fmla="*/ 56157 h 869840"/>
                  <a:gd name="connsiteX3" fmla="*/ 848139 w 2168056"/>
                  <a:gd name="connsiteY3" fmla="*/ 11099 h 869840"/>
                  <a:gd name="connsiteX4" fmla="*/ 1099930 w 2168056"/>
                  <a:gd name="connsiteY4" fmla="*/ 178077 h 869840"/>
                  <a:gd name="connsiteX5" fmla="*/ 1304014 w 2168056"/>
                  <a:gd name="connsiteY5" fmla="*/ 490828 h 869840"/>
                  <a:gd name="connsiteX6" fmla="*/ 1449788 w 2168056"/>
                  <a:gd name="connsiteY6" fmla="*/ 761173 h 869840"/>
                  <a:gd name="connsiteX7" fmla="*/ 1553155 w 2168056"/>
                  <a:gd name="connsiteY7" fmla="*/ 835385 h 869840"/>
                  <a:gd name="connsiteX8" fmla="*/ 1709530 w 2168056"/>
                  <a:gd name="connsiteY8" fmla="*/ 808880 h 869840"/>
                  <a:gd name="connsiteX9" fmla="*/ 2168056 w 2168056"/>
                  <a:gd name="connsiteY9" fmla="*/ 628651 h 86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8056" h="869840">
                    <a:moveTo>
                      <a:pt x="0" y="869840"/>
                    </a:moveTo>
                    <a:cubicBezTo>
                      <a:pt x="111980" y="693807"/>
                      <a:pt x="223961" y="517774"/>
                      <a:pt x="331304" y="382160"/>
                    </a:cubicBezTo>
                    <a:cubicBezTo>
                      <a:pt x="438647" y="246546"/>
                      <a:pt x="557917" y="118000"/>
                      <a:pt x="644056" y="56157"/>
                    </a:cubicBezTo>
                    <a:cubicBezTo>
                      <a:pt x="730195" y="-5686"/>
                      <a:pt x="772160" y="-9221"/>
                      <a:pt x="848139" y="11099"/>
                    </a:cubicBezTo>
                    <a:cubicBezTo>
                      <a:pt x="924118" y="31419"/>
                      <a:pt x="1023951" y="98122"/>
                      <a:pt x="1099930" y="178077"/>
                    </a:cubicBezTo>
                    <a:cubicBezTo>
                      <a:pt x="1175909" y="258032"/>
                      <a:pt x="1245704" y="393645"/>
                      <a:pt x="1304014" y="490828"/>
                    </a:cubicBezTo>
                    <a:cubicBezTo>
                      <a:pt x="1362324" y="588011"/>
                      <a:pt x="1408265" y="703747"/>
                      <a:pt x="1449788" y="761173"/>
                    </a:cubicBezTo>
                    <a:cubicBezTo>
                      <a:pt x="1491312" y="818599"/>
                      <a:pt x="1509865" y="827434"/>
                      <a:pt x="1553155" y="835385"/>
                    </a:cubicBezTo>
                    <a:cubicBezTo>
                      <a:pt x="1596445" y="843336"/>
                      <a:pt x="1607047" y="843336"/>
                      <a:pt x="1709530" y="808880"/>
                    </a:cubicBezTo>
                    <a:cubicBezTo>
                      <a:pt x="1812013" y="774424"/>
                      <a:pt x="2080150" y="663107"/>
                      <a:pt x="2168056" y="628651"/>
                    </a:cubicBezTo>
                  </a:path>
                </a:pathLst>
              </a:custGeom>
              <a:ln w="38100">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676" name="任意多边形: 形状 675">
                <a:extLst>
                  <a:ext uri="{FF2B5EF4-FFF2-40B4-BE49-F238E27FC236}">
                    <a16:creationId xmlns:a16="http://schemas.microsoft.com/office/drawing/2014/main" id="{BB5CD166-7E0B-7336-A025-80C994281322}"/>
                  </a:ext>
                </a:extLst>
              </p:cNvPr>
              <p:cNvSpPr/>
              <p:nvPr/>
            </p:nvSpPr>
            <p:spPr>
              <a:xfrm>
                <a:off x="6417930" y="5416557"/>
                <a:ext cx="2226365" cy="882355"/>
              </a:xfrm>
              <a:custGeom>
                <a:avLst/>
                <a:gdLst>
                  <a:gd name="connsiteX0" fmla="*/ 0 w 2226365"/>
                  <a:gd name="connsiteY0" fmla="*/ 882355 h 882355"/>
                  <a:gd name="connsiteX1" fmla="*/ 352507 w 2226365"/>
                  <a:gd name="connsiteY1" fmla="*/ 426480 h 882355"/>
                  <a:gd name="connsiteX2" fmla="*/ 556591 w 2226365"/>
                  <a:gd name="connsiteY2" fmla="*/ 166737 h 882355"/>
                  <a:gd name="connsiteX3" fmla="*/ 715617 w 2226365"/>
                  <a:gd name="connsiteY3" fmla="*/ 23614 h 882355"/>
                  <a:gd name="connsiteX4" fmla="*/ 877293 w 2226365"/>
                  <a:gd name="connsiteY4" fmla="*/ 18313 h 882355"/>
                  <a:gd name="connsiteX5" fmla="*/ 1065474 w 2226365"/>
                  <a:gd name="connsiteY5" fmla="*/ 203843 h 882355"/>
                  <a:gd name="connsiteX6" fmla="*/ 1258956 w 2226365"/>
                  <a:gd name="connsiteY6" fmla="*/ 505993 h 882355"/>
                  <a:gd name="connsiteX7" fmla="*/ 1444487 w 2226365"/>
                  <a:gd name="connsiteY7" fmla="*/ 662369 h 882355"/>
                  <a:gd name="connsiteX8" fmla="*/ 1751937 w 2226365"/>
                  <a:gd name="connsiteY8" fmla="*/ 752483 h 882355"/>
                  <a:gd name="connsiteX9" fmla="*/ 2226365 w 2226365"/>
                  <a:gd name="connsiteY9" fmla="*/ 792240 h 88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6365" h="882355">
                    <a:moveTo>
                      <a:pt x="0" y="882355"/>
                    </a:moveTo>
                    <a:lnTo>
                      <a:pt x="352507" y="426480"/>
                    </a:lnTo>
                    <a:cubicBezTo>
                      <a:pt x="445272" y="307210"/>
                      <a:pt x="496073" y="233881"/>
                      <a:pt x="556591" y="166737"/>
                    </a:cubicBezTo>
                    <a:cubicBezTo>
                      <a:pt x="617109" y="99593"/>
                      <a:pt x="662167" y="48351"/>
                      <a:pt x="715617" y="23614"/>
                    </a:cubicBezTo>
                    <a:cubicBezTo>
                      <a:pt x="769067" y="-1123"/>
                      <a:pt x="818983" y="-11725"/>
                      <a:pt x="877293" y="18313"/>
                    </a:cubicBezTo>
                    <a:cubicBezTo>
                      <a:pt x="935603" y="48351"/>
                      <a:pt x="1001864" y="122563"/>
                      <a:pt x="1065474" y="203843"/>
                    </a:cubicBezTo>
                    <a:cubicBezTo>
                      <a:pt x="1129084" y="285123"/>
                      <a:pt x="1195787" y="429572"/>
                      <a:pt x="1258956" y="505993"/>
                    </a:cubicBezTo>
                    <a:cubicBezTo>
                      <a:pt x="1322125" y="582414"/>
                      <a:pt x="1362324" y="621287"/>
                      <a:pt x="1444487" y="662369"/>
                    </a:cubicBezTo>
                    <a:cubicBezTo>
                      <a:pt x="1526650" y="703451"/>
                      <a:pt x="1621624" y="730838"/>
                      <a:pt x="1751937" y="752483"/>
                    </a:cubicBezTo>
                    <a:cubicBezTo>
                      <a:pt x="1882250" y="774128"/>
                      <a:pt x="2150386" y="786939"/>
                      <a:pt x="2226365" y="792240"/>
                    </a:cubicBezTo>
                  </a:path>
                </a:pathLst>
              </a:custGeom>
              <a:ln w="38100">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grpSp>
            <p:nvGrpSpPr>
              <p:cNvPr id="677" name="组合 676">
                <a:extLst>
                  <a:ext uri="{FF2B5EF4-FFF2-40B4-BE49-F238E27FC236}">
                    <a16:creationId xmlns:a16="http://schemas.microsoft.com/office/drawing/2014/main" id="{7782C452-C4E0-C51D-B0E2-AE1232AFB1A2}"/>
                  </a:ext>
                </a:extLst>
              </p:cNvPr>
              <p:cNvGrpSpPr/>
              <p:nvPr/>
            </p:nvGrpSpPr>
            <p:grpSpPr>
              <a:xfrm>
                <a:off x="9393356" y="5026923"/>
                <a:ext cx="2423664" cy="1195863"/>
                <a:chOff x="6264439" y="4868796"/>
                <a:chExt cx="2423664" cy="1195863"/>
              </a:xfrm>
            </p:grpSpPr>
            <p:grpSp>
              <p:nvGrpSpPr>
                <p:cNvPr id="678" name="组合 677">
                  <a:extLst>
                    <a:ext uri="{FF2B5EF4-FFF2-40B4-BE49-F238E27FC236}">
                      <a16:creationId xmlns:a16="http://schemas.microsoft.com/office/drawing/2014/main" id="{59EAC660-607F-5B8C-B502-FA218FF87058}"/>
                    </a:ext>
                  </a:extLst>
                </p:cNvPr>
                <p:cNvGrpSpPr/>
                <p:nvPr/>
              </p:nvGrpSpPr>
              <p:grpSpPr>
                <a:xfrm rot="2255408">
                  <a:off x="6698584" y="5060822"/>
                  <a:ext cx="1560017" cy="873931"/>
                  <a:chOff x="362518" y="6893226"/>
                  <a:chExt cx="2487894" cy="1390348"/>
                </a:xfrm>
                <a:solidFill>
                  <a:schemeClr val="accent1"/>
                </a:solidFill>
              </p:grpSpPr>
              <p:grpSp>
                <p:nvGrpSpPr>
                  <p:cNvPr id="720" name="组合 719">
                    <a:extLst>
                      <a:ext uri="{FF2B5EF4-FFF2-40B4-BE49-F238E27FC236}">
                        <a16:creationId xmlns:a16="http://schemas.microsoft.com/office/drawing/2014/main" id="{AB2A6A4A-8F51-E3AD-F8C8-8855956C91B4}"/>
                      </a:ext>
                    </a:extLst>
                  </p:cNvPr>
                  <p:cNvGrpSpPr/>
                  <p:nvPr/>
                </p:nvGrpSpPr>
                <p:grpSpPr>
                  <a:xfrm>
                    <a:off x="362518" y="6893226"/>
                    <a:ext cx="2487894" cy="1390348"/>
                    <a:chOff x="492304" y="2651793"/>
                    <a:chExt cx="2897644" cy="1543241"/>
                  </a:xfrm>
                  <a:grpFill/>
                </p:grpSpPr>
                <p:sp>
                  <p:nvSpPr>
                    <p:cNvPr id="722" name="椭圆 721">
                      <a:extLst>
                        <a:ext uri="{FF2B5EF4-FFF2-40B4-BE49-F238E27FC236}">
                          <a16:creationId xmlns:a16="http://schemas.microsoft.com/office/drawing/2014/main" id="{AA2917DA-7C8F-BB40-C4CD-C5A9A5E91F68}"/>
                        </a:ext>
                      </a:extLst>
                    </p:cNvPr>
                    <p:cNvSpPr/>
                    <p:nvPr/>
                  </p:nvSpPr>
                  <p:spPr>
                    <a:xfrm>
                      <a:off x="2287266" y="3373651"/>
                      <a:ext cx="92555"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3" name="椭圆 722">
                      <a:extLst>
                        <a:ext uri="{FF2B5EF4-FFF2-40B4-BE49-F238E27FC236}">
                          <a16:creationId xmlns:a16="http://schemas.microsoft.com/office/drawing/2014/main" id="{EDB98716-0A33-8BA8-7357-C82D5A98ABAD}"/>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4" name="椭圆 723">
                      <a:extLst>
                        <a:ext uri="{FF2B5EF4-FFF2-40B4-BE49-F238E27FC236}">
                          <a16:creationId xmlns:a16="http://schemas.microsoft.com/office/drawing/2014/main" id="{0BCD1822-AFAE-F121-98F0-90A4CD74DD0D}"/>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5" name="椭圆 724">
                      <a:extLst>
                        <a:ext uri="{FF2B5EF4-FFF2-40B4-BE49-F238E27FC236}">
                          <a16:creationId xmlns:a16="http://schemas.microsoft.com/office/drawing/2014/main" id="{20418E4E-CD4F-3AB6-F66E-12624360A67E}"/>
                        </a:ext>
                      </a:extLst>
                    </p:cNvPr>
                    <p:cNvSpPr/>
                    <p:nvPr/>
                  </p:nvSpPr>
                  <p:spPr>
                    <a:xfrm>
                      <a:off x="1121375" y="301500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6" name="椭圆 725">
                      <a:extLst>
                        <a:ext uri="{FF2B5EF4-FFF2-40B4-BE49-F238E27FC236}">
                          <a16:creationId xmlns:a16="http://schemas.microsoft.com/office/drawing/2014/main" id="{497C2262-50CF-B190-CD53-BBBDBD06853E}"/>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7" name="椭圆 726">
                      <a:extLst>
                        <a:ext uri="{FF2B5EF4-FFF2-40B4-BE49-F238E27FC236}">
                          <a16:creationId xmlns:a16="http://schemas.microsoft.com/office/drawing/2014/main" id="{71080F70-967E-A01B-9733-ABC83619751D}"/>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8" name="椭圆 727">
                      <a:extLst>
                        <a:ext uri="{FF2B5EF4-FFF2-40B4-BE49-F238E27FC236}">
                          <a16:creationId xmlns:a16="http://schemas.microsoft.com/office/drawing/2014/main" id="{E32062D3-ED2D-9372-38CC-92009432C31B}"/>
                        </a:ext>
                      </a:extLst>
                    </p:cNvPr>
                    <p:cNvSpPr/>
                    <p:nvPr/>
                  </p:nvSpPr>
                  <p:spPr>
                    <a:xfrm>
                      <a:off x="905157" y="293127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9" name="椭圆 728">
                      <a:extLst>
                        <a:ext uri="{FF2B5EF4-FFF2-40B4-BE49-F238E27FC236}">
                          <a16:creationId xmlns:a16="http://schemas.microsoft.com/office/drawing/2014/main" id="{A2C52613-673C-10BE-CC2E-78F043654D24}"/>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0" name="椭圆 729">
                      <a:extLst>
                        <a:ext uri="{FF2B5EF4-FFF2-40B4-BE49-F238E27FC236}">
                          <a16:creationId xmlns:a16="http://schemas.microsoft.com/office/drawing/2014/main" id="{AB21F52B-AE1D-5596-67D8-A6927065EAC4}"/>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1" name="椭圆 730">
                      <a:extLst>
                        <a:ext uri="{FF2B5EF4-FFF2-40B4-BE49-F238E27FC236}">
                          <a16:creationId xmlns:a16="http://schemas.microsoft.com/office/drawing/2014/main" id="{4D39CDA1-204B-E1F5-C364-8E45AC5F1B55}"/>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2" name="椭圆 731">
                      <a:extLst>
                        <a:ext uri="{FF2B5EF4-FFF2-40B4-BE49-F238E27FC236}">
                          <a16:creationId xmlns:a16="http://schemas.microsoft.com/office/drawing/2014/main" id="{0F942223-6E98-5E1A-76A9-70FD2819C73E}"/>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3" name="椭圆 732">
                      <a:extLst>
                        <a:ext uri="{FF2B5EF4-FFF2-40B4-BE49-F238E27FC236}">
                          <a16:creationId xmlns:a16="http://schemas.microsoft.com/office/drawing/2014/main" id="{9C3F779F-E9DE-3D1C-43C9-8FD0BE7FED68}"/>
                        </a:ext>
                      </a:extLst>
                    </p:cNvPr>
                    <p:cNvSpPr/>
                    <p:nvPr/>
                  </p:nvSpPr>
                  <p:spPr>
                    <a:xfrm>
                      <a:off x="492304" y="410619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4" name="椭圆 733">
                      <a:extLst>
                        <a:ext uri="{FF2B5EF4-FFF2-40B4-BE49-F238E27FC236}">
                          <a16:creationId xmlns:a16="http://schemas.microsoft.com/office/drawing/2014/main" id="{A617EFC5-0688-85F1-13C5-4D8DAA8F5C0D}"/>
                        </a:ext>
                      </a:extLst>
                    </p:cNvPr>
                    <p:cNvSpPr/>
                    <p:nvPr/>
                  </p:nvSpPr>
                  <p:spPr>
                    <a:xfrm>
                      <a:off x="2617663" y="3263113"/>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5" name="椭圆 734">
                      <a:extLst>
                        <a:ext uri="{FF2B5EF4-FFF2-40B4-BE49-F238E27FC236}">
                          <a16:creationId xmlns:a16="http://schemas.microsoft.com/office/drawing/2014/main" id="{13F02DF7-C809-E015-E18F-401CF48CE1EC}"/>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6" name="椭圆 735">
                      <a:extLst>
                        <a:ext uri="{FF2B5EF4-FFF2-40B4-BE49-F238E27FC236}">
                          <a16:creationId xmlns:a16="http://schemas.microsoft.com/office/drawing/2014/main" id="{39D6DC07-4324-D03C-3423-751B430AA2FD}"/>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7" name="椭圆 736">
                      <a:extLst>
                        <a:ext uri="{FF2B5EF4-FFF2-40B4-BE49-F238E27FC236}">
                          <a16:creationId xmlns:a16="http://schemas.microsoft.com/office/drawing/2014/main" id="{B0C885FD-38B4-CCF4-9CF9-CBEF6E7487E8}"/>
                        </a:ext>
                      </a:extLst>
                    </p:cNvPr>
                    <p:cNvSpPr/>
                    <p:nvPr/>
                  </p:nvSpPr>
                  <p:spPr>
                    <a:xfrm>
                      <a:off x="2806782" y="34230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8" name="椭圆 737">
                      <a:extLst>
                        <a:ext uri="{FF2B5EF4-FFF2-40B4-BE49-F238E27FC236}">
                          <a16:creationId xmlns:a16="http://schemas.microsoft.com/office/drawing/2014/main" id="{470C729B-BCA2-0873-AEBE-956FF2CA4F04}"/>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9" name="椭圆 738">
                      <a:extLst>
                        <a:ext uri="{FF2B5EF4-FFF2-40B4-BE49-F238E27FC236}">
                          <a16:creationId xmlns:a16="http://schemas.microsoft.com/office/drawing/2014/main" id="{3DCF427A-AA96-6750-D1D3-7FC409AA2124}"/>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0" name="椭圆 739">
                      <a:extLst>
                        <a:ext uri="{FF2B5EF4-FFF2-40B4-BE49-F238E27FC236}">
                          <a16:creationId xmlns:a16="http://schemas.microsoft.com/office/drawing/2014/main" id="{A38DFAED-AEB4-17C4-2894-9B73B3782739}"/>
                        </a:ext>
                      </a:extLst>
                    </p:cNvPr>
                    <p:cNvSpPr/>
                    <p:nvPr/>
                  </p:nvSpPr>
                  <p:spPr>
                    <a:xfrm>
                      <a:off x="3297392" y="2651793"/>
                      <a:ext cx="92556" cy="88837"/>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1" name="椭圆 740">
                      <a:extLst>
                        <a:ext uri="{FF2B5EF4-FFF2-40B4-BE49-F238E27FC236}">
                          <a16:creationId xmlns:a16="http://schemas.microsoft.com/office/drawing/2014/main" id="{8ED3BB37-F707-A6E1-C932-0E16052AECF6}"/>
                        </a:ext>
                      </a:extLst>
                    </p:cNvPr>
                    <p:cNvSpPr/>
                    <p:nvPr/>
                  </p:nvSpPr>
                  <p:spPr>
                    <a:xfrm>
                      <a:off x="1516428" y="28727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2" name="椭圆 741">
                      <a:extLst>
                        <a:ext uri="{FF2B5EF4-FFF2-40B4-BE49-F238E27FC236}">
                          <a16:creationId xmlns:a16="http://schemas.microsoft.com/office/drawing/2014/main" id="{B5F35F0B-FC4E-4510-DA49-68905BA9BAE5}"/>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3" name="椭圆 742">
                      <a:extLst>
                        <a:ext uri="{FF2B5EF4-FFF2-40B4-BE49-F238E27FC236}">
                          <a16:creationId xmlns:a16="http://schemas.microsoft.com/office/drawing/2014/main" id="{34A56213-8933-D483-3100-A05588F08CE4}"/>
                        </a:ext>
                      </a:extLst>
                    </p:cNvPr>
                    <p:cNvSpPr/>
                    <p:nvPr/>
                  </p:nvSpPr>
                  <p:spPr>
                    <a:xfrm>
                      <a:off x="2486541" y="3473538"/>
                      <a:ext cx="92555"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4" name="椭圆 743">
                      <a:extLst>
                        <a:ext uri="{FF2B5EF4-FFF2-40B4-BE49-F238E27FC236}">
                          <a16:creationId xmlns:a16="http://schemas.microsoft.com/office/drawing/2014/main" id="{3BB4276D-B1BE-5944-92E2-A0D2171565BF}"/>
                        </a:ext>
                      </a:extLst>
                    </p:cNvPr>
                    <p:cNvSpPr/>
                    <p:nvPr/>
                  </p:nvSpPr>
                  <p:spPr>
                    <a:xfrm>
                      <a:off x="2005243" y="3301157"/>
                      <a:ext cx="92555"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5" name="椭圆 744">
                      <a:extLst>
                        <a:ext uri="{FF2B5EF4-FFF2-40B4-BE49-F238E27FC236}">
                          <a16:creationId xmlns:a16="http://schemas.microsoft.com/office/drawing/2014/main" id="{0F8C118D-261C-BFAF-ADAF-10C14A4F52E9}"/>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6" name="椭圆 745">
                      <a:extLst>
                        <a:ext uri="{FF2B5EF4-FFF2-40B4-BE49-F238E27FC236}">
                          <a16:creationId xmlns:a16="http://schemas.microsoft.com/office/drawing/2014/main" id="{953950CA-395A-E88A-5ECB-E234DD2481F8}"/>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1" name="椭圆 720">
                    <a:extLst>
                      <a:ext uri="{FF2B5EF4-FFF2-40B4-BE49-F238E27FC236}">
                        <a16:creationId xmlns:a16="http://schemas.microsoft.com/office/drawing/2014/main" id="{E44DEE85-0B88-5B12-820B-304D65E83EC6}"/>
                      </a:ext>
                    </a:extLst>
                  </p:cNvPr>
                  <p:cNvSpPr/>
                  <p:nvPr/>
                </p:nvSpPr>
                <p:spPr>
                  <a:xfrm>
                    <a:off x="2037756" y="7319850"/>
                    <a:ext cx="79467"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9" name="组合 678">
                  <a:extLst>
                    <a:ext uri="{FF2B5EF4-FFF2-40B4-BE49-F238E27FC236}">
                      <a16:creationId xmlns:a16="http://schemas.microsoft.com/office/drawing/2014/main" id="{863AEC3F-3A30-62CE-0E0F-49AD77CD460C}"/>
                    </a:ext>
                  </a:extLst>
                </p:cNvPr>
                <p:cNvGrpSpPr/>
                <p:nvPr/>
              </p:nvGrpSpPr>
              <p:grpSpPr>
                <a:xfrm>
                  <a:off x="6264439" y="4868796"/>
                  <a:ext cx="2423664" cy="1195863"/>
                  <a:chOff x="6264439" y="4868796"/>
                  <a:chExt cx="2423664" cy="1195863"/>
                </a:xfrm>
              </p:grpSpPr>
              <p:grpSp>
                <p:nvGrpSpPr>
                  <p:cNvPr id="680" name="组合 679">
                    <a:extLst>
                      <a:ext uri="{FF2B5EF4-FFF2-40B4-BE49-F238E27FC236}">
                        <a16:creationId xmlns:a16="http://schemas.microsoft.com/office/drawing/2014/main" id="{4F9351BE-512F-404D-1B40-59C22FFB9924}"/>
                      </a:ext>
                    </a:extLst>
                  </p:cNvPr>
                  <p:cNvGrpSpPr/>
                  <p:nvPr/>
                </p:nvGrpSpPr>
                <p:grpSpPr>
                  <a:xfrm rot="8252622">
                    <a:off x="6264439" y="5241838"/>
                    <a:ext cx="1080323" cy="340077"/>
                    <a:chOff x="623025" y="7028925"/>
                    <a:chExt cx="1733443" cy="501359"/>
                  </a:xfrm>
                  <a:solidFill>
                    <a:schemeClr val="accent1"/>
                  </a:solidFill>
                </p:grpSpPr>
                <p:grpSp>
                  <p:nvGrpSpPr>
                    <p:cNvPr id="698" name="组合 697">
                      <a:extLst>
                        <a:ext uri="{FF2B5EF4-FFF2-40B4-BE49-F238E27FC236}">
                          <a16:creationId xmlns:a16="http://schemas.microsoft.com/office/drawing/2014/main" id="{935BDD3A-EEDA-C57C-5097-7C67C1823B29}"/>
                        </a:ext>
                      </a:extLst>
                    </p:cNvPr>
                    <p:cNvGrpSpPr/>
                    <p:nvPr/>
                  </p:nvGrpSpPr>
                  <p:grpSpPr>
                    <a:xfrm>
                      <a:off x="623025" y="7028925"/>
                      <a:ext cx="1733443" cy="501359"/>
                      <a:chOff x="795716" y="2802413"/>
                      <a:chExt cx="2018935" cy="556492"/>
                    </a:xfrm>
                    <a:grpFill/>
                  </p:grpSpPr>
                  <p:sp>
                    <p:nvSpPr>
                      <p:cNvPr id="700" name="椭圆 699">
                        <a:extLst>
                          <a:ext uri="{FF2B5EF4-FFF2-40B4-BE49-F238E27FC236}">
                            <a16:creationId xmlns:a16="http://schemas.microsoft.com/office/drawing/2014/main" id="{B8DB2E30-487E-F1C0-DB91-7461AA52D9BC}"/>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1" name="椭圆 700">
                        <a:extLst>
                          <a:ext uri="{FF2B5EF4-FFF2-40B4-BE49-F238E27FC236}">
                            <a16:creationId xmlns:a16="http://schemas.microsoft.com/office/drawing/2014/main" id="{47B04B9E-1092-2A47-D903-337EF5EFDDAE}"/>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2" name="椭圆 701">
                        <a:extLst>
                          <a:ext uri="{FF2B5EF4-FFF2-40B4-BE49-F238E27FC236}">
                            <a16:creationId xmlns:a16="http://schemas.microsoft.com/office/drawing/2014/main" id="{8EC5EED8-34D7-E596-5094-A8A7E976A565}"/>
                          </a:ext>
                        </a:extLst>
                      </p:cNvPr>
                      <p:cNvSpPr/>
                      <p:nvPr/>
                    </p:nvSpPr>
                    <p:spPr>
                      <a:xfrm>
                        <a:off x="795716" y="3164117"/>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3" name="椭圆 702">
                        <a:extLst>
                          <a:ext uri="{FF2B5EF4-FFF2-40B4-BE49-F238E27FC236}">
                            <a16:creationId xmlns:a16="http://schemas.microsoft.com/office/drawing/2014/main" id="{11B51C2E-8BE3-4F85-59CD-931FB02BE6B8}"/>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4" name="椭圆 703">
                        <a:extLst>
                          <a:ext uri="{FF2B5EF4-FFF2-40B4-BE49-F238E27FC236}">
                            <a16:creationId xmlns:a16="http://schemas.microsoft.com/office/drawing/2014/main" id="{1186123B-C169-EA3B-D284-F382BB38E33D}"/>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5" name="椭圆 704">
                        <a:extLst>
                          <a:ext uri="{FF2B5EF4-FFF2-40B4-BE49-F238E27FC236}">
                            <a16:creationId xmlns:a16="http://schemas.microsoft.com/office/drawing/2014/main" id="{1EE1D5A5-E2BB-FF17-45B5-ECB07E6CCEB2}"/>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6" name="椭圆 705">
                        <a:extLst>
                          <a:ext uri="{FF2B5EF4-FFF2-40B4-BE49-F238E27FC236}">
                            <a16:creationId xmlns:a16="http://schemas.microsoft.com/office/drawing/2014/main" id="{9BCABE91-7897-F9B9-C318-E4A99F09B51D}"/>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7" name="椭圆 706">
                        <a:extLst>
                          <a:ext uri="{FF2B5EF4-FFF2-40B4-BE49-F238E27FC236}">
                            <a16:creationId xmlns:a16="http://schemas.microsoft.com/office/drawing/2014/main" id="{5DC7A961-F658-AA69-2129-BB8D5EFCDB62}"/>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8" name="椭圆 707">
                        <a:extLst>
                          <a:ext uri="{FF2B5EF4-FFF2-40B4-BE49-F238E27FC236}">
                            <a16:creationId xmlns:a16="http://schemas.microsoft.com/office/drawing/2014/main" id="{E2B3FE33-6853-C381-23BB-7642F2938FB7}"/>
                          </a:ext>
                        </a:extLst>
                      </p:cNvPr>
                      <p:cNvSpPr/>
                      <p:nvPr/>
                    </p:nvSpPr>
                    <p:spPr>
                      <a:xfrm>
                        <a:off x="1663719" y="2894800"/>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9" name="椭圆 708">
                        <a:extLst>
                          <a:ext uri="{FF2B5EF4-FFF2-40B4-BE49-F238E27FC236}">
                            <a16:creationId xmlns:a16="http://schemas.microsoft.com/office/drawing/2014/main" id="{94854F12-FD6A-92F8-7703-A75D5B93DD70}"/>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0" name="椭圆 709">
                        <a:extLst>
                          <a:ext uri="{FF2B5EF4-FFF2-40B4-BE49-F238E27FC236}">
                            <a16:creationId xmlns:a16="http://schemas.microsoft.com/office/drawing/2014/main" id="{5BD9D0AC-45DF-ACB7-602F-7DD5A101951B}"/>
                          </a:ext>
                        </a:extLst>
                      </p:cNvPr>
                      <p:cNvSpPr/>
                      <p:nvPr/>
                    </p:nvSpPr>
                    <p:spPr>
                      <a:xfrm>
                        <a:off x="2327113" y="2802413"/>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1" name="椭圆 710">
                        <a:extLst>
                          <a:ext uri="{FF2B5EF4-FFF2-40B4-BE49-F238E27FC236}">
                            <a16:creationId xmlns:a16="http://schemas.microsoft.com/office/drawing/2014/main" id="{F2DC5536-17F4-779C-27B7-490CDEB949D2}"/>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2" name="椭圆 711">
                        <a:extLst>
                          <a:ext uri="{FF2B5EF4-FFF2-40B4-BE49-F238E27FC236}">
                            <a16:creationId xmlns:a16="http://schemas.microsoft.com/office/drawing/2014/main" id="{064800FC-D7A4-9590-1115-235A7E717A79}"/>
                          </a:ext>
                        </a:extLst>
                      </p:cNvPr>
                      <p:cNvSpPr/>
                      <p:nvPr/>
                    </p:nvSpPr>
                    <p:spPr>
                      <a:xfrm>
                        <a:off x="1772014" y="3227728"/>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3" name="椭圆 712">
                        <a:extLst>
                          <a:ext uri="{FF2B5EF4-FFF2-40B4-BE49-F238E27FC236}">
                            <a16:creationId xmlns:a16="http://schemas.microsoft.com/office/drawing/2014/main" id="{1A55AD4F-98A5-7CE6-65F1-18B3944C2FE0}"/>
                          </a:ext>
                        </a:extLst>
                      </p:cNvPr>
                      <p:cNvSpPr/>
                      <p:nvPr/>
                    </p:nvSpPr>
                    <p:spPr>
                      <a:xfrm>
                        <a:off x="1243079" y="3270070"/>
                        <a:ext cx="92555"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4" name="椭圆 713">
                        <a:extLst>
                          <a:ext uri="{FF2B5EF4-FFF2-40B4-BE49-F238E27FC236}">
                            <a16:creationId xmlns:a16="http://schemas.microsoft.com/office/drawing/2014/main" id="{FE65C920-4CC6-E46F-0619-0D93C2901D96}"/>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5" name="椭圆 714">
                        <a:extLst>
                          <a:ext uri="{FF2B5EF4-FFF2-40B4-BE49-F238E27FC236}">
                            <a16:creationId xmlns:a16="http://schemas.microsoft.com/office/drawing/2014/main" id="{EDD15CF1-E66A-9CF9-A9BA-94B53347B263}"/>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6" name="椭圆 715">
                        <a:extLst>
                          <a:ext uri="{FF2B5EF4-FFF2-40B4-BE49-F238E27FC236}">
                            <a16:creationId xmlns:a16="http://schemas.microsoft.com/office/drawing/2014/main" id="{54EB9A33-778E-7E4C-5FC5-44C197EEC040}"/>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7" name="椭圆 716">
                        <a:extLst>
                          <a:ext uri="{FF2B5EF4-FFF2-40B4-BE49-F238E27FC236}">
                            <a16:creationId xmlns:a16="http://schemas.microsoft.com/office/drawing/2014/main" id="{58BB2157-EE19-FA9A-D1F3-D4B3A21DF8D0}"/>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8" name="椭圆 717">
                        <a:extLst>
                          <a:ext uri="{FF2B5EF4-FFF2-40B4-BE49-F238E27FC236}">
                            <a16:creationId xmlns:a16="http://schemas.microsoft.com/office/drawing/2014/main" id="{985166C3-F9A9-20F8-F71B-543874B914A6}"/>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9" name="椭圆 718">
                        <a:extLst>
                          <a:ext uri="{FF2B5EF4-FFF2-40B4-BE49-F238E27FC236}">
                            <a16:creationId xmlns:a16="http://schemas.microsoft.com/office/drawing/2014/main" id="{F6E46583-E87B-3FAF-2A09-56C922B9E76E}"/>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9" name="椭圆 698">
                      <a:extLst>
                        <a:ext uri="{FF2B5EF4-FFF2-40B4-BE49-F238E27FC236}">
                          <a16:creationId xmlns:a16="http://schemas.microsoft.com/office/drawing/2014/main" id="{7174C7AB-0BF4-FDB8-C1C8-2B33B66046FE}"/>
                        </a:ext>
                      </a:extLst>
                    </p:cNvPr>
                    <p:cNvSpPr/>
                    <p:nvPr/>
                  </p:nvSpPr>
                  <p:spPr>
                    <a:xfrm>
                      <a:off x="1256558" y="7444415"/>
                      <a:ext cx="79467"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1" name="任意多边形: 形状 680">
                    <a:extLst>
                      <a:ext uri="{FF2B5EF4-FFF2-40B4-BE49-F238E27FC236}">
                        <a16:creationId xmlns:a16="http://schemas.microsoft.com/office/drawing/2014/main" id="{87AB2100-D153-2174-5A55-F3EBC2C6C508}"/>
                      </a:ext>
                    </a:extLst>
                  </p:cNvPr>
                  <p:cNvSpPr/>
                  <p:nvPr/>
                </p:nvSpPr>
                <p:spPr>
                  <a:xfrm>
                    <a:off x="6416431" y="5114562"/>
                    <a:ext cx="2271672" cy="827735"/>
                  </a:xfrm>
                  <a:custGeom>
                    <a:avLst/>
                    <a:gdLst>
                      <a:gd name="connsiteX0" fmla="*/ 0 w 2271672"/>
                      <a:gd name="connsiteY0" fmla="*/ 827735 h 827735"/>
                      <a:gd name="connsiteX1" fmla="*/ 518420 w 2271672"/>
                      <a:gd name="connsiteY1" fmla="*/ 139982 h 827735"/>
                      <a:gd name="connsiteX2" fmla="*/ 864902 w 2271672"/>
                      <a:gd name="connsiteY2" fmla="*/ 1910 h 827735"/>
                      <a:gd name="connsiteX3" fmla="*/ 1151466 w 2271672"/>
                      <a:gd name="connsiteY3" fmla="*/ 184269 h 827735"/>
                      <a:gd name="connsiteX4" fmla="*/ 1388533 w 2271672"/>
                      <a:gd name="connsiteY4" fmla="*/ 598484 h 827735"/>
                      <a:gd name="connsiteX5" fmla="*/ 1591733 w 2271672"/>
                      <a:gd name="connsiteY5" fmla="*/ 720925 h 827735"/>
                      <a:gd name="connsiteX6" fmla="*/ 1820984 w 2271672"/>
                      <a:gd name="connsiteY6" fmla="*/ 707900 h 827735"/>
                      <a:gd name="connsiteX7" fmla="*/ 2068472 w 2271672"/>
                      <a:gd name="connsiteY7" fmla="*/ 569828 h 827735"/>
                      <a:gd name="connsiteX8" fmla="*/ 2271672 w 2271672"/>
                      <a:gd name="connsiteY8" fmla="*/ 337971 h 8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672" h="827735">
                        <a:moveTo>
                          <a:pt x="0" y="827735"/>
                        </a:moveTo>
                        <a:cubicBezTo>
                          <a:pt x="187135" y="552677"/>
                          <a:pt x="374270" y="277619"/>
                          <a:pt x="518420" y="139982"/>
                        </a:cubicBezTo>
                        <a:cubicBezTo>
                          <a:pt x="662570" y="2345"/>
                          <a:pt x="759394" y="-5471"/>
                          <a:pt x="864902" y="1910"/>
                        </a:cubicBezTo>
                        <a:cubicBezTo>
                          <a:pt x="970410" y="9291"/>
                          <a:pt x="1064194" y="84840"/>
                          <a:pt x="1151466" y="184269"/>
                        </a:cubicBezTo>
                        <a:cubicBezTo>
                          <a:pt x="1238738" y="283698"/>
                          <a:pt x="1315155" y="509041"/>
                          <a:pt x="1388533" y="598484"/>
                        </a:cubicBezTo>
                        <a:cubicBezTo>
                          <a:pt x="1461911" y="687927"/>
                          <a:pt x="1519658" y="702689"/>
                          <a:pt x="1591733" y="720925"/>
                        </a:cubicBezTo>
                        <a:cubicBezTo>
                          <a:pt x="1663808" y="739161"/>
                          <a:pt x="1741528" y="733083"/>
                          <a:pt x="1820984" y="707900"/>
                        </a:cubicBezTo>
                        <a:cubicBezTo>
                          <a:pt x="1900440" y="682717"/>
                          <a:pt x="1993357" y="631483"/>
                          <a:pt x="2068472" y="569828"/>
                        </a:cubicBezTo>
                        <a:cubicBezTo>
                          <a:pt x="2143587" y="508173"/>
                          <a:pt x="2207629" y="423072"/>
                          <a:pt x="2271672" y="337971"/>
                        </a:cubicBezTo>
                      </a:path>
                    </a:pathLst>
                  </a:cu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2" name="椭圆 681">
                    <a:extLst>
                      <a:ext uri="{FF2B5EF4-FFF2-40B4-BE49-F238E27FC236}">
                        <a16:creationId xmlns:a16="http://schemas.microsoft.com/office/drawing/2014/main" id="{03816A49-0145-B17F-2FE7-B82F8AFA41F5}"/>
                      </a:ext>
                    </a:extLst>
                  </p:cNvPr>
                  <p:cNvSpPr/>
                  <p:nvPr/>
                </p:nvSpPr>
                <p:spPr>
                  <a:xfrm rot="2255408">
                    <a:off x="8141356" y="590513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3" name="椭圆 682">
                    <a:extLst>
                      <a:ext uri="{FF2B5EF4-FFF2-40B4-BE49-F238E27FC236}">
                        <a16:creationId xmlns:a16="http://schemas.microsoft.com/office/drawing/2014/main" id="{62F645D6-A5DB-3DE5-68A0-E04B20A64677}"/>
                      </a:ext>
                    </a:extLst>
                  </p:cNvPr>
                  <p:cNvSpPr/>
                  <p:nvPr/>
                </p:nvSpPr>
                <p:spPr>
                  <a:xfrm rot="2255408">
                    <a:off x="7492236" y="522438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5" name="椭圆 684">
                    <a:extLst>
                      <a:ext uri="{FF2B5EF4-FFF2-40B4-BE49-F238E27FC236}">
                        <a16:creationId xmlns:a16="http://schemas.microsoft.com/office/drawing/2014/main" id="{68D26702-3838-907C-0AE4-4F6F53B6552E}"/>
                      </a:ext>
                    </a:extLst>
                  </p:cNvPr>
                  <p:cNvSpPr/>
                  <p:nvPr/>
                </p:nvSpPr>
                <p:spPr>
                  <a:xfrm rot="2255408">
                    <a:off x="7445819" y="504613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6" name="椭圆 685">
                    <a:extLst>
                      <a:ext uri="{FF2B5EF4-FFF2-40B4-BE49-F238E27FC236}">
                        <a16:creationId xmlns:a16="http://schemas.microsoft.com/office/drawing/2014/main" id="{3AD7F363-526D-8D98-F5A8-4F3F2C5EFA22}"/>
                      </a:ext>
                    </a:extLst>
                  </p:cNvPr>
                  <p:cNvSpPr/>
                  <p:nvPr/>
                </p:nvSpPr>
                <p:spPr>
                  <a:xfrm rot="2255408">
                    <a:off x="6501368" y="551130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7" name="椭圆 686">
                    <a:extLst>
                      <a:ext uri="{FF2B5EF4-FFF2-40B4-BE49-F238E27FC236}">
                        <a16:creationId xmlns:a16="http://schemas.microsoft.com/office/drawing/2014/main" id="{0563243C-9E53-F9FA-061B-12E67628B241}"/>
                      </a:ext>
                    </a:extLst>
                  </p:cNvPr>
                  <p:cNvSpPr/>
                  <p:nvPr/>
                </p:nvSpPr>
                <p:spPr>
                  <a:xfrm rot="8252622">
                    <a:off x="7023742" y="495992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8" name="椭圆 687">
                    <a:extLst>
                      <a:ext uri="{FF2B5EF4-FFF2-40B4-BE49-F238E27FC236}">
                        <a16:creationId xmlns:a16="http://schemas.microsoft.com/office/drawing/2014/main" id="{7B014BA0-62D7-F8A1-0FE8-127697A36464}"/>
                      </a:ext>
                    </a:extLst>
                  </p:cNvPr>
                  <p:cNvSpPr/>
                  <p:nvPr/>
                </p:nvSpPr>
                <p:spPr>
                  <a:xfrm rot="8252622">
                    <a:off x="6446933" y="601037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9" name="椭圆 688">
                    <a:extLst>
                      <a:ext uri="{FF2B5EF4-FFF2-40B4-BE49-F238E27FC236}">
                        <a16:creationId xmlns:a16="http://schemas.microsoft.com/office/drawing/2014/main" id="{B5829E78-9611-FDE0-880C-F2126493C1B6}"/>
                      </a:ext>
                    </a:extLst>
                  </p:cNvPr>
                  <p:cNvSpPr/>
                  <p:nvPr/>
                </p:nvSpPr>
                <p:spPr>
                  <a:xfrm rot="8252622">
                    <a:off x="6611784" y="5787531"/>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0" name="椭圆 689">
                    <a:extLst>
                      <a:ext uri="{FF2B5EF4-FFF2-40B4-BE49-F238E27FC236}">
                        <a16:creationId xmlns:a16="http://schemas.microsoft.com/office/drawing/2014/main" id="{57611264-B7A0-DD41-D8B1-A0C16CDBD56D}"/>
                      </a:ext>
                    </a:extLst>
                  </p:cNvPr>
                  <p:cNvSpPr/>
                  <p:nvPr/>
                </p:nvSpPr>
                <p:spPr>
                  <a:xfrm rot="8252622">
                    <a:off x="6826066" y="515361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1" name="椭圆 690">
                    <a:extLst>
                      <a:ext uri="{FF2B5EF4-FFF2-40B4-BE49-F238E27FC236}">
                        <a16:creationId xmlns:a16="http://schemas.microsoft.com/office/drawing/2014/main" id="{5E35773F-0740-BF21-DC03-7625475CF43C}"/>
                      </a:ext>
                    </a:extLst>
                  </p:cNvPr>
                  <p:cNvSpPr/>
                  <p:nvPr/>
                </p:nvSpPr>
                <p:spPr>
                  <a:xfrm rot="8252622">
                    <a:off x="7132042" y="4868796"/>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2" name="椭圆 691">
                    <a:extLst>
                      <a:ext uri="{FF2B5EF4-FFF2-40B4-BE49-F238E27FC236}">
                        <a16:creationId xmlns:a16="http://schemas.microsoft.com/office/drawing/2014/main" id="{87407685-265B-8CFC-D573-9F3FB5B6AA56}"/>
                      </a:ext>
                    </a:extLst>
                  </p:cNvPr>
                  <p:cNvSpPr/>
                  <p:nvPr/>
                </p:nvSpPr>
                <p:spPr>
                  <a:xfrm rot="8252622">
                    <a:off x="7325408" y="524192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3" name="椭圆 692">
                    <a:extLst>
                      <a:ext uri="{FF2B5EF4-FFF2-40B4-BE49-F238E27FC236}">
                        <a16:creationId xmlns:a16="http://schemas.microsoft.com/office/drawing/2014/main" id="{9893E460-BECF-A7E0-2E7E-4FDA22CF3E14}"/>
                      </a:ext>
                    </a:extLst>
                  </p:cNvPr>
                  <p:cNvSpPr/>
                  <p:nvPr/>
                </p:nvSpPr>
                <p:spPr>
                  <a:xfrm rot="8252622">
                    <a:off x="7223049" y="488285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4" name="椭圆 693">
                    <a:extLst>
                      <a:ext uri="{FF2B5EF4-FFF2-40B4-BE49-F238E27FC236}">
                        <a16:creationId xmlns:a16="http://schemas.microsoft.com/office/drawing/2014/main" id="{133D13D1-7E74-B205-9670-273ACDE575AF}"/>
                      </a:ext>
                    </a:extLst>
                  </p:cNvPr>
                  <p:cNvSpPr/>
                  <p:nvPr/>
                </p:nvSpPr>
                <p:spPr>
                  <a:xfrm rot="8252622">
                    <a:off x="6914288" y="502036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5" name="椭圆 694">
                    <a:extLst>
                      <a:ext uri="{FF2B5EF4-FFF2-40B4-BE49-F238E27FC236}">
                        <a16:creationId xmlns:a16="http://schemas.microsoft.com/office/drawing/2014/main" id="{4A76B0A2-D691-B400-5A10-C7C8760977C7}"/>
                      </a:ext>
                    </a:extLst>
                  </p:cNvPr>
                  <p:cNvSpPr/>
                  <p:nvPr/>
                </p:nvSpPr>
                <p:spPr>
                  <a:xfrm rot="8252622">
                    <a:off x="7049710" y="4900975"/>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6" name="椭圆 695">
                    <a:extLst>
                      <a:ext uri="{FF2B5EF4-FFF2-40B4-BE49-F238E27FC236}">
                        <a16:creationId xmlns:a16="http://schemas.microsoft.com/office/drawing/2014/main" id="{057A1C94-DCDA-0EA5-018E-5EB3920695D3}"/>
                      </a:ext>
                    </a:extLst>
                  </p:cNvPr>
                  <p:cNvSpPr/>
                  <p:nvPr/>
                </p:nvSpPr>
                <p:spPr>
                  <a:xfrm rot="8252622">
                    <a:off x="6567696" y="5883783"/>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7" name="椭圆 696">
                    <a:extLst>
                      <a:ext uri="{FF2B5EF4-FFF2-40B4-BE49-F238E27FC236}">
                        <a16:creationId xmlns:a16="http://schemas.microsoft.com/office/drawing/2014/main" id="{8294A042-EA12-4F25-F11D-EE9307979579}"/>
                      </a:ext>
                    </a:extLst>
                  </p:cNvPr>
                  <p:cNvSpPr/>
                  <p:nvPr/>
                </p:nvSpPr>
                <p:spPr>
                  <a:xfrm rot="8252622">
                    <a:off x="7355397" y="492860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749" name="椭圆 748">
                <a:extLst>
                  <a:ext uri="{FF2B5EF4-FFF2-40B4-BE49-F238E27FC236}">
                    <a16:creationId xmlns:a16="http://schemas.microsoft.com/office/drawing/2014/main" id="{A8C46BCE-817E-2372-26FB-071F4502AFF7}"/>
                  </a:ext>
                </a:extLst>
              </p:cNvPr>
              <p:cNvSpPr/>
              <p:nvPr/>
            </p:nvSpPr>
            <p:spPr>
              <a:xfrm rot="2255408">
                <a:off x="11052930" y="5835318"/>
                <a:ext cx="49830" cy="5030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0" name="椭圆 749">
                <a:extLst>
                  <a:ext uri="{FF2B5EF4-FFF2-40B4-BE49-F238E27FC236}">
                    <a16:creationId xmlns:a16="http://schemas.microsoft.com/office/drawing/2014/main" id="{1983A7C3-C23A-DBBF-EEE2-B05C1DE9E05C}"/>
                  </a:ext>
                </a:extLst>
              </p:cNvPr>
              <p:cNvSpPr/>
              <p:nvPr/>
            </p:nvSpPr>
            <p:spPr>
              <a:xfrm rot="2255408">
                <a:off x="11137614" y="5919195"/>
                <a:ext cx="49830" cy="5030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1" name="椭圆 750">
                <a:extLst>
                  <a:ext uri="{FF2B5EF4-FFF2-40B4-BE49-F238E27FC236}">
                    <a16:creationId xmlns:a16="http://schemas.microsoft.com/office/drawing/2014/main" id="{4C891D64-C1E5-61B9-07C6-BDC2CDBA48B9}"/>
                  </a:ext>
                </a:extLst>
              </p:cNvPr>
              <p:cNvSpPr/>
              <p:nvPr/>
            </p:nvSpPr>
            <p:spPr>
              <a:xfrm rot="2255408">
                <a:off x="11412949" y="5968552"/>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2" name="椭圆 751">
                <a:extLst>
                  <a:ext uri="{FF2B5EF4-FFF2-40B4-BE49-F238E27FC236}">
                    <a16:creationId xmlns:a16="http://schemas.microsoft.com/office/drawing/2014/main" id="{18F46340-640A-4B2E-1050-2BB7EB49F989}"/>
                  </a:ext>
                </a:extLst>
              </p:cNvPr>
              <p:cNvSpPr/>
              <p:nvPr/>
            </p:nvSpPr>
            <p:spPr>
              <a:xfrm rot="2255408">
                <a:off x="11515196" y="582218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3" name="椭圆 752">
                <a:extLst>
                  <a:ext uri="{FF2B5EF4-FFF2-40B4-BE49-F238E27FC236}">
                    <a16:creationId xmlns:a16="http://schemas.microsoft.com/office/drawing/2014/main" id="{CE3AE786-0322-48D8-86CC-FD567B2F9CF2}"/>
                  </a:ext>
                </a:extLst>
              </p:cNvPr>
              <p:cNvSpPr/>
              <p:nvPr/>
            </p:nvSpPr>
            <p:spPr>
              <a:xfrm rot="2255408">
                <a:off x="11556877" y="592572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4" name="椭圆 753">
                <a:extLst>
                  <a:ext uri="{FF2B5EF4-FFF2-40B4-BE49-F238E27FC236}">
                    <a16:creationId xmlns:a16="http://schemas.microsoft.com/office/drawing/2014/main" id="{D0F67F7C-8F6E-1991-759F-42F906FFCB2B}"/>
                  </a:ext>
                </a:extLst>
              </p:cNvPr>
              <p:cNvSpPr/>
              <p:nvPr/>
            </p:nvSpPr>
            <p:spPr>
              <a:xfrm rot="2255408">
                <a:off x="11660439" y="583085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5" name="椭圆 754">
                <a:extLst>
                  <a:ext uri="{FF2B5EF4-FFF2-40B4-BE49-F238E27FC236}">
                    <a16:creationId xmlns:a16="http://schemas.microsoft.com/office/drawing/2014/main" id="{AFF63A88-90D2-4D55-9318-DA1F0BA080B4}"/>
                  </a:ext>
                </a:extLst>
              </p:cNvPr>
              <p:cNvSpPr/>
              <p:nvPr/>
            </p:nvSpPr>
            <p:spPr>
              <a:xfrm rot="2255408">
                <a:off x="11608576" y="575552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6" name="椭圆 755">
                <a:extLst>
                  <a:ext uri="{FF2B5EF4-FFF2-40B4-BE49-F238E27FC236}">
                    <a16:creationId xmlns:a16="http://schemas.microsoft.com/office/drawing/2014/main" id="{908990CA-7548-D51D-FF03-AE0571A010C5}"/>
                  </a:ext>
                </a:extLst>
              </p:cNvPr>
              <p:cNvSpPr/>
              <p:nvPr/>
            </p:nvSpPr>
            <p:spPr>
              <a:xfrm rot="2255408">
                <a:off x="11659295" y="5657834"/>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7" name="椭圆 756">
                <a:extLst>
                  <a:ext uri="{FF2B5EF4-FFF2-40B4-BE49-F238E27FC236}">
                    <a16:creationId xmlns:a16="http://schemas.microsoft.com/office/drawing/2014/main" id="{F3284B7F-89E7-9583-A5A3-4A67F9939263}"/>
                  </a:ext>
                </a:extLst>
              </p:cNvPr>
              <p:cNvSpPr/>
              <p:nvPr/>
            </p:nvSpPr>
            <p:spPr>
              <a:xfrm rot="2255408">
                <a:off x="11785580" y="571638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8" name="椭圆 757">
                <a:extLst>
                  <a:ext uri="{FF2B5EF4-FFF2-40B4-BE49-F238E27FC236}">
                    <a16:creationId xmlns:a16="http://schemas.microsoft.com/office/drawing/2014/main" id="{F454A22D-3C24-D9A6-C202-87679C4DCA26}"/>
                  </a:ext>
                </a:extLst>
              </p:cNvPr>
              <p:cNvSpPr/>
              <p:nvPr/>
            </p:nvSpPr>
            <p:spPr>
              <a:xfrm rot="2255408">
                <a:off x="11232839" y="5919648"/>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9" name="椭圆 758">
                <a:extLst>
                  <a:ext uri="{FF2B5EF4-FFF2-40B4-BE49-F238E27FC236}">
                    <a16:creationId xmlns:a16="http://schemas.microsoft.com/office/drawing/2014/main" id="{07A5D933-0A3B-28BE-A355-B10C3268B550}"/>
                  </a:ext>
                </a:extLst>
              </p:cNvPr>
              <p:cNvSpPr/>
              <p:nvPr/>
            </p:nvSpPr>
            <p:spPr>
              <a:xfrm rot="2255408">
                <a:off x="11340305" y="5896747"/>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0" name="椭圆 759">
                <a:extLst>
                  <a:ext uri="{FF2B5EF4-FFF2-40B4-BE49-F238E27FC236}">
                    <a16:creationId xmlns:a16="http://schemas.microsoft.com/office/drawing/2014/main" id="{7DDAB142-68CF-C18F-7FE6-60743CBB2EA3}"/>
                  </a:ext>
                </a:extLst>
              </p:cNvPr>
              <p:cNvSpPr/>
              <p:nvPr/>
            </p:nvSpPr>
            <p:spPr>
              <a:xfrm rot="2255408">
                <a:off x="11146031" y="602541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1" name="椭圆 760">
                <a:extLst>
                  <a:ext uri="{FF2B5EF4-FFF2-40B4-BE49-F238E27FC236}">
                    <a16:creationId xmlns:a16="http://schemas.microsoft.com/office/drawing/2014/main" id="{7445A092-C388-9F6C-FE77-FC065D0F9AA9}"/>
                  </a:ext>
                </a:extLst>
              </p:cNvPr>
              <p:cNvSpPr/>
              <p:nvPr/>
            </p:nvSpPr>
            <p:spPr>
              <a:xfrm rot="2255408">
                <a:off x="11417944" y="5863780"/>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2" name="椭圆 761">
                <a:extLst>
                  <a:ext uri="{FF2B5EF4-FFF2-40B4-BE49-F238E27FC236}">
                    <a16:creationId xmlns:a16="http://schemas.microsoft.com/office/drawing/2014/main" id="{C5267696-0698-383B-4587-176155F68129}"/>
                  </a:ext>
                </a:extLst>
              </p:cNvPr>
              <p:cNvSpPr/>
              <p:nvPr/>
            </p:nvSpPr>
            <p:spPr>
              <a:xfrm rot="2255408">
                <a:off x="11353671" y="6030079"/>
                <a:ext cx="49526" cy="54288"/>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3" name="任意多边形: 形状 762">
                <a:extLst>
                  <a:ext uri="{FF2B5EF4-FFF2-40B4-BE49-F238E27FC236}">
                    <a16:creationId xmlns:a16="http://schemas.microsoft.com/office/drawing/2014/main" id="{57402669-7A14-C93D-1E50-D61A47E2D477}"/>
                  </a:ext>
                </a:extLst>
              </p:cNvPr>
              <p:cNvSpPr/>
              <p:nvPr/>
            </p:nvSpPr>
            <p:spPr>
              <a:xfrm>
                <a:off x="9554817" y="5212718"/>
                <a:ext cx="2215322" cy="808723"/>
              </a:xfrm>
              <a:custGeom>
                <a:avLst/>
                <a:gdLst>
                  <a:gd name="connsiteX0" fmla="*/ 0 w 2215322"/>
                  <a:gd name="connsiteY0" fmla="*/ 801560 h 808723"/>
                  <a:gd name="connsiteX1" fmla="*/ 223079 w 2215322"/>
                  <a:gd name="connsiteY1" fmla="*/ 459212 h 808723"/>
                  <a:gd name="connsiteX2" fmla="*/ 496957 w 2215322"/>
                  <a:gd name="connsiteY2" fmla="*/ 143369 h 808723"/>
                  <a:gd name="connsiteX3" fmla="*/ 689113 w 2215322"/>
                  <a:gd name="connsiteY3" fmla="*/ 17473 h 808723"/>
                  <a:gd name="connsiteX4" fmla="*/ 876853 w 2215322"/>
                  <a:gd name="connsiteY4" fmla="*/ 13056 h 808723"/>
                  <a:gd name="connsiteX5" fmla="*/ 1013792 w 2215322"/>
                  <a:gd name="connsiteY5" fmla="*/ 130117 h 808723"/>
                  <a:gd name="connsiteX6" fmla="*/ 1166192 w 2215322"/>
                  <a:gd name="connsiteY6" fmla="*/ 339943 h 808723"/>
                  <a:gd name="connsiteX7" fmla="*/ 1336261 w 2215322"/>
                  <a:gd name="connsiteY7" fmla="*/ 591734 h 808723"/>
                  <a:gd name="connsiteX8" fmla="*/ 1501913 w 2215322"/>
                  <a:gd name="connsiteY8" fmla="*/ 728673 h 808723"/>
                  <a:gd name="connsiteX9" fmla="*/ 1736035 w 2215322"/>
                  <a:gd name="connsiteY9" fmla="*/ 808186 h 808723"/>
                  <a:gd name="connsiteX10" fmla="*/ 2025374 w 2215322"/>
                  <a:gd name="connsiteY10" fmla="*/ 691125 h 808723"/>
                  <a:gd name="connsiteX11" fmla="*/ 2215322 w 2215322"/>
                  <a:gd name="connsiteY11" fmla="*/ 479091 h 80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5322" h="808723">
                    <a:moveTo>
                      <a:pt x="0" y="801560"/>
                    </a:moveTo>
                    <a:cubicBezTo>
                      <a:pt x="70126" y="685235"/>
                      <a:pt x="140253" y="568910"/>
                      <a:pt x="223079" y="459212"/>
                    </a:cubicBezTo>
                    <a:cubicBezTo>
                      <a:pt x="305905" y="349513"/>
                      <a:pt x="419285" y="216992"/>
                      <a:pt x="496957" y="143369"/>
                    </a:cubicBezTo>
                    <a:cubicBezTo>
                      <a:pt x="574629" y="69746"/>
                      <a:pt x="625797" y="39192"/>
                      <a:pt x="689113" y="17473"/>
                    </a:cubicBezTo>
                    <a:cubicBezTo>
                      <a:pt x="752429" y="-4246"/>
                      <a:pt x="822740" y="-5718"/>
                      <a:pt x="876853" y="13056"/>
                    </a:cubicBezTo>
                    <a:cubicBezTo>
                      <a:pt x="930966" y="31830"/>
                      <a:pt x="965569" y="75636"/>
                      <a:pt x="1013792" y="130117"/>
                    </a:cubicBezTo>
                    <a:cubicBezTo>
                      <a:pt x="1062015" y="184598"/>
                      <a:pt x="1112447" y="263007"/>
                      <a:pt x="1166192" y="339943"/>
                    </a:cubicBezTo>
                    <a:cubicBezTo>
                      <a:pt x="1219937" y="416879"/>
                      <a:pt x="1280308" y="526946"/>
                      <a:pt x="1336261" y="591734"/>
                    </a:cubicBezTo>
                    <a:cubicBezTo>
                      <a:pt x="1392214" y="656522"/>
                      <a:pt x="1435284" y="692598"/>
                      <a:pt x="1501913" y="728673"/>
                    </a:cubicBezTo>
                    <a:cubicBezTo>
                      <a:pt x="1568542" y="764748"/>
                      <a:pt x="1648792" y="814444"/>
                      <a:pt x="1736035" y="808186"/>
                    </a:cubicBezTo>
                    <a:cubicBezTo>
                      <a:pt x="1823278" y="801928"/>
                      <a:pt x="1945493" y="745974"/>
                      <a:pt x="2025374" y="691125"/>
                    </a:cubicBezTo>
                    <a:cubicBezTo>
                      <a:pt x="2105255" y="636276"/>
                      <a:pt x="2160288" y="557683"/>
                      <a:pt x="2215322" y="479091"/>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4" name="任意多边形: 形状 763">
                <a:extLst>
                  <a:ext uri="{FF2B5EF4-FFF2-40B4-BE49-F238E27FC236}">
                    <a16:creationId xmlns:a16="http://schemas.microsoft.com/office/drawing/2014/main" id="{A9DF5669-40BE-9DE1-84E9-6248D51FFA73}"/>
                  </a:ext>
                </a:extLst>
              </p:cNvPr>
              <p:cNvSpPr/>
              <p:nvPr/>
            </p:nvSpPr>
            <p:spPr>
              <a:xfrm>
                <a:off x="9534939" y="4999659"/>
                <a:ext cx="2120348" cy="901256"/>
              </a:xfrm>
              <a:custGeom>
                <a:avLst/>
                <a:gdLst>
                  <a:gd name="connsiteX0" fmla="*/ 0 w 2120348"/>
                  <a:gd name="connsiteY0" fmla="*/ 831298 h 901256"/>
                  <a:gd name="connsiteX1" fmla="*/ 161235 w 2120348"/>
                  <a:gd name="connsiteY1" fmla="*/ 608219 h 901256"/>
                  <a:gd name="connsiteX2" fmla="*/ 443948 w 2120348"/>
                  <a:gd name="connsiteY2" fmla="*/ 250411 h 901256"/>
                  <a:gd name="connsiteX3" fmla="*/ 633896 w 2120348"/>
                  <a:gd name="connsiteY3" fmla="*/ 67089 h 901256"/>
                  <a:gd name="connsiteX4" fmla="*/ 775252 w 2120348"/>
                  <a:gd name="connsiteY4" fmla="*/ 828 h 901256"/>
                  <a:gd name="connsiteX5" fmla="*/ 923235 w 2120348"/>
                  <a:gd name="connsiteY5" fmla="*/ 40584 h 901256"/>
                  <a:gd name="connsiteX6" fmla="*/ 1077844 w 2120348"/>
                  <a:gd name="connsiteY6" fmla="*/ 186358 h 901256"/>
                  <a:gd name="connsiteX7" fmla="*/ 1230244 w 2120348"/>
                  <a:gd name="connsiteY7" fmla="*/ 378515 h 901256"/>
                  <a:gd name="connsiteX8" fmla="*/ 1369391 w 2120348"/>
                  <a:gd name="connsiteY8" fmla="*/ 601593 h 901256"/>
                  <a:gd name="connsiteX9" fmla="*/ 1497496 w 2120348"/>
                  <a:gd name="connsiteY9" fmla="*/ 804793 h 901256"/>
                  <a:gd name="connsiteX10" fmla="*/ 1643270 w 2120348"/>
                  <a:gd name="connsiteY10" fmla="*/ 895350 h 901256"/>
                  <a:gd name="connsiteX11" fmla="*/ 1802296 w 2120348"/>
                  <a:gd name="connsiteY11" fmla="*/ 884306 h 901256"/>
                  <a:gd name="connsiteX12" fmla="*/ 1959113 w 2120348"/>
                  <a:gd name="connsiteY12" fmla="*/ 818045 h 901256"/>
                  <a:gd name="connsiteX13" fmla="*/ 2120348 w 2120348"/>
                  <a:gd name="connsiteY13" fmla="*/ 636932 h 90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0348" h="901256">
                    <a:moveTo>
                      <a:pt x="0" y="831298"/>
                    </a:moveTo>
                    <a:cubicBezTo>
                      <a:pt x="43622" y="768165"/>
                      <a:pt x="87244" y="705033"/>
                      <a:pt x="161235" y="608219"/>
                    </a:cubicBezTo>
                    <a:cubicBezTo>
                      <a:pt x="235226" y="511405"/>
                      <a:pt x="365171" y="340599"/>
                      <a:pt x="443948" y="250411"/>
                    </a:cubicBezTo>
                    <a:cubicBezTo>
                      <a:pt x="522725" y="160223"/>
                      <a:pt x="578679" y="108686"/>
                      <a:pt x="633896" y="67089"/>
                    </a:cubicBezTo>
                    <a:cubicBezTo>
                      <a:pt x="689113" y="25492"/>
                      <a:pt x="727029" y="5245"/>
                      <a:pt x="775252" y="828"/>
                    </a:cubicBezTo>
                    <a:cubicBezTo>
                      <a:pt x="823475" y="-3589"/>
                      <a:pt x="872803" y="9662"/>
                      <a:pt x="923235" y="40584"/>
                    </a:cubicBezTo>
                    <a:cubicBezTo>
                      <a:pt x="973667" y="71506"/>
                      <a:pt x="1026676" y="130036"/>
                      <a:pt x="1077844" y="186358"/>
                    </a:cubicBezTo>
                    <a:cubicBezTo>
                      <a:pt x="1129012" y="242680"/>
                      <a:pt x="1181653" y="309309"/>
                      <a:pt x="1230244" y="378515"/>
                    </a:cubicBezTo>
                    <a:cubicBezTo>
                      <a:pt x="1278835" y="447721"/>
                      <a:pt x="1369391" y="601593"/>
                      <a:pt x="1369391" y="601593"/>
                    </a:cubicBezTo>
                    <a:cubicBezTo>
                      <a:pt x="1413933" y="672639"/>
                      <a:pt x="1451850" y="755834"/>
                      <a:pt x="1497496" y="804793"/>
                    </a:cubicBezTo>
                    <a:cubicBezTo>
                      <a:pt x="1543142" y="853752"/>
                      <a:pt x="1592470" y="882098"/>
                      <a:pt x="1643270" y="895350"/>
                    </a:cubicBezTo>
                    <a:cubicBezTo>
                      <a:pt x="1694070" y="908602"/>
                      <a:pt x="1749656" y="897190"/>
                      <a:pt x="1802296" y="884306"/>
                    </a:cubicBezTo>
                    <a:cubicBezTo>
                      <a:pt x="1854937" y="871422"/>
                      <a:pt x="1906104" y="859274"/>
                      <a:pt x="1959113" y="818045"/>
                    </a:cubicBezTo>
                    <a:cubicBezTo>
                      <a:pt x="2012122" y="776816"/>
                      <a:pt x="2066235" y="706874"/>
                      <a:pt x="2120348" y="636932"/>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5" name="任意多边形: 形状 764">
                <a:extLst>
                  <a:ext uri="{FF2B5EF4-FFF2-40B4-BE49-F238E27FC236}">
                    <a16:creationId xmlns:a16="http://schemas.microsoft.com/office/drawing/2014/main" id="{F2D1FA48-5A11-CD4B-8057-2BBD0353F802}"/>
                  </a:ext>
                </a:extLst>
              </p:cNvPr>
              <p:cNvSpPr/>
              <p:nvPr/>
            </p:nvSpPr>
            <p:spPr>
              <a:xfrm>
                <a:off x="9552609" y="5419807"/>
                <a:ext cx="2270539" cy="872767"/>
              </a:xfrm>
              <a:custGeom>
                <a:avLst/>
                <a:gdLst>
                  <a:gd name="connsiteX0" fmla="*/ 0 w 2270539"/>
                  <a:gd name="connsiteY0" fmla="*/ 872767 h 872767"/>
                  <a:gd name="connsiteX1" fmla="*/ 159026 w 2270539"/>
                  <a:gd name="connsiteY1" fmla="*/ 682819 h 872767"/>
                  <a:gd name="connsiteX2" fmla="*/ 406400 w 2270539"/>
                  <a:gd name="connsiteY2" fmla="*/ 278628 h 872767"/>
                  <a:gd name="connsiteX3" fmla="*/ 616226 w 2270539"/>
                  <a:gd name="connsiteY3" fmla="*/ 46715 h 872767"/>
                  <a:gd name="connsiteX4" fmla="*/ 770834 w 2270539"/>
                  <a:gd name="connsiteY4" fmla="*/ 332 h 872767"/>
                  <a:gd name="connsiteX5" fmla="*/ 936487 w 2270539"/>
                  <a:gd name="connsiteY5" fmla="*/ 55550 h 872767"/>
                  <a:gd name="connsiteX6" fmla="*/ 1115391 w 2270539"/>
                  <a:gd name="connsiteY6" fmla="*/ 278628 h 872767"/>
                  <a:gd name="connsiteX7" fmla="*/ 1296504 w 2270539"/>
                  <a:gd name="connsiteY7" fmla="*/ 541463 h 872767"/>
                  <a:gd name="connsiteX8" fmla="*/ 1548295 w 2270539"/>
                  <a:gd name="connsiteY8" fmla="*/ 676193 h 872767"/>
                  <a:gd name="connsiteX9" fmla="*/ 1782417 w 2270539"/>
                  <a:gd name="connsiteY9" fmla="*/ 711532 h 872767"/>
                  <a:gd name="connsiteX10" fmla="*/ 2029791 w 2270539"/>
                  <a:gd name="connsiteY10" fmla="*/ 603306 h 872767"/>
                  <a:gd name="connsiteX11" fmla="*/ 2270539 w 2270539"/>
                  <a:gd name="connsiteY11" fmla="*/ 366976 h 87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0539" h="872767">
                    <a:moveTo>
                      <a:pt x="0" y="872767"/>
                    </a:moveTo>
                    <a:cubicBezTo>
                      <a:pt x="45646" y="827304"/>
                      <a:pt x="91293" y="781842"/>
                      <a:pt x="159026" y="682819"/>
                    </a:cubicBezTo>
                    <a:cubicBezTo>
                      <a:pt x="226759" y="583796"/>
                      <a:pt x="330200" y="384645"/>
                      <a:pt x="406400" y="278628"/>
                    </a:cubicBezTo>
                    <a:cubicBezTo>
                      <a:pt x="482600" y="172611"/>
                      <a:pt x="555487" y="93098"/>
                      <a:pt x="616226" y="46715"/>
                    </a:cubicBezTo>
                    <a:cubicBezTo>
                      <a:pt x="676965" y="332"/>
                      <a:pt x="717457" y="-1141"/>
                      <a:pt x="770834" y="332"/>
                    </a:cubicBezTo>
                    <a:cubicBezTo>
                      <a:pt x="824211" y="1804"/>
                      <a:pt x="879061" y="9167"/>
                      <a:pt x="936487" y="55550"/>
                    </a:cubicBezTo>
                    <a:cubicBezTo>
                      <a:pt x="993913" y="101933"/>
                      <a:pt x="1055388" y="197642"/>
                      <a:pt x="1115391" y="278628"/>
                    </a:cubicBezTo>
                    <a:cubicBezTo>
                      <a:pt x="1175394" y="359613"/>
                      <a:pt x="1224353" y="475202"/>
                      <a:pt x="1296504" y="541463"/>
                    </a:cubicBezTo>
                    <a:cubicBezTo>
                      <a:pt x="1368655" y="607724"/>
                      <a:pt x="1467309" y="647848"/>
                      <a:pt x="1548295" y="676193"/>
                    </a:cubicBezTo>
                    <a:cubicBezTo>
                      <a:pt x="1629281" y="704538"/>
                      <a:pt x="1702168" y="723680"/>
                      <a:pt x="1782417" y="711532"/>
                    </a:cubicBezTo>
                    <a:cubicBezTo>
                      <a:pt x="1862666" y="699384"/>
                      <a:pt x="1948437" y="660732"/>
                      <a:pt x="2029791" y="603306"/>
                    </a:cubicBezTo>
                    <a:cubicBezTo>
                      <a:pt x="2111145" y="545880"/>
                      <a:pt x="2190842" y="456428"/>
                      <a:pt x="2270539" y="366976"/>
                    </a:cubicBezTo>
                  </a:path>
                </a:pathLst>
              </a:custGeom>
              <a:ln w="38100">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grpSp>
      </p:grpSp>
      <p:sp>
        <p:nvSpPr>
          <p:cNvPr id="14" name="文本框 13">
            <a:extLst>
              <a:ext uri="{FF2B5EF4-FFF2-40B4-BE49-F238E27FC236}">
                <a16:creationId xmlns:a16="http://schemas.microsoft.com/office/drawing/2014/main" id="{68B56DE5-F903-C811-0F99-87A92E37B72C}"/>
              </a:ext>
            </a:extLst>
          </p:cNvPr>
          <p:cNvSpPr txBox="1"/>
          <p:nvPr/>
        </p:nvSpPr>
        <p:spPr>
          <a:xfrm>
            <a:off x="316559" y="2505670"/>
            <a:ext cx="5223387" cy="923330"/>
          </a:xfrm>
          <a:prstGeom prst="rect">
            <a:avLst/>
          </a:prstGeom>
          <a:noFill/>
        </p:spPr>
        <p:txBody>
          <a:bodyPr wrap="square">
            <a:spAutoFit/>
          </a:bodyPr>
          <a:lstStyle/>
          <a:p>
            <a:r>
              <a:rPr lang="en-US" altLang="zh-CN" dirty="0">
                <a:solidFill>
                  <a:srgbClr val="374151"/>
                </a:solidFill>
                <a:latin typeface="MicrosoftYaHeiUI"/>
                <a:cs typeface="Times New Roman" panose="02020603050405020304" pitchFamily="18" charset="0"/>
              </a:rPr>
              <a:t>However, active learning can reduce epistemic uncertainty, while can not reduce aleatoric uncertainty.</a:t>
            </a:r>
          </a:p>
        </p:txBody>
      </p:sp>
      <p:sp>
        <p:nvSpPr>
          <p:cNvPr id="13" name="文本框 12">
            <a:extLst>
              <a:ext uri="{FF2B5EF4-FFF2-40B4-BE49-F238E27FC236}">
                <a16:creationId xmlns:a16="http://schemas.microsoft.com/office/drawing/2014/main" id="{FED737D4-679B-7A3F-492D-B92757A303D9}"/>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Use of Uncertainty</a:t>
            </a:r>
          </a:p>
        </p:txBody>
      </p:sp>
      <p:sp>
        <p:nvSpPr>
          <p:cNvPr id="27" name="文本框 26">
            <a:extLst>
              <a:ext uri="{FF2B5EF4-FFF2-40B4-BE49-F238E27FC236}">
                <a16:creationId xmlns:a16="http://schemas.microsoft.com/office/drawing/2014/main" id="{D10D6682-4D85-E77F-D21D-1FDB31CDED88}"/>
              </a:ext>
            </a:extLst>
          </p:cNvPr>
          <p:cNvSpPr txBox="1"/>
          <p:nvPr/>
        </p:nvSpPr>
        <p:spPr>
          <a:xfrm>
            <a:off x="270162" y="1018768"/>
            <a:ext cx="6101728"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Active Learning in Uncertainty Quantification </a:t>
            </a:r>
            <a:endParaRPr lang="zh-CN" altLang="en-US" sz="2200" dirty="0"/>
          </a:p>
        </p:txBody>
      </p:sp>
    </p:spTree>
    <p:custDataLst>
      <p:tags r:id="rId1"/>
    </p:custDataLst>
    <p:extLst>
      <p:ext uri="{BB962C8B-B14F-4D97-AF65-F5344CB8AC3E}">
        <p14:creationId xmlns:p14="http://schemas.microsoft.com/office/powerpoint/2010/main" val="35042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083C67A0-0D0D-A787-B5E3-71A7BCC6D671}"/>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63" name="文本框 62">
            <a:extLst>
              <a:ext uri="{FF2B5EF4-FFF2-40B4-BE49-F238E27FC236}">
                <a16:creationId xmlns:a16="http://schemas.microsoft.com/office/drawing/2014/main" id="{A3DFB1A1-100C-D20F-27E1-A623759C41FA}"/>
              </a:ext>
            </a:extLst>
          </p:cNvPr>
          <p:cNvSpPr txBox="1"/>
          <p:nvPr/>
        </p:nvSpPr>
        <p:spPr>
          <a:xfrm>
            <a:off x="208597" y="1022317"/>
            <a:ext cx="5277438"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Uncertainty Quantification for Graph Data</a:t>
            </a:r>
          </a:p>
        </p:txBody>
      </p:sp>
      <p:sp>
        <p:nvSpPr>
          <p:cNvPr id="19" name="文本框 18">
            <a:extLst>
              <a:ext uri="{FF2B5EF4-FFF2-40B4-BE49-F238E27FC236}">
                <a16:creationId xmlns:a16="http://schemas.microsoft.com/office/drawing/2014/main" id="{D3FB1E22-5BD9-AE6C-98AB-6908E5A3E04D}"/>
              </a:ext>
            </a:extLst>
          </p:cNvPr>
          <p:cNvSpPr txBox="1"/>
          <p:nvPr/>
        </p:nvSpPr>
        <p:spPr>
          <a:xfrm>
            <a:off x="1846030" y="6141965"/>
            <a:ext cx="7838765" cy="369332"/>
          </a:xfrm>
          <a:prstGeom prst="rect">
            <a:avLst/>
          </a:prstGeom>
          <a:noFill/>
        </p:spPr>
        <p:txBody>
          <a:bodyPr wrap="square">
            <a:spAutoFit/>
          </a:bodyPr>
          <a:lstStyle/>
          <a:p>
            <a:pPr algn="ctr"/>
            <a:r>
              <a:rPr lang="en-US" altLang="zh-CN" i="0" u="none" strike="noStrike" baseline="0" dirty="0">
                <a:latin typeface="MicrosoftYaHeiUI"/>
                <a:ea typeface="微软雅黑" panose="020B0503020204020204" pitchFamily="34" charset="-122"/>
              </a:rPr>
              <a:t>The ground-truth confidence distribution in a graph is </a:t>
            </a:r>
            <a:r>
              <a:rPr lang="en-US" altLang="zh-CN" i="0" u="none" strike="noStrike" baseline="0" dirty="0">
                <a:latin typeface="MicrosoftYaHeiUI"/>
                <a:ea typeface="微软雅黑" panose="020B0503020204020204" pitchFamily="34" charset="-122"/>
                <a:cs typeface="Times New Roman" panose="02020603050405020304" pitchFamily="18" charset="0"/>
              </a:rPr>
              <a:t>interdependent</a:t>
            </a:r>
            <a:endParaRPr lang="zh-CN" altLang="en-US" dirty="0">
              <a:latin typeface="MicrosoftYaHeiUI"/>
              <a:ea typeface="微软雅黑" panose="020B0503020204020204" pitchFamily="34" charset="-122"/>
            </a:endParaRPr>
          </a:p>
        </p:txBody>
      </p:sp>
      <p:sp>
        <p:nvSpPr>
          <p:cNvPr id="2" name="文本框 1">
            <a:extLst>
              <a:ext uri="{FF2B5EF4-FFF2-40B4-BE49-F238E27FC236}">
                <a16:creationId xmlns:a16="http://schemas.microsoft.com/office/drawing/2014/main" id="{C3077646-DA32-DD3C-18DC-AEE1F1EF6A59}"/>
              </a:ext>
            </a:extLst>
          </p:cNvPr>
          <p:cNvSpPr txBox="1"/>
          <p:nvPr/>
        </p:nvSpPr>
        <p:spPr>
          <a:xfrm>
            <a:off x="208597" y="1582340"/>
            <a:ext cx="11774806" cy="2031325"/>
          </a:xfrm>
          <a:prstGeom prst="rect">
            <a:avLst/>
          </a:prstGeom>
          <a:noFill/>
        </p:spPr>
        <p:txBody>
          <a:bodyPr wrap="square">
            <a:spAutoFit/>
          </a:bodyPr>
          <a:lstStyle/>
          <a:p>
            <a:pPr algn="l"/>
            <a:r>
              <a:rPr lang="en-US" altLang="zh-CN" b="1" i="0" u="none" strike="noStrike" baseline="0" dirty="0">
                <a:latin typeface="MicrosoftYaHeiUI"/>
                <a:cs typeface="Times New Roman" panose="02020603050405020304" pitchFamily="18" charset="0"/>
              </a:rPr>
              <a:t>Challenges</a:t>
            </a:r>
            <a:r>
              <a:rPr lang="en-US" altLang="zh-CN" b="1" dirty="0">
                <a:latin typeface="MicrosoftYaHeiUI"/>
                <a:cs typeface="Times New Roman" panose="02020603050405020304" pitchFamily="18" charset="0"/>
              </a:rPr>
              <a:t>: </a:t>
            </a:r>
            <a:r>
              <a:rPr lang="en-US" altLang="zh-CN" b="0" i="0" dirty="0">
                <a:solidFill>
                  <a:srgbClr val="374151"/>
                </a:solidFill>
                <a:effectLst/>
                <a:latin typeface="MicrosoftYaHeiUI"/>
              </a:rPr>
              <a:t>Most traditional uncertainty quantification methods assume that samples are independent, allowing them to statistically estimate uncertainty in predictions, such as coverage guarantees in CP.  </a:t>
            </a:r>
          </a:p>
          <a:p>
            <a:pPr algn="l"/>
            <a:endParaRPr lang="en-US" altLang="zh-CN" dirty="0">
              <a:solidFill>
                <a:srgbClr val="374151"/>
              </a:solidFill>
              <a:latin typeface="MicrosoftYaHeiUI"/>
            </a:endParaRPr>
          </a:p>
          <a:p>
            <a:r>
              <a:rPr lang="en-US" altLang="zh-CN" b="0" i="0" dirty="0">
                <a:solidFill>
                  <a:srgbClr val="374151"/>
                </a:solidFill>
                <a:effectLst/>
                <a:latin typeface="MicrosoftYaHeiUI"/>
              </a:rPr>
              <a:t>However, in graph data, when a node is </a:t>
            </a:r>
            <a:r>
              <a:rPr lang="en-US" altLang="zh-CN" b="1" i="0" dirty="0">
                <a:solidFill>
                  <a:srgbClr val="374151"/>
                </a:solidFill>
                <a:effectLst/>
                <a:latin typeface="MicrosoftYaHeiUI"/>
              </a:rPr>
              <a:t>homophilic with its neighbors</a:t>
            </a:r>
            <a:r>
              <a:rPr lang="en-US" altLang="zh-CN" b="0" i="0" dirty="0">
                <a:solidFill>
                  <a:srgbClr val="374151"/>
                </a:solidFill>
                <a:effectLst/>
                <a:latin typeface="MicrosoftYaHeiUI"/>
              </a:rPr>
              <a:t>, neighbors provide </a:t>
            </a:r>
            <a:r>
              <a:rPr lang="en-US" altLang="zh-CN" b="1" i="0" dirty="0">
                <a:solidFill>
                  <a:srgbClr val="374151"/>
                </a:solidFill>
                <a:effectLst/>
                <a:latin typeface="MicrosoftYaHeiUI"/>
              </a:rPr>
              <a:t>sufficient information for the prediction of the center node</a:t>
            </a:r>
            <a:r>
              <a:rPr lang="en-US" altLang="zh-CN" b="0" i="0" dirty="0">
                <a:solidFill>
                  <a:srgbClr val="374151"/>
                </a:solidFill>
                <a:effectLst/>
                <a:latin typeface="MicrosoftYaHeiUI"/>
              </a:rPr>
              <a:t>, leading to a higher confidence.  On the other hand, if a node is surrounded by </a:t>
            </a:r>
            <a:r>
              <a:rPr lang="en-US" altLang="zh-CN" b="1" i="0" dirty="0">
                <a:solidFill>
                  <a:srgbClr val="374151"/>
                </a:solidFill>
                <a:effectLst/>
                <a:latin typeface="MicrosoftYaHeiUI"/>
              </a:rPr>
              <a:t>neighbors with different labels</a:t>
            </a:r>
            <a:r>
              <a:rPr lang="en-US" altLang="zh-CN" b="0" i="0" dirty="0">
                <a:solidFill>
                  <a:srgbClr val="374151"/>
                </a:solidFill>
                <a:effectLst/>
                <a:latin typeface="MicrosoftYaHeiUI"/>
              </a:rPr>
              <a:t>, </a:t>
            </a:r>
            <a:r>
              <a:rPr lang="en-US" altLang="zh-CN" b="1" dirty="0">
                <a:solidFill>
                  <a:srgbClr val="374151"/>
                </a:solidFill>
                <a:latin typeface="MicrosoftYaHeiUI"/>
              </a:rPr>
              <a:t>we are not sure which community it belongs to</a:t>
            </a:r>
            <a:r>
              <a:rPr lang="en-US" altLang="zh-CN" dirty="0">
                <a:solidFill>
                  <a:srgbClr val="374151"/>
                </a:solidFill>
                <a:latin typeface="MicrosoftYaHeiUI"/>
              </a:rPr>
              <a:t>, so </a:t>
            </a:r>
            <a:r>
              <a:rPr lang="en-US" altLang="zh-CN" b="0" i="0" dirty="0">
                <a:solidFill>
                  <a:srgbClr val="374151"/>
                </a:solidFill>
                <a:effectLst/>
                <a:latin typeface="MicrosoftYaHeiUI"/>
              </a:rPr>
              <a:t>the confidence of the center node prediction should be lowered. </a:t>
            </a:r>
            <a:r>
              <a:rPr lang="en-US" altLang="zh-CN" dirty="0">
                <a:solidFill>
                  <a:srgbClr val="374151"/>
                </a:solidFill>
                <a:latin typeface="MicrosoftYaHeiUI"/>
              </a:rPr>
              <a:t>This dependence make</a:t>
            </a:r>
            <a:r>
              <a:rPr lang="en-US" altLang="zh-CN" b="0" i="0" dirty="0">
                <a:solidFill>
                  <a:srgbClr val="374151"/>
                </a:solidFill>
                <a:effectLst/>
                <a:latin typeface="MicrosoftYaHeiUI"/>
              </a:rPr>
              <a:t> conventional methods ineffective.</a:t>
            </a:r>
            <a:endParaRPr lang="en-US" altLang="zh-CN" b="0" i="0" u="none" strike="noStrike" baseline="0" dirty="0">
              <a:latin typeface="MicrosoftYaHeiUI"/>
              <a:cs typeface="Times New Roman" panose="02020603050405020304" pitchFamily="18" charset="0"/>
            </a:endParaRPr>
          </a:p>
        </p:txBody>
      </p:sp>
      <p:pic>
        <p:nvPicPr>
          <p:cNvPr id="5" name="图片 4">
            <a:extLst>
              <a:ext uri="{FF2B5EF4-FFF2-40B4-BE49-F238E27FC236}">
                <a16:creationId xmlns:a16="http://schemas.microsoft.com/office/drawing/2014/main" id="{63FF352B-71A2-5FDA-A5F9-94604E88BF61}"/>
              </a:ext>
            </a:extLst>
          </p:cNvPr>
          <p:cNvPicPr>
            <a:picLocks noChangeAspect="1"/>
          </p:cNvPicPr>
          <p:nvPr/>
        </p:nvPicPr>
        <p:blipFill>
          <a:blip r:embed="rId4"/>
          <a:stretch>
            <a:fillRect/>
          </a:stretch>
        </p:blipFill>
        <p:spPr>
          <a:xfrm>
            <a:off x="3075958" y="3500977"/>
            <a:ext cx="5378910" cy="2754805"/>
          </a:xfrm>
          <a:prstGeom prst="rect">
            <a:avLst/>
          </a:prstGeom>
        </p:spPr>
      </p:pic>
      <p:sp>
        <p:nvSpPr>
          <p:cNvPr id="3" name="文本框 2">
            <a:extLst>
              <a:ext uri="{FF2B5EF4-FFF2-40B4-BE49-F238E27FC236}">
                <a16:creationId xmlns:a16="http://schemas.microsoft.com/office/drawing/2014/main" id="{060C3457-DBE0-1E51-B23A-240E52F929A3}"/>
              </a:ext>
            </a:extLst>
          </p:cNvPr>
          <p:cNvSpPr txBox="1"/>
          <p:nvPr/>
        </p:nvSpPr>
        <p:spPr>
          <a:xfrm>
            <a:off x="208597" y="6422654"/>
            <a:ext cx="119834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Wang X, Liu H, Shi C, et al. Be confident! towards trustworthy graph neural networks via confidence calibration[J]. Advances in Neural Information Processing Systems, 2021, 34: 23768-23779</a:t>
            </a:r>
            <a:endParaRPr lang="zh-CN" altLang="en-US" sz="2000" dirty="0"/>
          </a:p>
        </p:txBody>
      </p:sp>
    </p:spTree>
    <p:custDataLst>
      <p:tags r:id="rId1"/>
    </p:custDataLst>
    <p:extLst>
      <p:ext uri="{BB962C8B-B14F-4D97-AF65-F5344CB8AC3E}">
        <p14:creationId xmlns:p14="http://schemas.microsoft.com/office/powerpoint/2010/main" val="83221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14" name="文本框 13">
            <a:extLst>
              <a:ext uri="{FF2B5EF4-FFF2-40B4-BE49-F238E27FC236}">
                <a16:creationId xmlns:a16="http://schemas.microsoft.com/office/drawing/2014/main" id="{E16B0D5F-6315-E67E-5D37-74DD2FBDA160}"/>
              </a:ext>
            </a:extLst>
          </p:cNvPr>
          <p:cNvSpPr txBox="1"/>
          <p:nvPr/>
        </p:nvSpPr>
        <p:spPr>
          <a:xfrm>
            <a:off x="1181080" y="1078992"/>
            <a:ext cx="9602941" cy="923330"/>
          </a:xfrm>
          <a:prstGeom prst="rect">
            <a:avLst/>
          </a:prstGeom>
          <a:noFill/>
        </p:spPr>
        <p:txBody>
          <a:bodyPr wrap="square">
            <a:spAutoFit/>
          </a:bodyPr>
          <a:lstStyle/>
          <a:p>
            <a:pPr algn="l"/>
            <a:endParaRPr lang="en-US" altLang="zh-CN" dirty="0">
              <a:latin typeface="MicrosoftYaHeiUI"/>
              <a:cs typeface="Times New Roman" panose="02020603050405020304" pitchFamily="18" charset="0"/>
            </a:endParaRPr>
          </a:p>
          <a:p>
            <a:pPr algn="l"/>
            <a:r>
              <a:rPr lang="en-US" altLang="zh-CN" dirty="0">
                <a:latin typeface="MicrosoftYaHeiUI"/>
                <a:cs typeface="Times New Roman" panose="02020603050405020304" pitchFamily="18" charset="0"/>
              </a:rPr>
              <a:t>Base on confidence distributions of correct and incorrect prediction, we can see GCN tend to be under-confident in correct prediction.</a:t>
            </a:r>
          </a:p>
        </p:txBody>
      </p:sp>
      <p:pic>
        <p:nvPicPr>
          <p:cNvPr id="16" name="图片 15">
            <a:extLst>
              <a:ext uri="{FF2B5EF4-FFF2-40B4-BE49-F238E27FC236}">
                <a16:creationId xmlns:a16="http://schemas.microsoft.com/office/drawing/2014/main" id="{6A7D881E-C3EA-4710-636F-42AD4C874F49}"/>
              </a:ext>
            </a:extLst>
          </p:cNvPr>
          <p:cNvPicPr>
            <a:picLocks noChangeAspect="1"/>
          </p:cNvPicPr>
          <p:nvPr/>
        </p:nvPicPr>
        <p:blipFill>
          <a:blip r:embed="rId4"/>
          <a:stretch>
            <a:fillRect/>
          </a:stretch>
        </p:blipFill>
        <p:spPr>
          <a:xfrm>
            <a:off x="1241015" y="2188132"/>
            <a:ext cx="8750750" cy="3511730"/>
          </a:xfrm>
          <a:prstGeom prst="rect">
            <a:avLst/>
          </a:prstGeom>
        </p:spPr>
      </p:pic>
      <p:sp>
        <p:nvSpPr>
          <p:cNvPr id="18" name="文本框 17">
            <a:extLst>
              <a:ext uri="{FF2B5EF4-FFF2-40B4-BE49-F238E27FC236}">
                <a16:creationId xmlns:a16="http://schemas.microsoft.com/office/drawing/2014/main" id="{4828ED0A-1D85-F90B-BA16-D2D39DE315AF}"/>
              </a:ext>
            </a:extLst>
          </p:cNvPr>
          <p:cNvSpPr txBox="1"/>
          <p:nvPr/>
        </p:nvSpPr>
        <p:spPr>
          <a:xfrm>
            <a:off x="1911206" y="5656522"/>
            <a:ext cx="7905320" cy="369332"/>
          </a:xfrm>
          <a:prstGeom prst="rect">
            <a:avLst/>
          </a:prstGeom>
          <a:noFill/>
        </p:spPr>
        <p:txBody>
          <a:bodyPr wrap="square">
            <a:spAutoFit/>
          </a:bodyPr>
          <a:lstStyle/>
          <a:p>
            <a:pPr algn="ctr"/>
            <a:r>
              <a:rPr lang="en-US" altLang="zh-CN" b="1" dirty="0">
                <a:latin typeface="NimbusRomNo9L-Regu"/>
              </a:rPr>
              <a:t>Phenomenon</a:t>
            </a:r>
            <a:r>
              <a:rPr lang="en-US" altLang="zh-CN" dirty="0">
                <a:latin typeface="NimbusRomNo9L-Regu"/>
              </a:rPr>
              <a:t>: </a:t>
            </a:r>
            <a:r>
              <a:rPr lang="en-US" altLang="zh-CN" b="0" i="0" u="none" strike="noStrike" baseline="0" dirty="0">
                <a:latin typeface="NimbusRomNo9L-Regu"/>
              </a:rPr>
              <a:t>under-confident in correct predictions.</a:t>
            </a:r>
            <a:endParaRPr lang="zh-CN" altLang="en-US" dirty="0"/>
          </a:p>
        </p:txBody>
      </p:sp>
      <p:sp>
        <p:nvSpPr>
          <p:cNvPr id="2" name="文本框 1">
            <a:extLst>
              <a:ext uri="{FF2B5EF4-FFF2-40B4-BE49-F238E27FC236}">
                <a16:creationId xmlns:a16="http://schemas.microsoft.com/office/drawing/2014/main" id="{90ED5419-D323-58D8-2C11-15E41033E6D9}"/>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5" name="文本框 4">
            <a:extLst>
              <a:ext uri="{FF2B5EF4-FFF2-40B4-BE49-F238E27FC236}">
                <a16:creationId xmlns:a16="http://schemas.microsoft.com/office/drawing/2014/main" id="{CB85FCEC-BE2F-6363-3D2A-6E0A1167017C}"/>
              </a:ext>
            </a:extLst>
          </p:cNvPr>
          <p:cNvSpPr txBox="1"/>
          <p:nvPr/>
        </p:nvSpPr>
        <p:spPr>
          <a:xfrm>
            <a:off x="208597" y="6596390"/>
            <a:ext cx="116242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Wang X, Liu H, Shi C, et al. Be confident! towards trustworthy graph neural networks via confidence calibration[J]. Advances in Neural Information Processing Systems, 2021, 34: 23768-23779</a:t>
            </a:r>
            <a:endParaRPr lang="zh-CN" altLang="en-US" sz="2000" dirty="0"/>
          </a:p>
        </p:txBody>
      </p:sp>
    </p:spTree>
    <p:custDataLst>
      <p:tags r:id="rId1"/>
    </p:custDataLst>
    <p:extLst>
      <p:ext uri="{BB962C8B-B14F-4D97-AF65-F5344CB8AC3E}">
        <p14:creationId xmlns:p14="http://schemas.microsoft.com/office/powerpoint/2010/main" val="32030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5AC957E7-F7BA-2F0F-2A01-D845C11DB966}"/>
              </a:ext>
            </a:extLst>
          </p:cNvPr>
          <p:cNvSpPr txBox="1"/>
          <p:nvPr/>
        </p:nvSpPr>
        <p:spPr>
          <a:xfrm>
            <a:off x="490155" y="1232452"/>
            <a:ext cx="5172136" cy="3816429"/>
          </a:xfrm>
          <a:prstGeom prst="rect">
            <a:avLst/>
          </a:prstGeom>
          <a:noFill/>
        </p:spPr>
        <p:txBody>
          <a:bodyPr wrap="square" rtlCol="0">
            <a:spAutoFit/>
          </a:bodyPr>
          <a:lstStyle/>
          <a:p>
            <a:r>
              <a:rPr lang="en-US" altLang="zh-CN" sz="2200" dirty="0">
                <a:latin typeface="MicrosoftYaHeiUI"/>
              </a:rPr>
              <a:t>Example: Healthcare</a:t>
            </a:r>
          </a:p>
          <a:p>
            <a:pPr algn="l"/>
            <a:endParaRPr lang="en-US" altLang="zh-CN" sz="2400" b="0" i="0" dirty="0">
              <a:solidFill>
                <a:srgbClr val="374151"/>
              </a:solidFill>
              <a:effectLst/>
              <a:latin typeface="SourceHanSansCN"/>
            </a:endParaRPr>
          </a:p>
          <a:p>
            <a:pPr algn="l"/>
            <a:r>
              <a:rPr lang="en-US" altLang="zh-CN" dirty="0">
                <a:latin typeface="MicrosoftYaHeiUI"/>
              </a:rPr>
              <a:t>Doctors utilize </a:t>
            </a:r>
            <a:r>
              <a:rPr lang="en-US" altLang="zh-CN" b="1" dirty="0">
                <a:latin typeface="MicrosoftYaHeiUI"/>
              </a:rPr>
              <a:t>classification</a:t>
            </a:r>
            <a:r>
              <a:rPr lang="en-US" altLang="zh-CN" dirty="0">
                <a:latin typeface="MicrosoftYaHeiUI"/>
              </a:rPr>
              <a:t> models in healthcare to classify medical </a:t>
            </a:r>
            <a:r>
              <a:rPr lang="en-US" altLang="zh-CN" b="1" dirty="0">
                <a:latin typeface="MicrosoftYaHeiUI"/>
              </a:rPr>
              <a:t>images</a:t>
            </a:r>
            <a:r>
              <a:rPr lang="en-US" altLang="zh-CN" dirty="0">
                <a:latin typeface="MicrosoftYaHeiUI"/>
              </a:rPr>
              <a:t> and assist in diagnosing illnesses. </a:t>
            </a:r>
          </a:p>
          <a:p>
            <a:pPr algn="l"/>
            <a:endParaRPr lang="en-US" altLang="zh-CN" dirty="0">
              <a:latin typeface="MicrosoftYaHeiUI"/>
            </a:endParaRPr>
          </a:p>
          <a:p>
            <a:pPr algn="l"/>
            <a:r>
              <a:rPr lang="en-US" altLang="zh-CN" dirty="0">
                <a:latin typeface="MicrosoftYaHeiUI"/>
              </a:rPr>
              <a:t>A</a:t>
            </a:r>
            <a:r>
              <a:rPr lang="zh-CN" altLang="en-US" dirty="0">
                <a:latin typeface="MicrosoftYaHeiUI"/>
              </a:rPr>
              <a:t> </a:t>
            </a:r>
            <a:r>
              <a:rPr lang="en-US" altLang="zh-CN" dirty="0">
                <a:latin typeface="MicrosoftYaHeiUI"/>
              </a:rPr>
              <a:t>binary</a:t>
            </a:r>
            <a:r>
              <a:rPr lang="zh-CN" altLang="en-US" dirty="0">
                <a:latin typeface="MicrosoftYaHeiUI"/>
              </a:rPr>
              <a:t> </a:t>
            </a:r>
            <a:r>
              <a:rPr lang="en-US" altLang="zh-CN" dirty="0">
                <a:latin typeface="MicrosoftYaHeiUI"/>
              </a:rPr>
              <a:t>prediction</a:t>
            </a:r>
            <a:r>
              <a:rPr lang="zh-CN" altLang="en-US" dirty="0">
                <a:latin typeface="MicrosoftYaHeiUI"/>
              </a:rPr>
              <a:t> </a:t>
            </a:r>
            <a:r>
              <a:rPr lang="en-US" altLang="zh-CN" dirty="0">
                <a:latin typeface="MicrosoftYaHeiUI"/>
              </a:rPr>
              <a:t>is</a:t>
            </a:r>
            <a:r>
              <a:rPr lang="zh-CN" altLang="en-US" dirty="0">
                <a:latin typeface="MicrosoftYaHeiUI"/>
              </a:rPr>
              <a:t> </a:t>
            </a:r>
            <a:r>
              <a:rPr lang="en-US" altLang="zh-CN" dirty="0">
                <a:latin typeface="MicrosoftYaHeiUI"/>
              </a:rPr>
              <a:t>insufficient</a:t>
            </a:r>
            <a:r>
              <a:rPr lang="zh-CN" altLang="en-US" dirty="0">
                <a:latin typeface="MicrosoftYaHeiUI"/>
              </a:rPr>
              <a:t> </a:t>
            </a:r>
            <a:r>
              <a:rPr lang="en-US" altLang="zh-CN" dirty="0">
                <a:latin typeface="MicrosoftYaHeiUI"/>
              </a:rPr>
              <a:t>and</a:t>
            </a:r>
            <a:r>
              <a:rPr lang="zh-CN" altLang="en-US" dirty="0">
                <a:latin typeface="MicrosoftYaHeiUI"/>
              </a:rPr>
              <a:t> </a:t>
            </a:r>
            <a:r>
              <a:rPr lang="en-US" altLang="zh-CN" dirty="0">
                <a:latin typeface="MicrosoftYaHeiUI"/>
              </a:rPr>
              <a:t>can</a:t>
            </a:r>
            <a:r>
              <a:rPr lang="zh-CN" altLang="en-US" dirty="0">
                <a:latin typeface="MicrosoftYaHeiUI"/>
              </a:rPr>
              <a:t> </a:t>
            </a:r>
            <a:r>
              <a:rPr lang="en-US" altLang="zh-CN" dirty="0">
                <a:latin typeface="MicrosoftYaHeiUI"/>
              </a:rPr>
              <a:t>mislead</a:t>
            </a:r>
            <a:r>
              <a:rPr lang="zh-CN" altLang="en-US" dirty="0">
                <a:latin typeface="MicrosoftYaHeiUI"/>
              </a:rPr>
              <a:t> </a:t>
            </a:r>
            <a:r>
              <a:rPr lang="en-US" altLang="zh-CN" dirty="0">
                <a:latin typeface="MicrosoftYaHeiUI"/>
              </a:rPr>
              <a:t>the</a:t>
            </a:r>
            <a:r>
              <a:rPr lang="zh-CN" altLang="en-US" dirty="0">
                <a:latin typeface="MicrosoftYaHeiUI"/>
              </a:rPr>
              <a:t> </a:t>
            </a:r>
            <a:r>
              <a:rPr lang="en-US" altLang="zh-CN" dirty="0">
                <a:latin typeface="MicrosoftYaHeiUI"/>
              </a:rPr>
              <a:t>decision</a:t>
            </a:r>
            <a:r>
              <a:rPr lang="zh-CN" altLang="en-US" dirty="0">
                <a:latin typeface="MicrosoftYaHeiUI"/>
              </a:rPr>
              <a:t> </a:t>
            </a:r>
            <a:r>
              <a:rPr lang="en-US" altLang="zh-CN" dirty="0">
                <a:latin typeface="MicrosoftYaHeiUI"/>
              </a:rPr>
              <a:t>making.</a:t>
            </a:r>
            <a:r>
              <a:rPr lang="zh-CN" altLang="en-US" dirty="0">
                <a:latin typeface="MicrosoftYaHeiUI"/>
              </a:rPr>
              <a:t> </a:t>
            </a:r>
            <a:r>
              <a:rPr lang="en-US" altLang="zh-CN" dirty="0">
                <a:latin typeface="MicrosoftYaHeiUI"/>
              </a:rPr>
              <a:t>Uncertainty</a:t>
            </a:r>
            <a:r>
              <a:rPr lang="zh-CN" altLang="en-US" dirty="0">
                <a:latin typeface="MicrosoftYaHeiUI"/>
              </a:rPr>
              <a:t> </a:t>
            </a:r>
            <a:r>
              <a:rPr lang="en-US" altLang="zh-CN" dirty="0">
                <a:latin typeface="MicrosoftYaHeiUI"/>
              </a:rPr>
              <a:t>has</a:t>
            </a:r>
            <a:r>
              <a:rPr lang="zh-CN" altLang="en-US" dirty="0">
                <a:latin typeface="MicrosoftYaHeiUI"/>
              </a:rPr>
              <a:t> </a:t>
            </a:r>
            <a:r>
              <a:rPr lang="en-US" altLang="zh-CN" dirty="0">
                <a:latin typeface="MicrosoftYaHeiUI"/>
              </a:rPr>
              <a:t>complementary</a:t>
            </a:r>
            <a:r>
              <a:rPr lang="zh-CN" altLang="en-US" dirty="0">
                <a:latin typeface="MicrosoftYaHeiUI"/>
              </a:rPr>
              <a:t> </a:t>
            </a:r>
            <a:r>
              <a:rPr lang="en-US" altLang="zh-CN" dirty="0">
                <a:latin typeface="MicrosoftYaHeiUI"/>
              </a:rPr>
              <a:t>information.</a:t>
            </a:r>
          </a:p>
          <a:p>
            <a:pPr algn="l"/>
            <a:endParaRPr lang="en-US" altLang="zh-CN" dirty="0">
              <a:latin typeface="MicrosoftYaHeiUI"/>
            </a:endParaRPr>
          </a:p>
          <a:p>
            <a:pPr algn="l"/>
            <a:r>
              <a:rPr lang="en-US" altLang="zh-CN" dirty="0">
                <a:latin typeface="MicrosoftYaHeiUI"/>
              </a:rPr>
              <a:t>Doctors should consider the uncertainty of these predictions when deciding on treatment options for their patients.</a:t>
            </a:r>
          </a:p>
        </p:txBody>
      </p:sp>
      <p:pic>
        <p:nvPicPr>
          <p:cNvPr id="3" name="图片 2">
            <a:extLst>
              <a:ext uri="{FF2B5EF4-FFF2-40B4-BE49-F238E27FC236}">
                <a16:creationId xmlns:a16="http://schemas.microsoft.com/office/drawing/2014/main" id="{0E4B4D99-106E-A265-E3E1-B2249C77EF0F}"/>
              </a:ext>
            </a:extLst>
          </p:cNvPr>
          <p:cNvPicPr>
            <a:picLocks noChangeAspect="1"/>
          </p:cNvPicPr>
          <p:nvPr/>
        </p:nvPicPr>
        <p:blipFill>
          <a:blip r:embed="rId4"/>
          <a:srcRect r="80559" b="7446"/>
          <a:stretch/>
        </p:blipFill>
        <p:spPr>
          <a:xfrm>
            <a:off x="6529710" y="1150239"/>
            <a:ext cx="1548300" cy="4557522"/>
          </a:xfrm>
          <a:prstGeom prst="rect">
            <a:avLst/>
          </a:prstGeom>
        </p:spPr>
      </p:pic>
      <p:sp>
        <p:nvSpPr>
          <p:cNvPr id="5" name="文本框 4">
            <a:extLst>
              <a:ext uri="{FF2B5EF4-FFF2-40B4-BE49-F238E27FC236}">
                <a16:creationId xmlns:a16="http://schemas.microsoft.com/office/drawing/2014/main" id="{BC70022C-A451-19F9-2C96-6BF13DCD70D8}"/>
              </a:ext>
            </a:extLst>
          </p:cNvPr>
          <p:cNvSpPr txBox="1"/>
          <p:nvPr/>
        </p:nvSpPr>
        <p:spPr>
          <a:xfrm>
            <a:off x="6354721" y="5771994"/>
            <a:ext cx="1898277" cy="307777"/>
          </a:xfrm>
          <a:prstGeom prst="rect">
            <a:avLst/>
          </a:prstGeom>
          <a:noFill/>
        </p:spPr>
        <p:txBody>
          <a:bodyPr wrap="none" rtlCol="0">
            <a:spAutoFit/>
          </a:bodyPr>
          <a:lstStyle/>
          <a:p>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Medicine Imagining</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50" name="Picture 2">
            <a:extLst>
              <a:ext uri="{FF2B5EF4-FFF2-40B4-BE49-F238E27FC236}">
                <a16:creationId xmlns:a16="http://schemas.microsoft.com/office/drawing/2014/main" id="{67122A21-6B65-5914-FAAA-BB9CA18B8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41636" y="3151559"/>
            <a:ext cx="3099444" cy="3099444"/>
          </a:xfrm>
          <a:prstGeom prst="rect">
            <a:avLst/>
          </a:prstGeom>
          <a:noFill/>
          <a:extLst>
            <a:ext uri="{909E8E84-426E-40DD-AFC4-6F175D3DCCD1}">
              <a14:hiddenFill xmlns:a14="http://schemas.microsoft.com/office/drawing/2010/main">
                <a:solidFill>
                  <a:srgbClr val="FFFFFF"/>
                </a:solidFill>
              </a14:hiddenFill>
            </a:ext>
          </a:extLst>
        </p:spPr>
      </p:pic>
      <p:sp>
        <p:nvSpPr>
          <p:cNvPr id="7" name="对话气泡: 圆角矩形 6">
            <a:extLst>
              <a:ext uri="{FF2B5EF4-FFF2-40B4-BE49-F238E27FC236}">
                <a16:creationId xmlns:a16="http://schemas.microsoft.com/office/drawing/2014/main" id="{8AE0B00A-437F-BC37-2689-12E827CB425B}"/>
              </a:ext>
            </a:extLst>
          </p:cNvPr>
          <p:cNvSpPr/>
          <p:nvPr/>
        </p:nvSpPr>
        <p:spPr>
          <a:xfrm>
            <a:off x="8666140" y="1232452"/>
            <a:ext cx="2650435" cy="1782562"/>
          </a:xfrm>
          <a:prstGeom prst="wedgeRoundRectCallout">
            <a:avLst>
              <a:gd name="adj1" fmla="val 17542"/>
              <a:gd name="adj2" fmla="val 63050"/>
              <a:gd name="adj3" fmla="val 16667"/>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ltLang="zh-CN" b="0" i="0" dirty="0">
              <a:solidFill>
                <a:srgbClr val="374151"/>
              </a:solidFill>
              <a:effectLst/>
              <a:latin typeface="SourceHanSansCN"/>
            </a:endParaRPr>
          </a:p>
          <a:p>
            <a:pPr algn="l"/>
            <a:endParaRPr lang="en-US" altLang="zh-CN" b="0" i="0" dirty="0">
              <a:solidFill>
                <a:srgbClr val="374151"/>
              </a:solidFill>
              <a:effectLst/>
              <a:latin typeface="SourceHanSansCN"/>
            </a:endParaRPr>
          </a:p>
          <a:p>
            <a:pPr algn="l"/>
            <a:r>
              <a:rPr lang="en-US" altLang="zh-CN" b="0" i="0" dirty="0">
                <a:solidFill>
                  <a:srgbClr val="374151"/>
                </a:solidFill>
                <a:effectLst/>
                <a:latin typeface="SourceHanSansCN"/>
              </a:rPr>
              <a:t>Despite the model predicting no tumor, I still wonder about the likelihood of a malignant tumor.</a:t>
            </a:r>
          </a:p>
          <a:p>
            <a:br>
              <a:rPr lang="en-US" altLang="zh-CN" dirty="0"/>
            </a:br>
            <a:endParaRPr lang="en-US" altLang="zh-CN" b="0" i="0" dirty="0">
              <a:solidFill>
                <a:srgbClr val="374151"/>
              </a:solidFill>
              <a:effectLst/>
              <a:latin typeface="SourceHanSansCN"/>
            </a:endParaRPr>
          </a:p>
        </p:txBody>
      </p:sp>
      <p:sp>
        <p:nvSpPr>
          <p:cNvPr id="2" name="文本框 1">
            <a:extLst>
              <a:ext uri="{FF2B5EF4-FFF2-40B4-BE49-F238E27FC236}">
                <a16:creationId xmlns:a16="http://schemas.microsoft.com/office/drawing/2014/main" id="{C92D9809-FDB2-7DCC-B398-13BF7DF42910}"/>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10" name="文本框 9">
            <a:extLst>
              <a:ext uri="{FF2B5EF4-FFF2-40B4-BE49-F238E27FC236}">
                <a16:creationId xmlns:a16="http://schemas.microsoft.com/office/drawing/2014/main" id="{BD6A2BE3-DB0E-46C3-123A-611ED1D1BA19}"/>
              </a:ext>
            </a:extLst>
          </p:cNvPr>
          <p:cNvSpPr txBox="1"/>
          <p:nvPr/>
        </p:nvSpPr>
        <p:spPr>
          <a:xfrm>
            <a:off x="354021" y="6596390"/>
            <a:ext cx="11244421" cy="276999"/>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a:t>
            </a:r>
            <a:r>
              <a:rPr lang="en-US" altLang="zh-CN" sz="1200" dirty="0" err="1">
                <a:solidFill>
                  <a:srgbClr val="222222"/>
                </a:solidFill>
                <a:latin typeface="MicrosoftYaHeiUI"/>
                <a:ea typeface="Microsoft YaHei UI" panose="020B0503020204020204" pitchFamily="34" charset="-122"/>
              </a:rPr>
              <a:t>Faghani</a:t>
            </a:r>
            <a:r>
              <a:rPr lang="en-US" altLang="zh-CN" sz="1200" dirty="0">
                <a:solidFill>
                  <a:srgbClr val="222222"/>
                </a:solidFill>
                <a:latin typeface="MicrosoftYaHeiUI"/>
                <a:ea typeface="Microsoft YaHei UI" panose="020B0503020204020204" pitchFamily="34" charset="-122"/>
              </a:rPr>
              <a:t> S, </a:t>
            </a:r>
            <a:r>
              <a:rPr lang="en-US" altLang="zh-CN" sz="1200" dirty="0" err="1">
                <a:solidFill>
                  <a:srgbClr val="222222"/>
                </a:solidFill>
                <a:latin typeface="MicrosoftYaHeiUI"/>
                <a:ea typeface="Microsoft YaHei UI" panose="020B0503020204020204" pitchFamily="34" charset="-122"/>
              </a:rPr>
              <a:t>Moassefi</a:t>
            </a:r>
            <a:r>
              <a:rPr lang="en-US" altLang="zh-CN" sz="1200" dirty="0">
                <a:solidFill>
                  <a:srgbClr val="222222"/>
                </a:solidFill>
                <a:latin typeface="MicrosoftYaHeiUI"/>
                <a:ea typeface="Microsoft YaHei UI" panose="020B0503020204020204" pitchFamily="34" charset="-122"/>
              </a:rPr>
              <a:t> M, </a:t>
            </a:r>
            <a:r>
              <a:rPr lang="en-US" altLang="zh-CN" sz="1200" dirty="0" err="1">
                <a:solidFill>
                  <a:srgbClr val="222222"/>
                </a:solidFill>
                <a:latin typeface="MicrosoftYaHeiUI"/>
                <a:ea typeface="Microsoft YaHei UI" panose="020B0503020204020204" pitchFamily="34" charset="-122"/>
              </a:rPr>
              <a:t>Rouzrokh</a:t>
            </a:r>
            <a:r>
              <a:rPr lang="en-US" altLang="zh-CN" sz="1200" dirty="0">
                <a:solidFill>
                  <a:srgbClr val="222222"/>
                </a:solidFill>
                <a:latin typeface="MicrosoftYaHeiUI"/>
                <a:ea typeface="Microsoft YaHei UI" panose="020B0503020204020204" pitchFamily="34" charset="-122"/>
              </a:rPr>
              <a:t> P, et al. Quantifying uncertainty in deep learning of radiologic images[J]. Radiology, 2023, 308(2): e222217.</a:t>
            </a:r>
          </a:p>
        </p:txBody>
      </p:sp>
    </p:spTree>
    <p:custDataLst>
      <p:tags r:id="rId1"/>
    </p:custDataLst>
    <p:extLst>
      <p:ext uri="{BB962C8B-B14F-4D97-AF65-F5344CB8AC3E}">
        <p14:creationId xmlns:p14="http://schemas.microsoft.com/office/powerpoint/2010/main" val="171184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E16B0D5F-6315-E67E-5D37-74DD2FBDA160}"/>
                  </a:ext>
                </a:extLst>
              </p:cNvPr>
              <p:cNvSpPr txBox="1"/>
              <p:nvPr/>
            </p:nvSpPr>
            <p:spPr>
              <a:xfrm>
                <a:off x="161925" y="1078992"/>
                <a:ext cx="12030075" cy="1766509"/>
              </a:xfrm>
              <a:prstGeom prst="rect">
                <a:avLst/>
              </a:prstGeom>
              <a:noFill/>
            </p:spPr>
            <p:txBody>
              <a:bodyPr wrap="square">
                <a:spAutoFit/>
              </a:bodyPr>
              <a:lstStyle/>
              <a:p>
                <a:endParaRPr lang="en-US" altLang="zh-CN" dirty="0">
                  <a:latin typeface="MicrosoftYaHeiUI"/>
                  <a:cs typeface="Times New Roman" panose="02020603050405020304" pitchFamily="18" charset="0"/>
                </a:endParaRPr>
              </a:p>
              <a:p>
                <a:r>
                  <a:rPr lang="en-US" altLang="zh-CN" dirty="0" err="1">
                    <a:latin typeface="MicrosoftYaHeiUI"/>
                    <a:cs typeface="Times New Roman" panose="02020603050405020304" pitchFamily="18" charset="0"/>
                  </a:rPr>
                  <a:t>CaGCN</a:t>
                </a:r>
                <a:r>
                  <a:rPr lang="en-US" altLang="zh-CN" dirty="0">
                    <a:latin typeface="MicrosoftYaHeiUI"/>
                    <a:cs typeface="Times New Roman" panose="02020603050405020304" pitchFamily="18" charset="0"/>
                  </a:rPr>
                  <a:t> is a model trained on a validation set </a:t>
                </a: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𝐷</m:t>
                        </m:r>
                      </m:e>
                      <m:sub>
                        <m:r>
                          <a:rPr lang="en-US" altLang="zh-CN" b="0" i="1" smtClean="0">
                            <a:latin typeface="Cambria Math" panose="02040503050406030204" pitchFamily="18" charset="0"/>
                            <a:cs typeface="Times New Roman" panose="02020603050405020304" pitchFamily="18" charset="0"/>
                          </a:rPr>
                          <m:t>𝑣𝑎𝑙</m:t>
                        </m:r>
                      </m:sub>
                    </m:sSub>
                  </m:oMath>
                </a14:m>
                <a:r>
                  <a:rPr lang="en-US" altLang="zh-CN" dirty="0">
                    <a:latin typeface="MicrosoftYaHeiUI"/>
                    <a:cs typeface="Times New Roman" panose="02020603050405020304" pitchFamily="18" charset="0"/>
                  </a:rPr>
                  <a:t> on top of a classification model. Denote the K-class one-hot label for node </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𝑖</m:t>
                    </m:r>
                  </m:oMath>
                </a14:m>
                <a:r>
                  <a:rPr lang="en-US" altLang="zh-CN" dirty="0">
                    <a:latin typeface="MicrosoftYaHeiUI"/>
                    <a:cs typeface="Times New Roman" panose="02020603050405020304" pitchFamily="18" charset="0"/>
                  </a:rPr>
                  <a:t> as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𝑦</m:t>
                        </m:r>
                      </m:e>
                      <m:sub>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,1</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𝑦</m:t>
                        </m:r>
                      </m:e>
                      <m:sub>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𝐾</m:t>
                        </m:r>
                      </m:sub>
                    </m:sSub>
                    <m:r>
                      <a:rPr lang="en-US" altLang="zh-CN" b="0" i="1" smtClean="0">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 and prediction probability vector as </a:t>
                </a:r>
                <a14:m>
                  <m:oMath xmlns:m="http://schemas.openxmlformats.org/officeDocument/2006/math">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𝑧</m:t>
                        </m:r>
                      </m:e>
                      <m:sub>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,1</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𝑧</m:t>
                        </m:r>
                      </m:e>
                      <m:sub>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𝐾</m:t>
                        </m:r>
                      </m:sub>
                    </m:sSub>
                    <m:r>
                      <a:rPr lang="en-US" altLang="zh-CN" i="1">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 </a:t>
                </a:r>
                <a:r>
                  <a:rPr lang="en-US" altLang="zh-CN" dirty="0" err="1">
                    <a:latin typeface="MicrosoftYaHeiUI"/>
                    <a:cs typeface="Times New Roman" panose="02020603050405020304" pitchFamily="18" charset="0"/>
                  </a:rPr>
                  <a:t>CaGCN</a:t>
                </a:r>
                <a:r>
                  <a:rPr lang="en-US" altLang="zh-CN" dirty="0">
                    <a:latin typeface="MicrosoftYaHeiUI"/>
                    <a:cs typeface="Times New Roman" panose="02020603050405020304" pitchFamily="18" charset="0"/>
                  </a:rPr>
                  <a:t> is trained with two purposes.</a:t>
                </a:r>
              </a:p>
              <a:p>
                <a:pPr algn="l"/>
                <a:endParaRPr lang="en-US" altLang="zh-CN" dirty="0">
                  <a:latin typeface="MicrosoftYaHeiUI"/>
                  <a:cs typeface="Times New Roman" panose="02020603050405020304" pitchFamily="18" charset="0"/>
                </a:endParaRPr>
              </a:p>
              <a:p>
                <a:pPr algn="l"/>
                <a:endParaRPr lang="en-US" altLang="zh-CN" dirty="0">
                  <a:latin typeface="MicrosoftYaHeiUI"/>
                  <a:cs typeface="Times New Roman" panose="02020603050405020304" pitchFamily="18" charset="0"/>
                </a:endParaRPr>
              </a:p>
              <a:p>
                <a:pPr algn="l"/>
                <a:endParaRPr lang="en-US" altLang="zh-CN" dirty="0">
                  <a:latin typeface="MicrosoftYaHeiUI"/>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E16B0D5F-6315-E67E-5D37-74DD2FBDA160}"/>
                  </a:ext>
                </a:extLst>
              </p:cNvPr>
              <p:cNvSpPr txBox="1">
                <a:spLocks noRot="1" noChangeAspect="1" noMove="1" noResize="1" noEditPoints="1" noAdjustHandles="1" noChangeArrowheads="1" noChangeShapeType="1" noTextEdit="1"/>
              </p:cNvSpPr>
              <p:nvPr/>
            </p:nvSpPr>
            <p:spPr>
              <a:xfrm>
                <a:off x="161925" y="1078992"/>
                <a:ext cx="12030075" cy="1766509"/>
              </a:xfrm>
              <a:prstGeom prst="rect">
                <a:avLst/>
              </a:prstGeom>
              <a:blipFill>
                <a:blip r:embed="rId4"/>
                <a:stretch>
                  <a:fillRect l="-456"/>
                </a:stretch>
              </a:blipFill>
            </p:spPr>
            <p:txBody>
              <a:bodyPr/>
              <a:lstStyle/>
              <a:p>
                <a:r>
                  <a:rPr lang="zh-CN" altLang="en-US">
                    <a:noFill/>
                  </a:rPr>
                  <a:t> </a:t>
                </a:r>
              </a:p>
            </p:txBody>
          </p:sp>
        </mc:Fallback>
      </mc:AlternateContent>
      <p:sp>
        <p:nvSpPr>
          <p:cNvPr id="22" name="文本框 21">
            <a:extLst>
              <a:ext uri="{FF2B5EF4-FFF2-40B4-BE49-F238E27FC236}">
                <a16:creationId xmlns:a16="http://schemas.microsoft.com/office/drawing/2014/main" id="{7DCF8B5F-A995-192A-266A-96545DE47710}"/>
              </a:ext>
            </a:extLst>
          </p:cNvPr>
          <p:cNvSpPr txBox="1"/>
          <p:nvPr/>
        </p:nvSpPr>
        <p:spPr>
          <a:xfrm>
            <a:off x="208597" y="2529371"/>
            <a:ext cx="9437053" cy="369332"/>
          </a:xfrm>
          <a:prstGeom prst="rect">
            <a:avLst/>
          </a:prstGeom>
          <a:noFill/>
        </p:spPr>
        <p:txBody>
          <a:bodyPr wrap="square">
            <a:spAutoFit/>
          </a:bodyPr>
          <a:lstStyle/>
          <a:p>
            <a:pPr marL="342900" indent="-342900" algn="l">
              <a:buFont typeface="Arial" panose="020B0604020202020204" pitchFamily="34" charset="0"/>
              <a:buChar char="•"/>
            </a:pPr>
            <a:r>
              <a:rPr lang="en-US" altLang="zh-CN" dirty="0">
                <a:latin typeface="MicrosoftYaHeiUI"/>
                <a:cs typeface="Times New Roman" panose="02020603050405020304" pitchFamily="18" charset="0"/>
              </a:rPr>
              <a:t>Preserve the prediction accuracy of the classification model by NLL loss.</a:t>
            </a:r>
          </a:p>
        </p:txBody>
      </p:sp>
      <p:sp>
        <p:nvSpPr>
          <p:cNvPr id="24" name="文本框 23">
            <a:extLst>
              <a:ext uri="{FF2B5EF4-FFF2-40B4-BE49-F238E27FC236}">
                <a16:creationId xmlns:a16="http://schemas.microsoft.com/office/drawing/2014/main" id="{0A1077B8-C7A9-6757-94BA-B2CBF324FB11}"/>
              </a:ext>
            </a:extLst>
          </p:cNvPr>
          <p:cNvSpPr txBox="1"/>
          <p:nvPr/>
        </p:nvSpPr>
        <p:spPr>
          <a:xfrm>
            <a:off x="192087" y="3846460"/>
            <a:ext cx="12333818" cy="369332"/>
          </a:xfrm>
          <a:prstGeom prst="rect">
            <a:avLst/>
          </a:prstGeom>
          <a:noFill/>
        </p:spPr>
        <p:txBody>
          <a:bodyPr wrap="square">
            <a:spAutoFit/>
          </a:bodyPr>
          <a:lstStyle/>
          <a:p>
            <a:pPr marL="342900" indent="-342900" algn="l">
              <a:buFont typeface="Arial" panose="020B0604020202020204" pitchFamily="34" charset="0"/>
              <a:buChar char="•"/>
            </a:pPr>
            <a:r>
              <a:rPr lang="en-US" altLang="zh-CN" dirty="0">
                <a:latin typeface="MicrosoftYaHeiUI"/>
                <a:cs typeface="Times New Roman" panose="02020603050405020304" pitchFamily="18" charset="0"/>
              </a:rPr>
              <a:t>Increase the confidence of correct prediction and lower the confidence of incorrect prediction.</a:t>
            </a:r>
          </a:p>
        </p:txBody>
      </p:sp>
      <p:pic>
        <p:nvPicPr>
          <p:cNvPr id="26" name="图片 25">
            <a:extLst>
              <a:ext uri="{FF2B5EF4-FFF2-40B4-BE49-F238E27FC236}">
                <a16:creationId xmlns:a16="http://schemas.microsoft.com/office/drawing/2014/main" id="{38AC1D17-5304-22E3-8E35-9B018790B937}"/>
              </a:ext>
            </a:extLst>
          </p:cNvPr>
          <p:cNvPicPr>
            <a:picLocks noChangeAspect="1"/>
          </p:cNvPicPr>
          <p:nvPr/>
        </p:nvPicPr>
        <p:blipFill>
          <a:blip r:embed="rId5"/>
          <a:stretch>
            <a:fillRect/>
          </a:stretch>
        </p:blipFill>
        <p:spPr>
          <a:xfrm>
            <a:off x="4676298" y="2962018"/>
            <a:ext cx="2590933" cy="781090"/>
          </a:xfrm>
          <a:prstGeom prst="rect">
            <a:avLst/>
          </a:prstGeom>
        </p:spPr>
      </p:pic>
      <p:pic>
        <p:nvPicPr>
          <p:cNvPr id="28" name="图片 27">
            <a:extLst>
              <a:ext uri="{FF2B5EF4-FFF2-40B4-BE49-F238E27FC236}">
                <a16:creationId xmlns:a16="http://schemas.microsoft.com/office/drawing/2014/main" id="{D07A0338-37D1-C626-57B8-82EAD21E4A57}"/>
              </a:ext>
            </a:extLst>
          </p:cNvPr>
          <p:cNvPicPr>
            <a:picLocks noChangeAspect="1"/>
          </p:cNvPicPr>
          <p:nvPr/>
        </p:nvPicPr>
        <p:blipFill>
          <a:blip r:embed="rId6"/>
          <a:stretch>
            <a:fillRect/>
          </a:stretch>
        </p:blipFill>
        <p:spPr>
          <a:xfrm>
            <a:off x="3987684" y="4349922"/>
            <a:ext cx="4521432" cy="711237"/>
          </a:xfrm>
          <a:prstGeom prst="rect">
            <a:avLst/>
          </a:prstGeom>
        </p:spPr>
      </p:pic>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51839908-9EA3-AABE-A399-184E6C6DBB18}"/>
                  </a:ext>
                </a:extLst>
              </p:cNvPr>
              <p:cNvSpPr txBox="1"/>
              <p:nvPr/>
            </p:nvSpPr>
            <p:spPr>
              <a:xfrm>
                <a:off x="161925" y="5086285"/>
                <a:ext cx="12118975" cy="935513"/>
              </a:xfrm>
              <a:prstGeom prst="rect">
                <a:avLst/>
              </a:prstGeom>
              <a:noFill/>
            </p:spPr>
            <p:txBody>
              <a:bodyPr wrap="square">
                <a:spAutoFit/>
              </a:bodyPr>
              <a:lstStyle/>
              <a:p>
                <a:r>
                  <a:rPr lang="en-US" altLang="zh-CN" b="0" i="0" u="none" strike="noStrike" baseline="0" dirty="0">
                    <a:latin typeface="MicrosoftYaHeiUI"/>
                  </a:rPr>
                  <a:t>where </a:t>
                </a:r>
                <a14:m>
                  <m:oMath xmlns:m="http://schemas.openxmlformats.org/officeDocument/2006/math">
                    <m:r>
                      <a:rPr lang="en-US" altLang="zh-CN" b="0" i="1" u="none" strike="noStrike" baseline="0" smtClean="0">
                        <a:latin typeface="Cambria Math" panose="02040503050406030204" pitchFamily="18" charset="0"/>
                      </a:rPr>
                      <m:t>|</m:t>
                    </m:r>
                    <m:r>
                      <a:rPr lang="en-US" altLang="zh-CN" b="0" i="1" u="none" strike="noStrike" baseline="0" smtClean="0">
                        <a:latin typeface="Cambria Math" panose="02040503050406030204" pitchFamily="18" charset="0"/>
                      </a:rPr>
                      <m:t>𝑐𝑜𝑟</m:t>
                    </m:r>
                    <m:r>
                      <a:rPr lang="en-US" altLang="zh-CN" b="0" i="1" u="none" strike="noStrike" baseline="0" smtClean="0">
                        <a:latin typeface="Cambria Math" panose="02040503050406030204" pitchFamily="18" charset="0"/>
                      </a:rPr>
                      <m:t>|</m:t>
                    </m:r>
                  </m:oMath>
                </a14:m>
                <a:r>
                  <a:rPr lang="en-US" altLang="zh-CN" b="0" i="0" u="none" strike="noStrike" baseline="0" dirty="0">
                    <a:latin typeface="MicrosoftYaHeiUI"/>
                  </a:rPr>
                  <a:t> and </a:t>
                </a:r>
                <a14:m>
                  <m:oMath xmlns:m="http://schemas.openxmlformats.org/officeDocument/2006/math">
                    <m:r>
                      <a:rPr lang="en-US" altLang="zh-CN" b="0" i="1" u="none" strike="noStrike" baseline="0" smtClean="0">
                        <a:latin typeface="Cambria Math" panose="02040503050406030204" pitchFamily="18" charset="0"/>
                      </a:rPr>
                      <m:t>|</m:t>
                    </m:r>
                    <m:r>
                      <a:rPr lang="en-US" altLang="zh-CN" b="0" i="1" u="none" strike="noStrike" baseline="0" smtClean="0">
                        <a:latin typeface="Cambria Math" panose="02040503050406030204" pitchFamily="18" charset="0"/>
                      </a:rPr>
                      <m:t>𝑖𝑛𝑐</m:t>
                    </m:r>
                    <m:r>
                      <a:rPr lang="en-US" altLang="zh-CN" b="0" i="1" u="none" strike="noStrike" baseline="0" smtClean="0">
                        <a:latin typeface="Cambria Math" panose="02040503050406030204" pitchFamily="18" charset="0"/>
                      </a:rPr>
                      <m:t>|</m:t>
                    </m:r>
                  </m:oMath>
                </a14:m>
                <a:r>
                  <a:rPr lang="en-US" altLang="zh-CN" b="0" i="0" u="none" strike="noStrike" baseline="0" dirty="0">
                    <a:latin typeface="MicrosoftYaHeiUI"/>
                  </a:rPr>
                  <a:t> are the number of nodes correctly and incorrectly predicted, and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𝑧</m:t>
                        </m:r>
                      </m:e>
                      <m:sub>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𝑚</m:t>
                        </m:r>
                      </m:sub>
                    </m:sSub>
                  </m:oMath>
                </a14:m>
                <a:r>
                  <a:rPr lang="en-US" altLang="zh-CN" b="0" i="0" u="none" strike="noStrike" baseline="0" dirty="0">
                    <a:latin typeface="MicrosoftYaHeiUI"/>
                  </a:rPr>
                  <a:t> and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𝑧</m:t>
                        </m:r>
                      </m:e>
                      <m:sub>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𝑠</m:t>
                        </m:r>
                      </m:sub>
                    </m:sSub>
                  </m:oMath>
                </a14:m>
                <a:r>
                  <a:rPr lang="en-US" altLang="zh-CN" b="0" i="0" u="none" strike="noStrike" baseline="0" dirty="0">
                    <a:latin typeface="MicrosoftYaHeiUI"/>
                  </a:rPr>
                  <a:t> are the max and </a:t>
                </a:r>
                <a:r>
                  <a:rPr lang="en-US" altLang="zh-CN" b="0" i="0" u="none" strike="noStrike" baseline="0" dirty="0" err="1">
                    <a:latin typeface="MicrosoftYaHeiUI"/>
                  </a:rPr>
                  <a:t>submax</a:t>
                </a:r>
                <a:r>
                  <a:rPr lang="en-US" altLang="zh-CN" b="0" i="0" u="none" strike="noStrike" baseline="0" dirty="0">
                    <a:latin typeface="MicrosoftYaHeiUI"/>
                  </a:rPr>
                  <a:t> prediction probability. </a:t>
                </a:r>
                <a:r>
                  <a:rPr lang="en-US" altLang="zh-CN" dirty="0">
                    <a:latin typeface="MicrosoftYaHeiUI"/>
                  </a:rPr>
                  <a:t>Intuitively, the confidence of incorrect predictions is decreased by reducing the gap between the max and the </a:t>
                </a:r>
                <a:r>
                  <a:rPr lang="en-US" altLang="zh-CN" dirty="0" err="1">
                    <a:latin typeface="MicrosoftYaHeiUI"/>
                  </a:rPr>
                  <a:t>submax</a:t>
                </a:r>
                <a:r>
                  <a:rPr lang="en-US" altLang="zh-CN" dirty="0">
                    <a:latin typeface="MicrosoftYaHeiUI"/>
                  </a:rPr>
                  <a:t> value of prediction probability and vice versa.</a:t>
                </a:r>
                <a:endParaRPr lang="zh-CN" altLang="en-US" dirty="0">
                  <a:latin typeface="MicrosoftYaHeiUI"/>
                </a:endParaRPr>
              </a:p>
            </p:txBody>
          </p:sp>
        </mc:Choice>
        <mc:Fallback xmlns="">
          <p:sp>
            <p:nvSpPr>
              <p:cNvPr id="31" name="文本框 30">
                <a:extLst>
                  <a:ext uri="{FF2B5EF4-FFF2-40B4-BE49-F238E27FC236}">
                    <a16:creationId xmlns:a16="http://schemas.microsoft.com/office/drawing/2014/main" id="{51839908-9EA3-AABE-A399-184E6C6DBB18}"/>
                  </a:ext>
                </a:extLst>
              </p:cNvPr>
              <p:cNvSpPr txBox="1">
                <a:spLocks noRot="1" noChangeAspect="1" noMove="1" noResize="1" noEditPoints="1" noAdjustHandles="1" noChangeArrowheads="1" noChangeShapeType="1" noTextEdit="1"/>
              </p:cNvSpPr>
              <p:nvPr/>
            </p:nvSpPr>
            <p:spPr>
              <a:xfrm>
                <a:off x="161925" y="5086285"/>
                <a:ext cx="12118975" cy="935513"/>
              </a:xfrm>
              <a:prstGeom prst="rect">
                <a:avLst/>
              </a:prstGeom>
              <a:blipFill>
                <a:blip r:embed="rId7"/>
                <a:stretch>
                  <a:fillRect l="-453" t="-2597" r="-503" b="-9091"/>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D6E3EBA9-94AA-FAA1-E293-F7F8F91FC3A4}"/>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3" name="文本框 2">
            <a:extLst>
              <a:ext uri="{FF2B5EF4-FFF2-40B4-BE49-F238E27FC236}">
                <a16:creationId xmlns:a16="http://schemas.microsoft.com/office/drawing/2014/main" id="{31451FAE-AE84-6424-B6B1-855E62283EFE}"/>
              </a:ext>
            </a:extLst>
          </p:cNvPr>
          <p:cNvSpPr txBox="1"/>
          <p:nvPr/>
        </p:nvSpPr>
        <p:spPr>
          <a:xfrm>
            <a:off x="208597" y="6596390"/>
            <a:ext cx="116242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Wang X, Liu H, Shi C, et al. Be confident! towards trustworthy graph neural networks via confidence calibration[J]. Advances in Neural Information Processing Systems, 2021, 34: 23768-23779</a:t>
            </a:r>
            <a:endParaRPr lang="zh-CN" altLang="en-US" sz="2000" dirty="0"/>
          </a:p>
        </p:txBody>
      </p:sp>
      <p:sp>
        <p:nvSpPr>
          <p:cNvPr id="5" name="文本框 4">
            <a:extLst>
              <a:ext uri="{FF2B5EF4-FFF2-40B4-BE49-F238E27FC236}">
                <a16:creationId xmlns:a16="http://schemas.microsoft.com/office/drawing/2014/main" id="{8C94231A-F000-9B04-F135-3FC084765D93}"/>
              </a:ext>
            </a:extLst>
          </p:cNvPr>
          <p:cNvSpPr txBox="1"/>
          <p:nvPr/>
        </p:nvSpPr>
        <p:spPr>
          <a:xfrm>
            <a:off x="161924" y="956497"/>
            <a:ext cx="11176635" cy="369332"/>
          </a:xfrm>
          <a:prstGeom prst="rect">
            <a:avLst/>
          </a:prstGeom>
          <a:noFill/>
        </p:spPr>
        <p:txBody>
          <a:bodyPr wrap="square">
            <a:spAutoFit/>
          </a:bodyPr>
          <a:lstStyle/>
          <a:p>
            <a:pPr algn="l"/>
            <a:r>
              <a:rPr lang="en-US" altLang="zh-CN" b="1" dirty="0">
                <a:latin typeface="MicrosoftYaHeiUI"/>
                <a:cs typeface="Times New Roman" panose="02020603050405020304" pitchFamily="18" charset="0"/>
              </a:rPr>
              <a:t>Work 1</a:t>
            </a:r>
            <a:r>
              <a:rPr lang="en-US" altLang="zh-CN" dirty="0">
                <a:latin typeface="MicrosoftYaHeiUI"/>
                <a:cs typeface="Times New Roman" panose="02020603050405020304" pitchFamily="18" charset="0"/>
              </a:rPr>
              <a:t>: </a:t>
            </a:r>
            <a:r>
              <a:rPr lang="en-US" altLang="zh-CN" dirty="0" err="1">
                <a:latin typeface="MicrosoftYaHeiUI"/>
                <a:cs typeface="Times New Roman" panose="02020603050405020304" pitchFamily="18" charset="0"/>
              </a:rPr>
              <a:t>CaGCN</a:t>
            </a:r>
            <a:r>
              <a:rPr lang="en-US" altLang="zh-CN" dirty="0">
                <a:latin typeface="MicrosoftYaHeiUI"/>
                <a:cs typeface="Times New Roman" panose="02020603050405020304" pitchFamily="18" charset="0"/>
              </a:rPr>
              <a:t> is a post-processed </a:t>
            </a:r>
            <a:r>
              <a:rPr lang="en-US" altLang="zh-CN" dirty="0">
                <a:solidFill>
                  <a:srgbClr val="474747"/>
                </a:solidFill>
                <a:latin typeface="MicrosoftYaHeiUI"/>
                <a:cs typeface="Times New Roman" panose="02020603050405020304" pitchFamily="18" charset="0"/>
              </a:rPr>
              <a:t>g</a:t>
            </a:r>
            <a:r>
              <a:rPr lang="en-US" altLang="zh-CN" b="0" i="0" dirty="0">
                <a:solidFill>
                  <a:srgbClr val="474747"/>
                </a:solidFill>
                <a:effectLst/>
                <a:latin typeface="MicrosoftYaHeiUI"/>
              </a:rPr>
              <a:t>raph </a:t>
            </a:r>
            <a:r>
              <a:rPr lang="en-US" altLang="zh-CN" dirty="0">
                <a:solidFill>
                  <a:srgbClr val="474747"/>
                </a:solidFill>
                <a:latin typeface="MicrosoftYaHeiUI"/>
              </a:rPr>
              <a:t>c</a:t>
            </a:r>
            <a:r>
              <a:rPr lang="en-US" altLang="zh-CN" b="0" i="0" dirty="0">
                <a:solidFill>
                  <a:srgbClr val="474747"/>
                </a:solidFill>
                <a:effectLst/>
                <a:latin typeface="MicrosoftYaHeiUI"/>
              </a:rPr>
              <a:t>onvolutional </a:t>
            </a:r>
            <a:r>
              <a:rPr lang="en-US" altLang="zh-CN" dirty="0">
                <a:solidFill>
                  <a:srgbClr val="474747"/>
                </a:solidFill>
                <a:latin typeface="MicrosoftYaHeiUI"/>
              </a:rPr>
              <a:t>n</a:t>
            </a:r>
            <a:r>
              <a:rPr lang="en-US" altLang="zh-CN" b="0" i="0" dirty="0">
                <a:solidFill>
                  <a:srgbClr val="474747"/>
                </a:solidFill>
                <a:effectLst/>
                <a:latin typeface="MicrosoftYaHeiUI"/>
              </a:rPr>
              <a:t>etwork</a:t>
            </a:r>
            <a:r>
              <a:rPr lang="en-US" altLang="zh-CN" dirty="0">
                <a:latin typeface="MicrosoftYaHeiUI"/>
                <a:cs typeface="Times New Roman" panose="02020603050405020304" pitchFamily="18" charset="0"/>
              </a:rPr>
              <a:t> (GCN) calibration method. </a:t>
            </a:r>
          </a:p>
        </p:txBody>
      </p:sp>
    </p:spTree>
    <p:custDataLst>
      <p:tags r:id="rId1"/>
    </p:custDataLst>
    <p:extLst>
      <p:ext uri="{BB962C8B-B14F-4D97-AF65-F5344CB8AC3E}">
        <p14:creationId xmlns:p14="http://schemas.microsoft.com/office/powerpoint/2010/main" val="45208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572ED88D-6CC1-EF67-D199-871A21F2A32F}"/>
              </a:ext>
            </a:extLst>
          </p:cNvPr>
          <p:cNvGrpSpPr/>
          <p:nvPr/>
        </p:nvGrpSpPr>
        <p:grpSpPr>
          <a:xfrm>
            <a:off x="1542843" y="1089550"/>
            <a:ext cx="7981629" cy="2061126"/>
            <a:chOff x="1104117" y="1672039"/>
            <a:chExt cx="7981629" cy="2061126"/>
          </a:xfrm>
        </p:grpSpPr>
        <p:pic>
          <p:nvPicPr>
            <p:cNvPr id="34" name="图片 33">
              <a:extLst>
                <a:ext uri="{FF2B5EF4-FFF2-40B4-BE49-F238E27FC236}">
                  <a16:creationId xmlns:a16="http://schemas.microsoft.com/office/drawing/2014/main" id="{18F8AA1A-5DF7-44D5-46A4-8DDB7059E492}"/>
                </a:ext>
              </a:extLst>
            </p:cNvPr>
            <p:cNvPicPr>
              <a:picLocks noChangeAspect="1"/>
            </p:cNvPicPr>
            <p:nvPr/>
          </p:nvPicPr>
          <p:blipFill>
            <a:blip r:embed="rId4"/>
            <a:stretch>
              <a:fillRect/>
            </a:stretch>
          </p:blipFill>
          <p:spPr>
            <a:xfrm>
              <a:off x="3091737" y="1672039"/>
              <a:ext cx="5994009" cy="2035206"/>
            </a:xfrm>
            <a:prstGeom prst="rect">
              <a:avLst/>
            </a:prstGeom>
          </p:spPr>
        </p:pic>
        <p:sp>
          <p:nvSpPr>
            <p:cNvPr id="3" name="文本框 2">
              <a:extLst>
                <a:ext uri="{FF2B5EF4-FFF2-40B4-BE49-F238E27FC236}">
                  <a16:creationId xmlns:a16="http://schemas.microsoft.com/office/drawing/2014/main" id="{2C193BF3-D767-15A3-0ADB-C4923866DD28}"/>
                </a:ext>
              </a:extLst>
            </p:cNvPr>
            <p:cNvSpPr txBox="1"/>
            <p:nvPr/>
          </p:nvSpPr>
          <p:spPr>
            <a:xfrm>
              <a:off x="1174560" y="1739718"/>
              <a:ext cx="1917177" cy="523220"/>
            </a:xfrm>
            <a:prstGeom prst="rect">
              <a:avLst/>
            </a:prstGeom>
            <a:noFill/>
          </p:spPr>
          <p:txBody>
            <a:bodyPr wrap="square" rtlCol="0">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Classification Model for Prediction Accuracy</a:t>
              </a:r>
              <a:endParaRPr lang="zh-CN" altLang="en-US" sz="14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F6650280-221C-EC05-B91F-B4D558ECFA2E}"/>
                </a:ext>
              </a:extLst>
            </p:cNvPr>
            <p:cNvSpPr txBox="1"/>
            <p:nvPr/>
          </p:nvSpPr>
          <p:spPr>
            <a:xfrm>
              <a:off x="1104117" y="3209945"/>
              <a:ext cx="1917177" cy="523220"/>
            </a:xfrm>
            <a:prstGeom prst="rect">
              <a:avLst/>
            </a:prstGeom>
            <a:noFill/>
          </p:spPr>
          <p:txBody>
            <a:bodyPr wrap="square" rtlCol="0">
              <a:spAutoFit/>
            </a:bodyPr>
            <a:lstStyle/>
            <a:p>
              <a:r>
                <a:rPr lang="en-US" altLang="zh-CN" sz="1400" dirty="0" err="1">
                  <a:latin typeface="Calibri" panose="020F0502020204030204" pitchFamily="34" charset="0"/>
                  <a:ea typeface="Calibri" panose="020F0502020204030204" pitchFamily="34" charset="0"/>
                  <a:cs typeface="Calibri" panose="020F0502020204030204" pitchFamily="34" charset="0"/>
                </a:rPr>
                <a:t>CaGCN</a:t>
              </a:r>
              <a:r>
                <a:rPr lang="en-US" altLang="zh-CN" sz="1400" dirty="0">
                  <a:latin typeface="Calibri" panose="020F0502020204030204" pitchFamily="34" charset="0"/>
                  <a:ea typeface="Calibri" panose="020F0502020204030204" pitchFamily="34" charset="0"/>
                  <a:cs typeface="Calibri" panose="020F0502020204030204" pitchFamily="34" charset="0"/>
                </a:rPr>
                <a:t> to Calibrate for Prediction Confidence</a:t>
              </a:r>
              <a:endParaRPr lang="zh-CN" altLang="en-US" sz="1400" dirty="0">
                <a:latin typeface="Calibri" panose="020F0502020204030204" pitchFamily="34" charset="0"/>
                <a:cs typeface="Calibri" panose="020F0502020204030204" pitchFamily="34" charset="0"/>
              </a:endParaRPr>
            </a:p>
          </p:txBody>
        </p:sp>
        <p:sp>
          <p:nvSpPr>
            <p:cNvPr id="6" name="箭头: 下 5">
              <a:extLst>
                <a:ext uri="{FF2B5EF4-FFF2-40B4-BE49-F238E27FC236}">
                  <a16:creationId xmlns:a16="http://schemas.microsoft.com/office/drawing/2014/main" id="{D94CFE33-4906-5D59-682C-A8FF6CA131E3}"/>
                </a:ext>
              </a:extLst>
            </p:cNvPr>
            <p:cNvSpPr/>
            <p:nvPr/>
          </p:nvSpPr>
          <p:spPr>
            <a:xfrm>
              <a:off x="1888228" y="2437008"/>
              <a:ext cx="328411"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B4E064DD-C4D5-D6BE-270B-629BD2557A70}"/>
              </a:ext>
            </a:extLst>
          </p:cNvPr>
          <p:cNvGrpSpPr/>
          <p:nvPr/>
        </p:nvGrpSpPr>
        <p:grpSpPr>
          <a:xfrm>
            <a:off x="531499" y="3534441"/>
            <a:ext cx="11450951" cy="693307"/>
            <a:chOff x="485029" y="4649907"/>
            <a:chExt cx="11450951" cy="693307"/>
          </a:xfrm>
        </p:grpSpPr>
        <p:pic>
          <p:nvPicPr>
            <p:cNvPr id="30" name="图片 29">
              <a:extLst>
                <a:ext uri="{FF2B5EF4-FFF2-40B4-BE49-F238E27FC236}">
                  <a16:creationId xmlns:a16="http://schemas.microsoft.com/office/drawing/2014/main" id="{97DC2871-CB85-4205-7032-AA624A7F3770}"/>
                </a:ext>
              </a:extLst>
            </p:cNvPr>
            <p:cNvPicPr>
              <a:picLocks noChangeAspect="1"/>
            </p:cNvPicPr>
            <p:nvPr/>
          </p:nvPicPr>
          <p:blipFill>
            <a:blip r:embed="rId5"/>
            <a:srcRect b="56001"/>
            <a:stretch/>
          </p:blipFill>
          <p:spPr>
            <a:xfrm>
              <a:off x="2120876" y="5035437"/>
              <a:ext cx="7344939" cy="307777"/>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EA68C5D-0F8D-FD5C-2BB2-2CF5D43DDED9}"/>
                    </a:ext>
                  </a:extLst>
                </p:cNvPr>
                <p:cNvSpPr txBox="1"/>
                <p:nvPr/>
              </p:nvSpPr>
              <p:spPr>
                <a:xfrm>
                  <a:off x="485029" y="4649907"/>
                  <a:ext cx="11450951" cy="369332"/>
                </a:xfrm>
                <a:prstGeom prst="rect">
                  <a:avLst/>
                </a:prstGeom>
                <a:noFill/>
              </p:spPr>
              <p:txBody>
                <a:bodyPr wrap="square">
                  <a:spAutoFit/>
                </a:bodyPr>
                <a:lstStyle/>
                <a:p>
                  <a:r>
                    <a:rPr lang="en-US" altLang="zh-CN" dirty="0">
                      <a:latin typeface="MicrosoftYaHeiUI"/>
                      <a:cs typeface="Times New Roman" panose="02020603050405020304" pitchFamily="18" charset="0"/>
                    </a:rPr>
                    <a:t>To implement </a:t>
                  </a:r>
                  <a:r>
                    <a:rPr lang="en-US" altLang="zh-CN" dirty="0" err="1">
                      <a:latin typeface="MicrosoftYaHeiUI"/>
                      <a:cs typeface="Times New Roman" panose="02020603050405020304" pitchFamily="18" charset="0"/>
                    </a:rPr>
                    <a:t>CaGCN</a:t>
                  </a:r>
                  <a:r>
                    <a:rPr lang="en-US" altLang="zh-CN" dirty="0">
                      <a:latin typeface="MicrosoftYaHeiUI"/>
                      <a:cs typeface="Times New Roman" panose="02020603050405020304" pitchFamily="18" charset="0"/>
                    </a:rPr>
                    <a:t>, given output </a:t>
                  </a:r>
                  <a14:m>
                    <m:oMath xmlns:m="http://schemas.openxmlformats.org/officeDocument/2006/math">
                      <m:r>
                        <a:rPr lang="en-US" altLang="zh-CN" dirty="0">
                          <a:latin typeface="Cambria Math" panose="02040503050406030204" pitchFamily="18" charset="0"/>
                          <a:cs typeface="Times New Roman" panose="02020603050405020304" pitchFamily="18" charset="0"/>
                        </a:rPr>
                        <m:t>𝐕</m:t>
                      </m:r>
                    </m:oMath>
                  </a14:m>
                  <a:r>
                    <a:rPr lang="en-US" altLang="zh-CN" dirty="0">
                      <a:latin typeface="MicrosoftYaHeiUI"/>
                      <a:cs typeface="Times New Roman" panose="02020603050405020304" pitchFamily="18" charset="0"/>
                    </a:rPr>
                    <a:t> of a classification GCN, </a:t>
                  </a:r>
                  <a:r>
                    <a:rPr lang="en-US" altLang="zh-CN" dirty="0" err="1">
                      <a:latin typeface="MicrosoftYaHeiUI"/>
                      <a:cs typeface="Times New Roman" panose="02020603050405020304" pitchFamily="18" charset="0"/>
                    </a:rPr>
                    <a:t>CaGCN</a:t>
                  </a:r>
                  <a:r>
                    <a:rPr lang="en-US" altLang="zh-CN" dirty="0">
                      <a:latin typeface="MicrosoftYaHeiUI"/>
                      <a:cs typeface="Times New Roman" panose="02020603050405020304" pitchFamily="18" charset="0"/>
                    </a:rPr>
                    <a:t> learns a temperature </a:t>
                  </a:r>
                  <a14:m>
                    <m:oMath xmlns:m="http://schemas.openxmlformats.org/officeDocument/2006/math">
                      <m:sSub>
                        <m:sSubPr>
                          <m:ctrlPr>
                            <a:rPr lang="en-US" altLang="zh-CN" i="1" dirty="0">
                              <a:latin typeface="Cambria Math" panose="02040503050406030204" pitchFamily="18" charset="0"/>
                              <a:cs typeface="Times New Roman" panose="02020603050405020304" pitchFamily="18" charset="0"/>
                            </a:rPr>
                          </m:ctrlPr>
                        </m:sSubPr>
                        <m:e>
                          <m:r>
                            <a:rPr lang="en-US" altLang="zh-CN" dirty="0">
                              <a:latin typeface="Cambria Math" panose="02040503050406030204" pitchFamily="18" charset="0"/>
                              <a:cs typeface="Times New Roman" panose="02020603050405020304" pitchFamily="18" charset="0"/>
                            </a:rPr>
                            <m:t>𝑡</m:t>
                          </m:r>
                        </m:e>
                        <m:sub>
                          <m:r>
                            <a:rPr lang="en-US" altLang="zh-CN" dirty="0">
                              <a:latin typeface="Cambria Math" panose="02040503050406030204" pitchFamily="18" charset="0"/>
                              <a:cs typeface="Times New Roman" panose="02020603050405020304" pitchFamily="18" charset="0"/>
                            </a:rPr>
                            <m:t>𝑖</m:t>
                          </m:r>
                        </m:sub>
                      </m:sSub>
                    </m:oMath>
                  </a14:m>
                  <a:r>
                    <a:rPr lang="en-US" altLang="zh-CN" dirty="0">
                      <a:latin typeface="MicrosoftYaHeiUI"/>
                      <a:cs typeface="Times New Roman" panose="02020603050405020304" pitchFamily="18" charset="0"/>
                    </a:rPr>
                    <a:t> for each node </a:t>
                  </a:r>
                  <a14:m>
                    <m:oMath xmlns:m="http://schemas.openxmlformats.org/officeDocument/2006/math">
                      <m:r>
                        <a:rPr lang="en-US" altLang="zh-CN" dirty="0">
                          <a:latin typeface="Cambria Math" panose="02040503050406030204" pitchFamily="18" charset="0"/>
                          <a:cs typeface="Times New Roman" panose="02020603050405020304" pitchFamily="18" charset="0"/>
                        </a:rPr>
                        <m:t>𝑖</m:t>
                      </m:r>
                    </m:oMath>
                  </a14:m>
                  <a:r>
                    <a:rPr lang="en-US" altLang="zh-CN" dirty="0">
                      <a:latin typeface="MicrosoftYaHeiUI"/>
                      <a:cs typeface="Times New Roman" panose="02020603050405020304" pitchFamily="18" charset="0"/>
                    </a:rPr>
                    <a:t>. </a:t>
                  </a:r>
                  <a:endParaRPr lang="zh-CN" altLang="en-US" dirty="0">
                    <a:latin typeface="MicrosoftYaHeiUI"/>
                  </a:endParaRPr>
                </a:p>
              </p:txBody>
            </p:sp>
          </mc:Choice>
          <mc:Fallback xmlns="">
            <p:sp>
              <p:nvSpPr>
                <p:cNvPr id="8" name="文本框 7">
                  <a:extLst>
                    <a:ext uri="{FF2B5EF4-FFF2-40B4-BE49-F238E27FC236}">
                      <a16:creationId xmlns:a16="http://schemas.microsoft.com/office/drawing/2014/main" id="{5EA68C5D-0F8D-FD5C-2BB2-2CF5D43DDED9}"/>
                    </a:ext>
                  </a:extLst>
                </p:cNvPr>
                <p:cNvSpPr txBox="1">
                  <a:spLocks noRot="1" noChangeAspect="1" noMove="1" noResize="1" noEditPoints="1" noAdjustHandles="1" noChangeArrowheads="1" noChangeShapeType="1" noTextEdit="1"/>
                </p:cNvSpPr>
                <p:nvPr/>
              </p:nvSpPr>
              <p:spPr>
                <a:xfrm>
                  <a:off x="485029" y="4649907"/>
                  <a:ext cx="11450951" cy="369332"/>
                </a:xfrm>
                <a:prstGeom prst="rect">
                  <a:avLst/>
                </a:prstGeom>
                <a:blipFill>
                  <a:blip r:embed="rId6"/>
                  <a:stretch>
                    <a:fillRect l="-426" t="-10000" b="-26667"/>
                  </a:stretch>
                </a:blipFill>
              </p:spPr>
              <p:txBody>
                <a:bodyPr/>
                <a:lstStyle/>
                <a:p>
                  <a:r>
                    <a:rPr lang="zh-CN" altLang="en-US">
                      <a:noFill/>
                    </a:rPr>
                    <a:t> </a:t>
                  </a:r>
                </a:p>
              </p:txBody>
            </p:sp>
          </mc:Fallback>
        </mc:AlternateContent>
      </p:grpSp>
      <p:grpSp>
        <p:nvGrpSpPr>
          <p:cNvPr id="15" name="组合 14">
            <a:extLst>
              <a:ext uri="{FF2B5EF4-FFF2-40B4-BE49-F238E27FC236}">
                <a16:creationId xmlns:a16="http://schemas.microsoft.com/office/drawing/2014/main" id="{34DFEB77-3D05-9DC2-9397-7CDC0BBA7D24}"/>
              </a:ext>
            </a:extLst>
          </p:cNvPr>
          <p:cNvGrpSpPr/>
          <p:nvPr/>
        </p:nvGrpSpPr>
        <p:grpSpPr>
          <a:xfrm>
            <a:off x="531499" y="4344236"/>
            <a:ext cx="11660501" cy="948771"/>
            <a:chOff x="441729" y="5587780"/>
            <a:chExt cx="11660501" cy="948771"/>
          </a:xfrm>
        </p:grpSpPr>
        <p:pic>
          <p:nvPicPr>
            <p:cNvPr id="10" name="图片 9">
              <a:extLst>
                <a:ext uri="{FF2B5EF4-FFF2-40B4-BE49-F238E27FC236}">
                  <a16:creationId xmlns:a16="http://schemas.microsoft.com/office/drawing/2014/main" id="{4CD532F0-AFDF-2A6B-7FFC-8CC19A11608E}"/>
                </a:ext>
              </a:extLst>
            </p:cNvPr>
            <p:cNvPicPr>
              <a:picLocks noChangeAspect="1"/>
            </p:cNvPicPr>
            <p:nvPr/>
          </p:nvPicPr>
          <p:blipFill>
            <a:blip r:embed="rId5"/>
            <a:srcRect t="53814"/>
            <a:stretch/>
          </p:blipFill>
          <p:spPr>
            <a:xfrm>
              <a:off x="2140992" y="6213474"/>
              <a:ext cx="7344939" cy="323077"/>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CBB9848-9F46-E45A-89B3-F5A894003D3C}"/>
                    </a:ext>
                  </a:extLst>
                </p:cNvPr>
                <p:cNvSpPr txBox="1"/>
                <p:nvPr/>
              </p:nvSpPr>
              <p:spPr>
                <a:xfrm>
                  <a:off x="441729" y="5587780"/>
                  <a:ext cx="11660501" cy="369332"/>
                </a:xfrm>
                <a:prstGeom prst="rect">
                  <a:avLst/>
                </a:prstGeom>
                <a:noFill/>
              </p:spPr>
              <p:txBody>
                <a:bodyPr wrap="square">
                  <a:spAutoFit/>
                </a:bodyPr>
                <a:lstStyle/>
                <a:p>
                  <a:r>
                    <a:rPr lang="en-US" altLang="zh-CN" dirty="0">
                      <a:latin typeface="MicrosoftYaHeiUI"/>
                      <a:cs typeface="Times New Roman" panose="02020603050405020304" pitchFamily="18" charset="0"/>
                    </a:rPr>
                    <a:t>Then, </a:t>
                  </a:r>
                  <a:r>
                    <a:rPr lang="en-US" altLang="zh-CN" dirty="0" err="1">
                      <a:latin typeface="MicrosoftYaHeiUI"/>
                      <a:cs typeface="Times New Roman" panose="02020603050405020304" pitchFamily="18" charset="0"/>
                    </a:rPr>
                    <a:t>CaGCN</a:t>
                  </a:r>
                  <a:r>
                    <a:rPr lang="en-US" altLang="zh-CN" dirty="0">
                      <a:latin typeface="MicrosoftYaHeiUI"/>
                      <a:cs typeface="Times New Roman" panose="02020603050405020304" pitchFamily="18" charset="0"/>
                    </a:rPr>
                    <a:t> get a calibrated logit </a:t>
                  </a:r>
                  <a14:m>
                    <m:oMath xmlns:m="http://schemas.openxmlformats.org/officeDocument/2006/math">
                      <m:sSubSup>
                        <m:sSubSupPr>
                          <m:ctrlPr>
                            <a:rPr lang="en-US" altLang="zh-CN" i="1">
                              <a:latin typeface="Cambria Math" panose="02040503050406030204" pitchFamily="18" charset="0"/>
                              <a:cs typeface="Times New Roman" panose="02020603050405020304" pitchFamily="18" charset="0"/>
                            </a:rPr>
                          </m:ctrlPr>
                        </m:sSubSupPr>
                        <m:e>
                          <m:r>
                            <a:rPr lang="en-US" altLang="zh-CN">
                              <a:latin typeface="Cambria Math" panose="02040503050406030204" pitchFamily="18" charset="0"/>
                              <a:cs typeface="Times New Roman" panose="02020603050405020304" pitchFamily="18" charset="0"/>
                            </a:rPr>
                            <m:t>𝐯</m:t>
                          </m:r>
                        </m:e>
                        <m:sub>
                          <m:r>
                            <a:rPr lang="en-US" altLang="zh-CN">
                              <a:latin typeface="Cambria Math" panose="02040503050406030204" pitchFamily="18" charset="0"/>
                              <a:cs typeface="Times New Roman" panose="02020603050405020304" pitchFamily="18" charset="0"/>
                            </a:rPr>
                            <m:t>𝑖</m:t>
                          </m:r>
                        </m:sub>
                        <m:sup>
                          <m:r>
                            <a:rPr lang="en-US" altLang="zh-CN">
                              <a:latin typeface="Cambria Math" panose="02040503050406030204" pitchFamily="18" charset="0"/>
                              <a:cs typeface="Times New Roman" panose="02020603050405020304" pitchFamily="18" charset="0"/>
                            </a:rPr>
                            <m:t> </m:t>
                          </m:r>
                        </m:sup>
                      </m:sSubSup>
                      <m:r>
                        <a:rPr lang="en-US" altLang="zh-CN" b="0" i="1" smtClean="0">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 by transforming its original logit </a:t>
                  </a:r>
                  <a14:m>
                    <m:oMath xmlns:m="http://schemas.openxmlformats.org/officeDocument/2006/math">
                      <m:sSubSup>
                        <m:sSubSupPr>
                          <m:ctrlPr>
                            <a:rPr lang="en-US" altLang="zh-CN" i="1">
                              <a:latin typeface="Cambria Math" panose="02040503050406030204" pitchFamily="18" charset="0"/>
                              <a:cs typeface="Times New Roman" panose="02020603050405020304" pitchFamily="18" charset="0"/>
                            </a:rPr>
                          </m:ctrlPr>
                        </m:sSubSupPr>
                        <m:e>
                          <m:r>
                            <a:rPr lang="en-US" altLang="zh-CN">
                              <a:latin typeface="Cambria Math" panose="02040503050406030204" pitchFamily="18" charset="0"/>
                              <a:cs typeface="Times New Roman" panose="02020603050405020304" pitchFamily="18" charset="0"/>
                            </a:rPr>
                            <m:t>𝐯</m:t>
                          </m:r>
                        </m:e>
                        <m:sub>
                          <m:r>
                            <a:rPr lang="en-US" altLang="zh-CN">
                              <a:latin typeface="Cambria Math" panose="02040503050406030204" pitchFamily="18" charset="0"/>
                              <a:cs typeface="Times New Roman" panose="02020603050405020304" pitchFamily="18" charset="0"/>
                            </a:rPr>
                            <m:t>𝑖</m:t>
                          </m:r>
                        </m:sub>
                        <m:sup>
                          <m:r>
                            <a:rPr lang="en-US" altLang="zh-CN">
                              <a:latin typeface="Cambria Math" panose="02040503050406030204" pitchFamily="18" charset="0"/>
                              <a:cs typeface="Times New Roman" panose="02020603050405020304" pitchFamily="18" charset="0"/>
                            </a:rPr>
                            <m:t> </m:t>
                          </m:r>
                        </m:sup>
                      </m:sSubSup>
                    </m:oMath>
                  </a14:m>
                  <a:r>
                    <a:rPr lang="en-US" altLang="zh-CN" dirty="0">
                      <a:latin typeface="MicrosoftYaHeiUI"/>
                      <a:cs typeface="Times New Roman" panose="02020603050405020304" pitchFamily="18" charset="0"/>
                    </a:rPr>
                    <a:t> using </a:t>
                  </a:r>
                  <a14:m>
                    <m:oMath xmlns:m="http://schemas.openxmlformats.org/officeDocument/2006/math">
                      <m:sSub>
                        <m:sSubPr>
                          <m:ctrlPr>
                            <a:rPr lang="en-US" altLang="zh-CN" i="1" dirty="0">
                              <a:latin typeface="Cambria Math" panose="02040503050406030204" pitchFamily="18" charset="0"/>
                              <a:cs typeface="Times New Roman" panose="02020603050405020304" pitchFamily="18" charset="0"/>
                            </a:rPr>
                          </m:ctrlPr>
                        </m:sSubPr>
                        <m:e>
                          <m:r>
                            <a:rPr lang="en-US" altLang="zh-CN" dirty="0">
                              <a:latin typeface="Cambria Math" panose="02040503050406030204" pitchFamily="18" charset="0"/>
                              <a:cs typeface="Times New Roman" panose="02020603050405020304" pitchFamily="18" charset="0"/>
                            </a:rPr>
                            <m:t>𝑡</m:t>
                          </m:r>
                        </m:e>
                        <m:sub>
                          <m:r>
                            <a:rPr lang="en-US" altLang="zh-CN" dirty="0">
                              <a:latin typeface="Cambria Math" panose="02040503050406030204" pitchFamily="18" charset="0"/>
                              <a:cs typeface="Times New Roman" panose="02020603050405020304" pitchFamily="18" charset="0"/>
                            </a:rPr>
                            <m:t>𝑖</m:t>
                          </m:r>
                        </m:sub>
                      </m:sSub>
                    </m:oMath>
                  </a14:m>
                  <a:r>
                    <a:rPr lang="en-US" altLang="zh-CN" dirty="0">
                      <a:latin typeface="MicrosoftYaHeiUI"/>
                      <a:cs typeface="Times New Roman" panose="02020603050405020304" pitchFamily="18" charset="0"/>
                    </a:rPr>
                    <a:t>, and finally obtain calibrated confidence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acc>
                            <m:accPr>
                              <m:chr m:val="̂"/>
                              <m:ctrlPr>
                                <a:rPr lang="en-US" altLang="zh-CN" i="1">
                                  <a:latin typeface="Cambria Math" panose="02040503050406030204" pitchFamily="18" charset="0"/>
                                  <a:cs typeface="Times New Roman" panose="02020603050405020304" pitchFamily="18" charset="0"/>
                                </a:rPr>
                              </m:ctrlPr>
                            </m:accPr>
                            <m:e>
                              <m:r>
                                <a:rPr lang="en-US" altLang="zh-CN">
                                  <a:latin typeface="Cambria Math" panose="02040503050406030204" pitchFamily="18" charset="0"/>
                                  <a:cs typeface="Times New Roman" panose="02020603050405020304" pitchFamily="18" charset="0"/>
                                </a:rPr>
                                <m:t>𝑝</m:t>
                              </m:r>
                            </m:e>
                          </m:acc>
                        </m:e>
                        <m:sub>
                          <m:r>
                            <a:rPr lang="en-US" altLang="zh-CN">
                              <a:latin typeface="Cambria Math" panose="02040503050406030204" pitchFamily="18" charset="0"/>
                              <a:cs typeface="Times New Roman" panose="02020603050405020304" pitchFamily="18" charset="0"/>
                            </a:rPr>
                            <m:t>𝑖</m:t>
                          </m:r>
                        </m:sub>
                      </m:sSub>
                    </m:oMath>
                  </a14:m>
                  <a:r>
                    <a:rPr lang="en-US" altLang="zh-CN" dirty="0">
                      <a:latin typeface="MicrosoftYaHeiUI"/>
                      <a:cs typeface="Times New Roman" panose="02020603050405020304" pitchFamily="18" charset="0"/>
                    </a:rPr>
                    <a:t>.</a:t>
                  </a:r>
                </a:p>
              </p:txBody>
            </p:sp>
          </mc:Choice>
          <mc:Fallback xmlns="">
            <p:sp>
              <p:nvSpPr>
                <p:cNvPr id="12" name="文本框 11">
                  <a:extLst>
                    <a:ext uri="{FF2B5EF4-FFF2-40B4-BE49-F238E27FC236}">
                      <a16:creationId xmlns:a16="http://schemas.microsoft.com/office/drawing/2014/main" id="{BCBB9848-9F46-E45A-89B3-F5A894003D3C}"/>
                    </a:ext>
                  </a:extLst>
                </p:cNvPr>
                <p:cNvSpPr txBox="1">
                  <a:spLocks noRot="1" noChangeAspect="1" noMove="1" noResize="1" noEditPoints="1" noAdjustHandles="1" noChangeArrowheads="1" noChangeShapeType="1" noTextEdit="1"/>
                </p:cNvSpPr>
                <p:nvPr/>
              </p:nvSpPr>
              <p:spPr>
                <a:xfrm>
                  <a:off x="441729" y="5587780"/>
                  <a:ext cx="11660501" cy="369332"/>
                </a:xfrm>
                <a:prstGeom prst="rect">
                  <a:avLst/>
                </a:prstGeom>
                <a:blipFill>
                  <a:blip r:embed="rId7"/>
                  <a:stretch>
                    <a:fillRect l="-418" t="-10000" b="-101667"/>
                  </a:stretch>
                </a:blipFill>
              </p:spPr>
              <p:txBody>
                <a:bodyPr/>
                <a:lstStyle/>
                <a:p>
                  <a:r>
                    <a:rPr lang="zh-CN" altLang="en-US">
                      <a:noFill/>
                    </a:rPr>
                    <a:t> </a:t>
                  </a:r>
                </a:p>
              </p:txBody>
            </p:sp>
          </mc:Fallback>
        </mc:AlternateContent>
      </p:grpSp>
      <p:sp>
        <p:nvSpPr>
          <p:cNvPr id="2" name="文本框 1">
            <a:extLst>
              <a:ext uri="{FF2B5EF4-FFF2-40B4-BE49-F238E27FC236}">
                <a16:creationId xmlns:a16="http://schemas.microsoft.com/office/drawing/2014/main" id="{3F7A9584-9018-D271-044E-3EBE45CE6AD5}"/>
              </a:ext>
            </a:extLst>
          </p:cNvPr>
          <p:cNvSpPr txBox="1"/>
          <p:nvPr/>
        </p:nvSpPr>
        <p:spPr>
          <a:xfrm>
            <a:off x="531499" y="5549370"/>
            <a:ext cx="10743466" cy="646331"/>
          </a:xfrm>
          <a:prstGeom prst="rect">
            <a:avLst/>
          </a:prstGeom>
          <a:noFill/>
        </p:spPr>
        <p:txBody>
          <a:bodyPr wrap="square">
            <a:spAutoFit/>
          </a:bodyPr>
          <a:lstStyle/>
          <a:p>
            <a:r>
              <a:rPr lang="en-US" altLang="zh-CN" b="1" dirty="0">
                <a:solidFill>
                  <a:srgbClr val="374151"/>
                </a:solidFill>
                <a:latin typeface="MicrosoftYaHeiUI"/>
              </a:rPr>
              <a:t>Pros: </a:t>
            </a:r>
            <a:r>
              <a:rPr lang="en-US" altLang="zh-CN" dirty="0">
                <a:solidFill>
                  <a:srgbClr val="374151"/>
                </a:solidFill>
                <a:latin typeface="MicrosoftYaHeiUI"/>
              </a:rPr>
              <a:t>T</a:t>
            </a:r>
            <a:r>
              <a:rPr lang="en-US" altLang="zh-CN" dirty="0">
                <a:latin typeface="MicrosoftYaHeiUI"/>
                <a:cs typeface="Times New Roman" panose="02020603050405020304" pitchFamily="18" charset="0"/>
              </a:rPr>
              <a:t>opology-aware</a:t>
            </a:r>
            <a:r>
              <a:rPr lang="en-US" altLang="zh-CN" dirty="0">
                <a:latin typeface="MicrosoftYaHeiUI"/>
                <a:ea typeface="Calibri" panose="020F0502020204030204" pitchFamily="34" charset="0"/>
                <a:cs typeface="Calibri" panose="020F0502020204030204" pitchFamily="34" charset="0"/>
              </a:rPr>
              <a:t>, A</a:t>
            </a:r>
            <a:r>
              <a:rPr lang="en-US" altLang="zh-CN" dirty="0">
                <a:latin typeface="MicrosoftYaHeiUI"/>
                <a:cs typeface="Times New Roman" panose="02020603050405020304" pitchFamily="18" charset="0"/>
              </a:rPr>
              <a:t>ccuracy-preserving.</a:t>
            </a:r>
            <a:endParaRPr lang="en-US" altLang="zh-CN" b="1" dirty="0">
              <a:solidFill>
                <a:srgbClr val="374151"/>
              </a:solidFill>
              <a:latin typeface="MicrosoftYaHeiUI"/>
              <a:ea typeface="Calibri" panose="020F0502020204030204" pitchFamily="34" charset="0"/>
              <a:cs typeface="Calibri" panose="020F0502020204030204" pitchFamily="34" charset="0"/>
            </a:endParaRPr>
          </a:p>
          <a:p>
            <a:r>
              <a:rPr lang="en-US" altLang="zh-CN" b="1" dirty="0">
                <a:solidFill>
                  <a:srgbClr val="374151"/>
                </a:solidFill>
                <a:latin typeface="MicrosoftYaHeiUI"/>
              </a:rPr>
              <a:t>Cons:</a:t>
            </a:r>
            <a:r>
              <a:rPr lang="en-US" altLang="zh-CN" b="1" dirty="0">
                <a:solidFill>
                  <a:srgbClr val="374151"/>
                </a:solidFill>
                <a:latin typeface="MicrosoftYaHeiUI"/>
                <a:ea typeface="Calibri" panose="020F0502020204030204" pitchFamily="34" charset="0"/>
                <a:cs typeface="Calibri" panose="020F0502020204030204" pitchFamily="34" charset="0"/>
              </a:rPr>
              <a:t> </a:t>
            </a:r>
            <a:r>
              <a:rPr lang="en-US" altLang="zh-CN" dirty="0">
                <a:solidFill>
                  <a:srgbClr val="374151"/>
                </a:solidFill>
                <a:latin typeface="MicrosoftYaHeiUI"/>
                <a:ea typeface="Calibri" panose="020F0502020204030204" pitchFamily="34" charset="0"/>
                <a:cs typeface="Calibri" panose="020F0502020204030204" pitchFamily="34" charset="0"/>
              </a:rPr>
              <a:t>Requiring sufficient data to train the </a:t>
            </a:r>
            <a:r>
              <a:rPr lang="en-US" altLang="zh-CN" dirty="0">
                <a:latin typeface="MicrosoftYaHeiUI"/>
                <a:cs typeface="Times New Roman" panose="02020603050405020304" pitchFamily="18" charset="0"/>
              </a:rPr>
              <a:t>post-processed GCN model. </a:t>
            </a:r>
            <a:endParaRPr lang="zh-CN" altLang="en-US" dirty="0">
              <a:latin typeface="MicrosoftYaHeiUI"/>
              <a:cs typeface="Calibri" panose="020F0502020204030204" pitchFamily="34" charset="0"/>
            </a:endParaRPr>
          </a:p>
        </p:txBody>
      </p:sp>
      <p:sp>
        <p:nvSpPr>
          <p:cNvPr id="11" name="文本框 10">
            <a:extLst>
              <a:ext uri="{FF2B5EF4-FFF2-40B4-BE49-F238E27FC236}">
                <a16:creationId xmlns:a16="http://schemas.microsoft.com/office/drawing/2014/main" id="{EB585479-AB1D-D677-49F3-45F881C5C82E}"/>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14" name="文本框 13">
            <a:extLst>
              <a:ext uri="{FF2B5EF4-FFF2-40B4-BE49-F238E27FC236}">
                <a16:creationId xmlns:a16="http://schemas.microsoft.com/office/drawing/2014/main" id="{8A5C6C66-FA29-BC46-B69A-7E4691699AAE}"/>
              </a:ext>
            </a:extLst>
          </p:cNvPr>
          <p:cNvSpPr txBox="1"/>
          <p:nvPr/>
        </p:nvSpPr>
        <p:spPr>
          <a:xfrm>
            <a:off x="208597" y="6413510"/>
            <a:ext cx="116242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Wang X, Liu H, Shi C, et al. Be confident! towards trustworthy graph neural networks via confidence calibration[J]. Advances in Neural Information Processing Systems, 2021, 34: 23768-23779</a:t>
            </a:r>
            <a:endParaRPr lang="zh-CN" altLang="en-US" sz="2000" dirty="0"/>
          </a:p>
        </p:txBody>
      </p:sp>
    </p:spTree>
    <p:custDataLst>
      <p:tags r:id="rId1"/>
    </p:custDataLst>
    <p:extLst>
      <p:ext uri="{BB962C8B-B14F-4D97-AF65-F5344CB8AC3E}">
        <p14:creationId xmlns:p14="http://schemas.microsoft.com/office/powerpoint/2010/main" val="377289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B1AD5291-556F-0464-0874-EB9D0A70C4B6}"/>
              </a:ext>
            </a:extLst>
          </p:cNvPr>
          <p:cNvPicPr>
            <a:picLocks noChangeAspect="1"/>
          </p:cNvPicPr>
          <p:nvPr/>
        </p:nvPicPr>
        <p:blipFill>
          <a:blip r:embed="rId4"/>
          <a:srcRect t="9741"/>
          <a:stretch/>
        </p:blipFill>
        <p:spPr>
          <a:xfrm>
            <a:off x="5353664" y="1646414"/>
            <a:ext cx="3047426" cy="1541990"/>
          </a:xfrm>
          <a:prstGeom prst="rect">
            <a:avLst/>
          </a:prstGeom>
        </p:spPr>
      </p:pic>
      <p:sp>
        <p:nvSpPr>
          <p:cNvPr id="8" name="文本框 7">
            <a:extLst>
              <a:ext uri="{FF2B5EF4-FFF2-40B4-BE49-F238E27FC236}">
                <a16:creationId xmlns:a16="http://schemas.microsoft.com/office/drawing/2014/main" id="{24ECB87C-822B-5040-F2E0-9257C3F02AC5}"/>
              </a:ext>
            </a:extLst>
          </p:cNvPr>
          <p:cNvSpPr txBox="1"/>
          <p:nvPr/>
        </p:nvSpPr>
        <p:spPr>
          <a:xfrm>
            <a:off x="8182848" y="1049174"/>
            <a:ext cx="2455664" cy="646331"/>
          </a:xfrm>
          <a:prstGeom prst="rect">
            <a:avLst/>
          </a:prstGeom>
          <a:noFill/>
        </p:spPr>
        <p:txBody>
          <a:bodyPr wrap="square">
            <a:spAutoFit/>
          </a:bodyPr>
          <a:lstStyle/>
          <a:p>
            <a:pPr algn="ctr"/>
            <a:r>
              <a:rPr lang="en-US" altLang="zh-CN" sz="1800" dirty="0">
                <a:latin typeface="SourceHanSansCN"/>
                <a:cs typeface="Times New Roman" panose="02020603050405020304" pitchFamily="18" charset="0"/>
              </a:rPr>
              <a:t>Neighborhood Adaptive</a:t>
            </a:r>
          </a:p>
          <a:p>
            <a:pPr algn="ctr"/>
            <a:r>
              <a:rPr lang="en-US" altLang="zh-CN" sz="1800" dirty="0">
                <a:latin typeface="SourceHanSansCN"/>
                <a:cs typeface="Times New Roman" panose="02020603050405020304" pitchFamily="18" charset="0"/>
              </a:rPr>
              <a:t> Conformal Prediction </a:t>
            </a:r>
            <a:endParaRPr lang="zh-CN" altLang="en-US" dirty="0"/>
          </a:p>
        </p:txBody>
      </p:sp>
      <p:pic>
        <p:nvPicPr>
          <p:cNvPr id="11" name="图片 10">
            <a:extLst>
              <a:ext uri="{FF2B5EF4-FFF2-40B4-BE49-F238E27FC236}">
                <a16:creationId xmlns:a16="http://schemas.microsoft.com/office/drawing/2014/main" id="{4A199F6B-3288-DBA1-56F9-5ED1E93A6758}"/>
              </a:ext>
            </a:extLst>
          </p:cNvPr>
          <p:cNvPicPr>
            <a:picLocks noChangeAspect="1"/>
          </p:cNvPicPr>
          <p:nvPr/>
        </p:nvPicPr>
        <p:blipFill>
          <a:blip r:embed="rId5"/>
          <a:srcRect b="33971"/>
          <a:stretch/>
        </p:blipFill>
        <p:spPr>
          <a:xfrm>
            <a:off x="8011951" y="1695505"/>
            <a:ext cx="2862306" cy="1607541"/>
          </a:xfrm>
          <a:prstGeom prst="rect">
            <a:avLst/>
          </a:prstGeom>
        </p:spPr>
      </p:pic>
      <p:sp>
        <p:nvSpPr>
          <p:cNvPr id="12" name="文本框 11">
            <a:extLst>
              <a:ext uri="{FF2B5EF4-FFF2-40B4-BE49-F238E27FC236}">
                <a16:creationId xmlns:a16="http://schemas.microsoft.com/office/drawing/2014/main" id="{FDB012C4-F774-C416-38DB-5343D50D58F0}"/>
              </a:ext>
            </a:extLst>
          </p:cNvPr>
          <p:cNvSpPr txBox="1"/>
          <p:nvPr/>
        </p:nvSpPr>
        <p:spPr>
          <a:xfrm>
            <a:off x="6502341" y="1140537"/>
            <a:ext cx="967383" cy="369332"/>
          </a:xfrm>
          <a:prstGeom prst="rect">
            <a:avLst/>
          </a:prstGeom>
          <a:noFill/>
        </p:spPr>
        <p:txBody>
          <a:bodyPr wrap="square">
            <a:spAutoFit/>
          </a:bodyPr>
          <a:lstStyle/>
          <a:p>
            <a:r>
              <a:rPr lang="en-US" altLang="zh-CN" sz="1800" dirty="0">
                <a:latin typeface="SourceHanSansCN"/>
                <a:cs typeface="Times New Roman" panose="02020603050405020304" pitchFamily="18" charset="0"/>
              </a:rPr>
              <a:t>Baseline</a:t>
            </a:r>
            <a:endParaRPr lang="zh-CN" altLang="en-US" dirty="0"/>
          </a:p>
        </p:txBody>
      </p:sp>
      <p:sp>
        <p:nvSpPr>
          <p:cNvPr id="14" name="文本框 13">
            <a:extLst>
              <a:ext uri="{FF2B5EF4-FFF2-40B4-BE49-F238E27FC236}">
                <a16:creationId xmlns:a16="http://schemas.microsoft.com/office/drawing/2014/main" id="{E16B0D5F-6315-E67E-5D37-74DD2FBDA160}"/>
              </a:ext>
            </a:extLst>
          </p:cNvPr>
          <p:cNvSpPr txBox="1"/>
          <p:nvPr/>
        </p:nvSpPr>
        <p:spPr>
          <a:xfrm>
            <a:off x="328371" y="1104071"/>
            <a:ext cx="5520593" cy="1477328"/>
          </a:xfrm>
          <a:prstGeom prst="rect">
            <a:avLst/>
          </a:prstGeom>
          <a:noFill/>
        </p:spPr>
        <p:txBody>
          <a:bodyPr wrap="square">
            <a:spAutoFit/>
          </a:bodyPr>
          <a:lstStyle/>
          <a:p>
            <a:pPr algn="l"/>
            <a:r>
              <a:rPr lang="en-US" altLang="zh-CN" b="1" dirty="0">
                <a:latin typeface="MicrosoftYaHeiUI"/>
                <a:cs typeface="Times New Roman" panose="02020603050405020304" pitchFamily="18" charset="0"/>
              </a:rPr>
              <a:t>Work 2</a:t>
            </a:r>
            <a:r>
              <a:rPr lang="en-US" altLang="zh-CN" dirty="0">
                <a:latin typeface="MicrosoftYaHeiUI"/>
                <a:cs typeface="Times New Roman" panose="02020603050405020304" pitchFamily="18" charset="0"/>
              </a:rPr>
              <a:t>: </a:t>
            </a:r>
            <a:r>
              <a:rPr lang="en-US" altLang="zh-CN" b="0" i="0" u="none" strike="noStrike" baseline="0" dirty="0">
                <a:latin typeface="MicrosoftYaHeiUI"/>
              </a:rPr>
              <a:t>Homophily: n</a:t>
            </a:r>
            <a:r>
              <a:rPr lang="en-US" altLang="zh-CN" dirty="0">
                <a:latin typeface="MicrosoftYaHeiUI"/>
                <a:cs typeface="Times New Roman" panose="02020603050405020304" pitchFamily="18" charset="0"/>
              </a:rPr>
              <a:t>odes in a neighborhood usually play similar roles in the network and are considered interchangeable on average. Therefore, nodes in a neighborhood better satisfying the exchangeability assumption.</a:t>
            </a:r>
          </a:p>
        </p:txBody>
      </p:sp>
      <p:sp>
        <p:nvSpPr>
          <p:cNvPr id="6" name="文本框 5">
            <a:extLst>
              <a:ext uri="{FF2B5EF4-FFF2-40B4-BE49-F238E27FC236}">
                <a16:creationId xmlns:a16="http://schemas.microsoft.com/office/drawing/2014/main" id="{D3F4C8CB-682B-0C07-6C90-381678B1469C}"/>
              </a:ext>
            </a:extLst>
          </p:cNvPr>
          <p:cNvSpPr txBox="1"/>
          <p:nvPr/>
        </p:nvSpPr>
        <p:spPr>
          <a:xfrm>
            <a:off x="340199" y="2843592"/>
            <a:ext cx="5328963" cy="923330"/>
          </a:xfrm>
          <a:prstGeom prst="rect">
            <a:avLst/>
          </a:prstGeom>
          <a:noFill/>
        </p:spPr>
        <p:txBody>
          <a:bodyPr wrap="square">
            <a:spAutoFit/>
          </a:bodyPr>
          <a:lstStyle/>
          <a:p>
            <a:pPr algn="l"/>
            <a:r>
              <a:rPr lang="en-US" altLang="zh-CN" dirty="0">
                <a:latin typeface="MicrosoftYaHeiUI"/>
                <a:cs typeface="Times New Roman" panose="02020603050405020304" pitchFamily="18" charset="0"/>
              </a:rPr>
              <a:t>Neighborhood Adaptive Conformal Prediction uses this insight by</a:t>
            </a:r>
            <a:r>
              <a:rPr lang="en-US" altLang="zh-CN" b="1" dirty="0">
                <a:latin typeface="MicrosoftYaHeiUI"/>
                <a:cs typeface="Times New Roman" panose="02020603050405020304" pitchFamily="18" charset="0"/>
              </a:rPr>
              <a:t> taking the nodes surrounding the test node as calibration samples.</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8B761350-56B2-AB11-88B9-736A7B22FCF8}"/>
                  </a:ext>
                </a:extLst>
              </p:cNvPr>
              <p:cNvSpPr txBox="1"/>
              <p:nvPr/>
            </p:nvSpPr>
            <p:spPr>
              <a:xfrm>
                <a:off x="335502" y="3976059"/>
                <a:ext cx="6370880" cy="2585323"/>
              </a:xfrm>
              <a:prstGeom prst="rect">
                <a:avLst/>
              </a:prstGeom>
              <a:noFill/>
            </p:spPr>
            <p:txBody>
              <a:bodyPr wrap="square">
                <a:spAutoFit/>
              </a:bodyPr>
              <a:lstStyle/>
              <a:p>
                <a:pPr algn="l"/>
                <a:r>
                  <a:rPr lang="en-US" altLang="zh-CN" dirty="0">
                    <a:latin typeface="MicrosoftYaHeiUI"/>
                    <a:cs typeface="Times New Roman" panose="02020603050405020304" pitchFamily="18" charset="0"/>
                  </a:rPr>
                  <a:t>To do so, consider we have a predefined score function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𝑠</m:t>
                    </m:r>
                    <m:r>
                      <a:rPr lang="en-US" altLang="zh-CN" b="0" i="1" smtClean="0">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a:t>
                </a:r>
              </a:p>
              <a:p>
                <a:r>
                  <a:rPr lang="en-US" altLang="zh-CN" dirty="0">
                    <a:latin typeface="MicrosoftYaHeiUI"/>
                    <a:cs typeface="Times New Roman" panose="02020603050405020304" pitchFamily="18" charset="0"/>
                  </a:rPr>
                  <a:t>Let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𝑋</m:t>
                        </m:r>
                      </m:e>
                      <m:sub>
                        <m:r>
                          <a:rPr lang="en-US" altLang="zh-CN" b="0" i="1" smtClean="0">
                            <a:latin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𝑌</m:t>
                        </m:r>
                      </m:e>
                      <m:sub>
                        <m:r>
                          <a:rPr lang="en-US" altLang="zh-CN" b="0" i="1" smtClean="0">
                            <a:latin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 be the feature and label of node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oMath>
                </a14:m>
                <a:r>
                  <a:rPr lang="en-US" altLang="zh-CN" dirty="0">
                    <a:latin typeface="MicrosoftYaHeiUI"/>
                    <a:cs typeface="Times New Roman" panose="02020603050405020304" pitchFamily="18" charset="0"/>
                  </a:rPr>
                  <a:t>, whose conformal score is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𝑆</m:t>
                        </m:r>
                      </m:e>
                      <m:sub>
                        <m:r>
                          <a:rPr lang="en-US" altLang="zh-CN" i="1">
                            <a:latin typeface="Cambria Math" panose="02040503050406030204" pitchFamily="18" charset="0"/>
                            <a:cs typeface="Times New Roman" panose="02020603050405020304" pitchFamily="18" charset="0"/>
                          </a:rPr>
                          <m:t>𝑖</m:t>
                        </m:r>
                      </m:sub>
                    </m:sSub>
                    <m:r>
                      <a:rPr lang="en-US" altLang="zh-CN" i="1">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𝑠</m:t>
                    </m:r>
                    <m:r>
                      <a:rPr lang="en-US" altLang="zh-CN" i="1">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𝑖</m:t>
                        </m:r>
                      </m:sub>
                    </m:sSub>
                    <m:r>
                      <a:rPr lang="en-US" altLang="zh-CN" i="1">
                        <a:solidFill>
                          <a:srgbClr val="374151"/>
                        </a:solidFill>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𝑌</m:t>
                        </m:r>
                      </m:e>
                      <m:sub>
                        <m:r>
                          <a:rPr lang="en-US" altLang="zh-CN" i="1">
                            <a:solidFill>
                              <a:srgbClr val="374151"/>
                            </a:solidFill>
                            <a:latin typeface="Cambria Math" panose="02040503050406030204" pitchFamily="18" charset="0"/>
                            <a:cs typeface="Times New Roman" panose="02020603050405020304" pitchFamily="18" charset="0"/>
                          </a:rPr>
                          <m:t>𝑖</m:t>
                        </m:r>
                      </m:sub>
                    </m:sSub>
                    <m:r>
                      <a:rPr lang="en-US" altLang="zh-CN" i="1">
                        <a:latin typeface="Cambria Math" panose="02040503050406030204" pitchFamily="18" charset="0"/>
                        <a:cs typeface="Times New Roman" panose="02020603050405020304" pitchFamily="18" charset="0"/>
                      </a:rPr>
                      <m:t>)</m:t>
                    </m:r>
                  </m:oMath>
                </a14:m>
                <a:r>
                  <a:rPr lang="en-US" altLang="zh-CN" dirty="0">
                    <a:latin typeface="MicrosoftYaHeiUI"/>
                    <a:cs typeface="Times New Roman" panose="02020603050405020304" pitchFamily="18" charset="0"/>
                  </a:rPr>
                  <a:t>.</a:t>
                </a:r>
              </a:p>
              <a:p>
                <a:endParaRPr lang="en-US" altLang="zh-CN" dirty="0">
                  <a:latin typeface="MicrosoftYaHeiUI"/>
                  <a:cs typeface="Times New Roman" panose="02020603050405020304" pitchFamily="18" charset="0"/>
                </a:endParaRPr>
              </a:p>
              <a:p>
                <a:r>
                  <a:rPr lang="en-US" altLang="zh-CN" dirty="0">
                    <a:latin typeface="MicrosoftYaHeiUI"/>
                    <a:cs typeface="Times New Roman" panose="02020603050405020304" pitchFamily="18" charset="0"/>
                  </a:rPr>
                  <a:t>Given a test node with feature </a:t>
                </a:r>
                <a14:m>
                  <m:oMath xmlns:m="http://schemas.openxmlformats.org/officeDocument/2006/math">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𝑋</m:t>
                        </m:r>
                      </m:e>
                      <m:sub>
                        <m:r>
                          <a:rPr lang="en-US" altLang="zh-CN" b="0" i="1" smtClean="0">
                            <a:latin typeface="Cambria Math" panose="02040503050406030204" pitchFamily="18" charset="0"/>
                            <a:cs typeface="Times New Roman" panose="02020603050405020304" pitchFamily="18" charset="0"/>
                          </a:rPr>
                          <m:t>𝑡𝑒𝑠𝑡</m:t>
                        </m:r>
                      </m:sub>
                    </m:sSub>
                  </m:oMath>
                </a14:m>
                <a:r>
                  <a:rPr lang="en-US" altLang="zh-CN" dirty="0">
                    <a:latin typeface="MicrosoftYaHeiUI"/>
                    <a:cs typeface="Times New Roman" panose="02020603050405020304" pitchFamily="18" charset="0"/>
                  </a:rPr>
                  <a:t>, a scheme includes specified neighbors and assigns higher weights to conformal scores of closer neighbors. For example, the weight of </a:t>
                </a: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𝑆</m:t>
                        </m:r>
                      </m:e>
                      <m:sub>
                        <m:r>
                          <a:rPr lang="en-US" altLang="zh-CN" i="1">
                            <a:latin typeface="Cambria Math" panose="02040503050406030204" pitchFamily="18" charset="0"/>
                            <a:cs typeface="Times New Roman" panose="02020603050405020304" pitchFamily="18" charset="0"/>
                          </a:rPr>
                          <m:t>𝑖</m:t>
                        </m:r>
                      </m:sub>
                    </m:sSub>
                  </m:oMath>
                </a14:m>
                <a:r>
                  <a:rPr lang="en-US" altLang="zh-CN" dirty="0">
                    <a:latin typeface="MicrosoftYaHeiUI"/>
                    <a:cs typeface="Times New Roman" panose="02020603050405020304" pitchFamily="18" charset="0"/>
                  </a:rPr>
                  <a:t> is </a:t>
                </a: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𝑤</m:t>
                        </m:r>
                      </m:e>
                      <m:sub>
                        <m:r>
                          <a:rPr lang="en-US" altLang="zh-CN" b="0" i="1" smtClean="0">
                            <a:latin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𝑘</m:t>
                    </m:r>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𝑘</m:t>
                        </m:r>
                      </m:e>
                      <m:sup>
                        <m:r>
                          <a:rPr lang="en-US" altLang="zh-CN" b="0" i="1" smtClean="0">
                            <a:latin typeface="Cambria Math" panose="02040503050406030204" pitchFamily="18" charset="0"/>
                            <a:cs typeface="Times New Roman" panose="02020603050405020304" pitchFamily="18" charset="0"/>
                          </a:rPr>
                          <m:t>−1</m:t>
                        </m:r>
                      </m:sup>
                    </m:sSup>
                  </m:oMath>
                </a14:m>
                <a:r>
                  <a:rPr lang="en-US" altLang="zh-CN" dirty="0">
                    <a:latin typeface="MicrosoftYaHeiUI"/>
                    <a:cs typeface="Times New Roman" panose="02020603050405020304" pitchFamily="18" charset="0"/>
                  </a:rPr>
                  <a:t> if node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oMath>
                </a14:m>
                <a:r>
                  <a:rPr lang="en-US" altLang="zh-CN" dirty="0">
                    <a:latin typeface="MicrosoftYaHeiUI"/>
                    <a:cs typeface="Times New Roman" panose="02020603050405020304" pitchFamily="18" charset="0"/>
                  </a:rPr>
                  <a:t> is in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𝑘</m:t>
                    </m:r>
                  </m:oMath>
                </a14:m>
                <a:r>
                  <a:rPr lang="en-US" altLang="zh-CN" dirty="0">
                    <a:latin typeface="MicrosoftYaHeiUI"/>
                    <a:cs typeface="Times New Roman" panose="02020603050405020304" pitchFamily="18" charset="0"/>
                  </a:rPr>
                  <a:t>-hop neighborhood.</a:t>
                </a:r>
              </a:p>
              <a:p>
                <a:pPr algn="l"/>
                <a:r>
                  <a:rPr lang="en-US" altLang="zh-CN" dirty="0">
                    <a:latin typeface="MicrosoftYaHeiUI"/>
                    <a:cs typeface="Times New Roman" panose="02020603050405020304" pitchFamily="18" charset="0"/>
                  </a:rPr>
                  <a:t> </a:t>
                </a:r>
              </a:p>
            </p:txBody>
          </p:sp>
        </mc:Choice>
        <mc:Fallback xmlns="">
          <p:sp>
            <p:nvSpPr>
              <p:cNvPr id="7" name="文本框 6">
                <a:extLst>
                  <a:ext uri="{FF2B5EF4-FFF2-40B4-BE49-F238E27FC236}">
                    <a16:creationId xmlns:a16="http://schemas.microsoft.com/office/drawing/2014/main" id="{8B761350-56B2-AB11-88B9-736A7B22FCF8}"/>
                  </a:ext>
                </a:extLst>
              </p:cNvPr>
              <p:cNvSpPr txBox="1">
                <a:spLocks noRot="1" noChangeAspect="1" noMove="1" noResize="1" noEditPoints="1" noAdjustHandles="1" noChangeArrowheads="1" noChangeShapeType="1" noTextEdit="1"/>
              </p:cNvSpPr>
              <p:nvPr/>
            </p:nvSpPr>
            <p:spPr>
              <a:xfrm>
                <a:off x="335502" y="3976059"/>
                <a:ext cx="6370880" cy="2585323"/>
              </a:xfrm>
              <a:prstGeom prst="rect">
                <a:avLst/>
              </a:prstGeom>
              <a:blipFill>
                <a:blip r:embed="rId6"/>
                <a:stretch>
                  <a:fillRect l="-766" t="-1179" r="-1531"/>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A38BD9D1-3078-E43F-F51A-C180C44C4195}"/>
              </a:ext>
            </a:extLst>
          </p:cNvPr>
          <p:cNvPicPr>
            <a:picLocks noChangeAspect="1"/>
          </p:cNvPicPr>
          <p:nvPr/>
        </p:nvPicPr>
        <p:blipFill>
          <a:blip r:embed="rId7"/>
          <a:srcRect l="19743" t="63160" r="25016"/>
          <a:stretch/>
        </p:blipFill>
        <p:spPr>
          <a:xfrm>
            <a:off x="10439400" y="2286830"/>
            <a:ext cx="1581150" cy="896914"/>
          </a:xfrm>
          <a:prstGeom prst="rect">
            <a:avLst/>
          </a:prstGeom>
        </p:spPr>
      </p:pic>
      <p:grpSp>
        <p:nvGrpSpPr>
          <p:cNvPr id="2" name="组合 1">
            <a:extLst>
              <a:ext uri="{FF2B5EF4-FFF2-40B4-BE49-F238E27FC236}">
                <a16:creationId xmlns:a16="http://schemas.microsoft.com/office/drawing/2014/main" id="{4B38548E-D688-5E56-0490-5A66258084DF}"/>
              </a:ext>
            </a:extLst>
          </p:cNvPr>
          <p:cNvGrpSpPr/>
          <p:nvPr/>
        </p:nvGrpSpPr>
        <p:grpSpPr>
          <a:xfrm>
            <a:off x="7057208" y="3554955"/>
            <a:ext cx="4500402" cy="3093359"/>
            <a:chOff x="7057208" y="3554955"/>
            <a:chExt cx="4500402" cy="3093359"/>
          </a:xfrm>
        </p:grpSpPr>
        <p:grpSp>
          <p:nvGrpSpPr>
            <p:cNvPr id="203" name="组合 202">
              <a:extLst>
                <a:ext uri="{FF2B5EF4-FFF2-40B4-BE49-F238E27FC236}">
                  <a16:creationId xmlns:a16="http://schemas.microsoft.com/office/drawing/2014/main" id="{1AA41D9F-A8FE-9A18-219A-D08AEF95EF0B}"/>
                </a:ext>
              </a:extLst>
            </p:cNvPr>
            <p:cNvGrpSpPr/>
            <p:nvPr/>
          </p:nvGrpSpPr>
          <p:grpSpPr>
            <a:xfrm>
              <a:off x="7559143" y="3554955"/>
              <a:ext cx="3817413" cy="2255189"/>
              <a:chOff x="7056844" y="3485608"/>
              <a:chExt cx="4672351" cy="2892293"/>
            </a:xfrm>
          </p:grpSpPr>
          <p:grpSp>
            <p:nvGrpSpPr>
              <p:cNvPr id="116" name="组合 115">
                <a:extLst>
                  <a:ext uri="{FF2B5EF4-FFF2-40B4-BE49-F238E27FC236}">
                    <a16:creationId xmlns:a16="http://schemas.microsoft.com/office/drawing/2014/main" id="{B314CF30-C07D-87FD-E3D8-14999D8BE4A2}"/>
                  </a:ext>
                </a:extLst>
              </p:cNvPr>
              <p:cNvGrpSpPr/>
              <p:nvPr/>
            </p:nvGrpSpPr>
            <p:grpSpPr>
              <a:xfrm>
                <a:off x="7489883" y="3864769"/>
                <a:ext cx="2436437" cy="2322538"/>
                <a:chOff x="7550150" y="3554955"/>
                <a:chExt cx="2952749" cy="2890295"/>
              </a:xfrm>
            </p:grpSpPr>
            <p:sp>
              <p:nvSpPr>
                <p:cNvPr id="33" name="椭圆 32">
                  <a:extLst>
                    <a:ext uri="{FF2B5EF4-FFF2-40B4-BE49-F238E27FC236}">
                      <a16:creationId xmlns:a16="http://schemas.microsoft.com/office/drawing/2014/main" id="{46786D29-964D-F308-C021-21301758C5E0}"/>
                    </a:ext>
                  </a:extLst>
                </p:cNvPr>
                <p:cNvSpPr/>
                <p:nvPr/>
              </p:nvSpPr>
              <p:spPr>
                <a:xfrm>
                  <a:off x="7550150" y="3554955"/>
                  <a:ext cx="2952749" cy="2890295"/>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73453C9C-AD68-CB45-F842-5C357091B2A3}"/>
                    </a:ext>
                  </a:extLst>
                </p:cNvPr>
                <p:cNvSpPr/>
                <p:nvPr/>
              </p:nvSpPr>
              <p:spPr>
                <a:xfrm>
                  <a:off x="8157209" y="4168416"/>
                  <a:ext cx="1597105" cy="164041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98020F63-9B2C-4E3A-9E62-375515B87EBA}"/>
                    </a:ext>
                  </a:extLst>
                </p:cNvPr>
                <p:cNvSpPr/>
                <p:nvPr/>
              </p:nvSpPr>
              <p:spPr>
                <a:xfrm>
                  <a:off x="8693230" y="4679767"/>
                  <a:ext cx="495180" cy="4949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B2F18C1-E787-1A1F-F941-8F7AD176B40F}"/>
                    </a:ext>
                  </a:extLst>
                </p:cNvPr>
                <p:cNvSpPr/>
                <p:nvPr/>
              </p:nvSpPr>
              <p:spPr>
                <a:xfrm>
                  <a:off x="8807450" y="4762500"/>
                  <a:ext cx="279400" cy="29845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FA2F9D5-2E37-159C-1FD5-E2A82ECBB741}"/>
                    </a:ext>
                  </a:extLst>
                </p:cNvPr>
                <p:cNvSpPr/>
                <p:nvPr/>
              </p:nvSpPr>
              <p:spPr>
                <a:xfrm>
                  <a:off x="8401090" y="4406900"/>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F7FE0FE6-1817-E6A6-8AF4-CC33705A4688}"/>
                    </a:ext>
                  </a:extLst>
                </p:cNvPr>
                <p:cNvSpPr/>
                <p:nvPr/>
              </p:nvSpPr>
              <p:spPr>
                <a:xfrm>
                  <a:off x="8261390" y="491313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A51F39B7-BC7B-A314-137E-AC6FDACA7E40}"/>
                    </a:ext>
                  </a:extLst>
                </p:cNvPr>
                <p:cNvSpPr/>
                <p:nvPr/>
              </p:nvSpPr>
              <p:spPr>
                <a:xfrm>
                  <a:off x="8718630" y="533223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3CD32519-F221-1BBC-3944-FFF7324617ED}"/>
                    </a:ext>
                  </a:extLst>
                </p:cNvPr>
                <p:cNvSpPr/>
                <p:nvPr/>
              </p:nvSpPr>
              <p:spPr>
                <a:xfrm>
                  <a:off x="9303404" y="5200297"/>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4966870-51D7-197E-BC7E-CF462335D71D}"/>
                    </a:ext>
                  </a:extLst>
                </p:cNvPr>
                <p:cNvSpPr/>
                <p:nvPr/>
              </p:nvSpPr>
              <p:spPr>
                <a:xfrm>
                  <a:off x="9353510" y="465278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A4786761-5E00-7CE7-4756-3B5C70FBA7D6}"/>
                    </a:ext>
                  </a:extLst>
                </p:cNvPr>
                <p:cNvSpPr/>
                <p:nvPr/>
              </p:nvSpPr>
              <p:spPr>
                <a:xfrm>
                  <a:off x="8979634" y="4257675"/>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BADC6193-ABAB-4AD6-3D12-53FB519D17F9}"/>
                    </a:ext>
                  </a:extLst>
                </p:cNvPr>
                <p:cNvSpPr/>
                <p:nvPr/>
              </p:nvSpPr>
              <p:spPr>
                <a:xfrm>
                  <a:off x="9659044" y="416841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a:extLst>
                    <a:ext uri="{FF2B5EF4-FFF2-40B4-BE49-F238E27FC236}">
                      <a16:creationId xmlns:a16="http://schemas.microsoft.com/office/drawing/2014/main" id="{8872762E-DE5A-ADAF-190D-3D75A94D7BAA}"/>
                    </a:ext>
                  </a:extLst>
                </p:cNvPr>
                <p:cNvSpPr/>
                <p:nvPr/>
              </p:nvSpPr>
              <p:spPr>
                <a:xfrm>
                  <a:off x="9906614" y="477801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C0CF1BD0-4760-BBAD-D4F7-543058D8D667}"/>
                    </a:ext>
                  </a:extLst>
                </p:cNvPr>
                <p:cNvSpPr/>
                <p:nvPr/>
              </p:nvSpPr>
              <p:spPr>
                <a:xfrm>
                  <a:off x="9805708" y="551037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DE85B4A-AAF5-A355-5D6F-67BB153BDF6D}"/>
                    </a:ext>
                  </a:extLst>
                </p:cNvPr>
                <p:cNvSpPr/>
                <p:nvPr/>
              </p:nvSpPr>
              <p:spPr>
                <a:xfrm>
                  <a:off x="9062761" y="5905487"/>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a:extLst>
                    <a:ext uri="{FF2B5EF4-FFF2-40B4-BE49-F238E27FC236}">
                      <a16:creationId xmlns:a16="http://schemas.microsoft.com/office/drawing/2014/main" id="{7050954D-5F0C-486D-6D00-CB41AFC19F57}"/>
                    </a:ext>
                  </a:extLst>
                </p:cNvPr>
                <p:cNvSpPr/>
                <p:nvPr/>
              </p:nvSpPr>
              <p:spPr>
                <a:xfrm>
                  <a:off x="8439230" y="5833167"/>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B1CCC524-5B5C-83C8-7B62-06F476E26723}"/>
                    </a:ext>
                  </a:extLst>
                </p:cNvPr>
                <p:cNvSpPr/>
                <p:nvPr/>
              </p:nvSpPr>
              <p:spPr>
                <a:xfrm>
                  <a:off x="7973079" y="5435603"/>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305A2270-A2C8-B64B-4AB1-D986FF16484C}"/>
                    </a:ext>
                  </a:extLst>
                </p:cNvPr>
                <p:cNvSpPr/>
                <p:nvPr/>
              </p:nvSpPr>
              <p:spPr>
                <a:xfrm>
                  <a:off x="7711808" y="4791062"/>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102F583-91B9-3D6C-845D-402CC18F5DFE}"/>
                    </a:ext>
                  </a:extLst>
                </p:cNvPr>
                <p:cNvSpPr/>
                <p:nvPr/>
              </p:nvSpPr>
              <p:spPr>
                <a:xfrm>
                  <a:off x="7921685" y="4146521"/>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1107A416-9AFA-3CB0-1C31-45A89F9516D3}"/>
                    </a:ext>
                  </a:extLst>
                </p:cNvPr>
                <p:cNvSpPr/>
                <p:nvPr/>
              </p:nvSpPr>
              <p:spPr>
                <a:xfrm>
                  <a:off x="8439230" y="380399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989FEBC8-C7DB-5255-12F8-12132EA55C72}"/>
                    </a:ext>
                  </a:extLst>
                </p:cNvPr>
                <p:cNvSpPr/>
                <p:nvPr/>
              </p:nvSpPr>
              <p:spPr>
                <a:xfrm>
                  <a:off x="9116159" y="375319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44E07872-E991-A308-8B44-56E9B73F992C}"/>
                    </a:ext>
                  </a:extLst>
                </p:cNvPr>
                <p:cNvCxnSpPr>
                  <a:cxnSpLocks/>
                  <a:stCxn id="13" idx="0"/>
                  <a:endCxn id="20" idx="3"/>
                </p:cNvCxnSpPr>
                <p:nvPr/>
              </p:nvCxnSpPr>
              <p:spPr>
                <a:xfrm flipV="1">
                  <a:off x="8947150" y="4512418"/>
                  <a:ext cx="73401" cy="250082"/>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接连接符 36">
                  <a:extLst>
                    <a:ext uri="{FF2B5EF4-FFF2-40B4-BE49-F238E27FC236}">
                      <a16:creationId xmlns:a16="http://schemas.microsoft.com/office/drawing/2014/main" id="{D5881806-16EB-21FA-C2D1-4241472C0226}"/>
                    </a:ext>
                  </a:extLst>
                </p:cNvPr>
                <p:cNvCxnSpPr>
                  <a:cxnSpLocks/>
                  <a:stCxn id="13" idx="6"/>
                  <a:endCxn id="19" idx="2"/>
                </p:cNvCxnSpPr>
                <p:nvPr/>
              </p:nvCxnSpPr>
              <p:spPr>
                <a:xfrm flipV="1">
                  <a:off x="9086850" y="4802011"/>
                  <a:ext cx="266660" cy="109714"/>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直接连接符 39">
                  <a:extLst>
                    <a:ext uri="{FF2B5EF4-FFF2-40B4-BE49-F238E27FC236}">
                      <a16:creationId xmlns:a16="http://schemas.microsoft.com/office/drawing/2014/main" id="{F86320C4-E019-8FCF-75CA-F844A22BE918}"/>
                    </a:ext>
                  </a:extLst>
                </p:cNvPr>
                <p:cNvCxnSpPr>
                  <a:cxnSpLocks/>
                  <a:stCxn id="13" idx="5"/>
                  <a:endCxn id="18" idx="1"/>
                </p:cNvCxnSpPr>
                <p:nvPr/>
              </p:nvCxnSpPr>
              <p:spPr>
                <a:xfrm>
                  <a:off x="9045933" y="5017243"/>
                  <a:ext cx="298388" cy="226761"/>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直接连接符 42">
                  <a:extLst>
                    <a:ext uri="{FF2B5EF4-FFF2-40B4-BE49-F238E27FC236}">
                      <a16:creationId xmlns:a16="http://schemas.microsoft.com/office/drawing/2014/main" id="{34FB5C3A-BB6D-D79F-0A07-4D25C77CB1FA}"/>
                    </a:ext>
                  </a:extLst>
                </p:cNvPr>
                <p:cNvCxnSpPr>
                  <a:cxnSpLocks/>
                  <a:stCxn id="13" idx="4"/>
                  <a:endCxn id="17" idx="0"/>
                </p:cNvCxnSpPr>
                <p:nvPr/>
              </p:nvCxnSpPr>
              <p:spPr>
                <a:xfrm flipH="1">
                  <a:off x="8858330" y="5060950"/>
                  <a:ext cx="88820" cy="271286"/>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直接连接符 45">
                  <a:extLst>
                    <a:ext uri="{FF2B5EF4-FFF2-40B4-BE49-F238E27FC236}">
                      <a16:creationId xmlns:a16="http://schemas.microsoft.com/office/drawing/2014/main" id="{D00F0F46-0594-BB84-F537-74CCB3276564}"/>
                    </a:ext>
                  </a:extLst>
                </p:cNvPr>
                <p:cNvCxnSpPr>
                  <a:cxnSpLocks/>
                  <a:stCxn id="13" idx="2"/>
                  <a:endCxn id="16" idx="6"/>
                </p:cNvCxnSpPr>
                <p:nvPr/>
              </p:nvCxnSpPr>
              <p:spPr>
                <a:xfrm flipH="1">
                  <a:off x="8540790" y="4911725"/>
                  <a:ext cx="266660" cy="150636"/>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直接连接符 48">
                  <a:extLst>
                    <a:ext uri="{FF2B5EF4-FFF2-40B4-BE49-F238E27FC236}">
                      <a16:creationId xmlns:a16="http://schemas.microsoft.com/office/drawing/2014/main" id="{B9A93D23-97CF-0660-D259-901DD86F0E37}"/>
                    </a:ext>
                  </a:extLst>
                </p:cNvPr>
                <p:cNvCxnSpPr>
                  <a:cxnSpLocks/>
                  <a:stCxn id="13" idx="1"/>
                  <a:endCxn id="15" idx="5"/>
                </p:cNvCxnSpPr>
                <p:nvPr/>
              </p:nvCxnSpPr>
              <p:spPr>
                <a:xfrm flipH="1" flipV="1">
                  <a:off x="8639573" y="4661643"/>
                  <a:ext cx="208794" cy="144564"/>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直接连接符 52">
                  <a:extLst>
                    <a:ext uri="{FF2B5EF4-FFF2-40B4-BE49-F238E27FC236}">
                      <a16:creationId xmlns:a16="http://schemas.microsoft.com/office/drawing/2014/main" id="{1AB495AE-6FEA-1FB1-0202-2AE42811DE6B}"/>
                    </a:ext>
                  </a:extLst>
                </p:cNvPr>
                <p:cNvCxnSpPr>
                  <a:cxnSpLocks/>
                  <a:stCxn id="15" idx="3"/>
                  <a:endCxn id="16" idx="0"/>
                </p:cNvCxnSpPr>
                <p:nvPr/>
              </p:nvCxnSpPr>
              <p:spPr>
                <a:xfrm flipH="1">
                  <a:off x="8401090" y="4661643"/>
                  <a:ext cx="40917" cy="251493"/>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B2182E6A-7ADF-2870-BC97-F5D19DCBAC0C}"/>
                    </a:ext>
                  </a:extLst>
                </p:cNvPr>
                <p:cNvCxnSpPr>
                  <a:cxnSpLocks/>
                  <a:stCxn id="20" idx="2"/>
                  <a:endCxn id="15" idx="7"/>
                </p:cNvCxnSpPr>
                <p:nvPr/>
              </p:nvCxnSpPr>
              <p:spPr>
                <a:xfrm flipH="1">
                  <a:off x="8639573" y="4406900"/>
                  <a:ext cx="340061" cy="43707"/>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直接连接符 58">
                  <a:extLst>
                    <a:ext uri="{FF2B5EF4-FFF2-40B4-BE49-F238E27FC236}">
                      <a16:creationId xmlns:a16="http://schemas.microsoft.com/office/drawing/2014/main" id="{C00E9DB0-26D3-0B34-0464-A157DC4DD563}"/>
                    </a:ext>
                  </a:extLst>
                </p:cNvPr>
                <p:cNvCxnSpPr>
                  <a:cxnSpLocks/>
                  <a:stCxn id="20" idx="5"/>
                  <a:endCxn id="19" idx="1"/>
                </p:cNvCxnSpPr>
                <p:nvPr/>
              </p:nvCxnSpPr>
              <p:spPr>
                <a:xfrm>
                  <a:off x="9218117" y="4512418"/>
                  <a:ext cx="176310" cy="184075"/>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直接连接符 61">
                  <a:extLst>
                    <a:ext uri="{FF2B5EF4-FFF2-40B4-BE49-F238E27FC236}">
                      <a16:creationId xmlns:a16="http://schemas.microsoft.com/office/drawing/2014/main" id="{D3400645-65A2-03D5-F940-FED3251DABBC}"/>
                    </a:ext>
                  </a:extLst>
                </p:cNvPr>
                <p:cNvCxnSpPr>
                  <a:cxnSpLocks/>
                  <a:stCxn id="18" idx="0"/>
                  <a:endCxn id="19" idx="4"/>
                </p:cNvCxnSpPr>
                <p:nvPr/>
              </p:nvCxnSpPr>
              <p:spPr>
                <a:xfrm flipV="1">
                  <a:off x="9443104" y="4951236"/>
                  <a:ext cx="50106" cy="249061"/>
                </a:xfrm>
                <a:prstGeom prst="line">
                  <a:avLst/>
                </a:prstGeom>
                <a:ln w="19050"/>
              </p:spPr>
              <p:style>
                <a:lnRef idx="1">
                  <a:schemeClr val="dk1"/>
                </a:lnRef>
                <a:fillRef idx="0">
                  <a:schemeClr val="dk1"/>
                </a:fillRef>
                <a:effectRef idx="0">
                  <a:schemeClr val="dk1"/>
                </a:effectRef>
                <a:fontRef idx="minor">
                  <a:schemeClr val="tx1"/>
                </a:fontRef>
              </p:style>
            </p:cxnSp>
            <p:cxnSp>
              <p:nvCxnSpPr>
                <p:cNvPr id="65" name="直接连接符 64">
                  <a:extLst>
                    <a:ext uri="{FF2B5EF4-FFF2-40B4-BE49-F238E27FC236}">
                      <a16:creationId xmlns:a16="http://schemas.microsoft.com/office/drawing/2014/main" id="{6370FF0F-3572-E67A-6113-8ABEFDBC12E1}"/>
                    </a:ext>
                  </a:extLst>
                </p:cNvPr>
                <p:cNvCxnSpPr>
                  <a:cxnSpLocks/>
                  <a:stCxn id="17" idx="6"/>
                  <a:endCxn id="18" idx="2"/>
                </p:cNvCxnSpPr>
                <p:nvPr/>
              </p:nvCxnSpPr>
              <p:spPr>
                <a:xfrm flipV="1">
                  <a:off x="8998030" y="5349522"/>
                  <a:ext cx="305374" cy="131939"/>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直接连接符 67">
                  <a:extLst>
                    <a:ext uri="{FF2B5EF4-FFF2-40B4-BE49-F238E27FC236}">
                      <a16:creationId xmlns:a16="http://schemas.microsoft.com/office/drawing/2014/main" id="{F198D94A-2B19-161F-A49F-9DE0852BF873}"/>
                    </a:ext>
                  </a:extLst>
                </p:cNvPr>
                <p:cNvCxnSpPr>
                  <a:cxnSpLocks/>
                  <a:stCxn id="16" idx="5"/>
                  <a:endCxn id="17" idx="1"/>
                </p:cNvCxnSpPr>
                <p:nvPr/>
              </p:nvCxnSpPr>
              <p:spPr>
                <a:xfrm>
                  <a:off x="8499873" y="5167879"/>
                  <a:ext cx="259674" cy="208064"/>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直接连接符 70">
                  <a:extLst>
                    <a:ext uri="{FF2B5EF4-FFF2-40B4-BE49-F238E27FC236}">
                      <a16:creationId xmlns:a16="http://schemas.microsoft.com/office/drawing/2014/main" id="{0FA4F8E3-2867-945B-80E6-9E33DAB03F20}"/>
                    </a:ext>
                  </a:extLst>
                </p:cNvPr>
                <p:cNvCxnSpPr>
                  <a:cxnSpLocks/>
                  <a:stCxn id="26" idx="6"/>
                  <a:endCxn id="17" idx="2"/>
                </p:cNvCxnSpPr>
                <p:nvPr/>
              </p:nvCxnSpPr>
              <p:spPr>
                <a:xfrm flipV="1">
                  <a:off x="8252479" y="5481461"/>
                  <a:ext cx="466151" cy="103367"/>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直接连接符 73">
                  <a:extLst>
                    <a:ext uri="{FF2B5EF4-FFF2-40B4-BE49-F238E27FC236}">
                      <a16:creationId xmlns:a16="http://schemas.microsoft.com/office/drawing/2014/main" id="{1C17B610-921E-672D-8BF3-868F14CF0FF3}"/>
                    </a:ext>
                  </a:extLst>
                </p:cNvPr>
                <p:cNvCxnSpPr>
                  <a:cxnSpLocks/>
                  <a:stCxn id="25" idx="7"/>
                  <a:endCxn id="17" idx="3"/>
                </p:cNvCxnSpPr>
                <p:nvPr/>
              </p:nvCxnSpPr>
              <p:spPr>
                <a:xfrm flipV="1">
                  <a:off x="8677713" y="5586979"/>
                  <a:ext cx="81834" cy="289895"/>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直接连接符 76">
                  <a:extLst>
                    <a:ext uri="{FF2B5EF4-FFF2-40B4-BE49-F238E27FC236}">
                      <a16:creationId xmlns:a16="http://schemas.microsoft.com/office/drawing/2014/main" id="{8566FE8E-7850-ECB7-564A-06B8F5DB2DA3}"/>
                    </a:ext>
                  </a:extLst>
                </p:cNvPr>
                <p:cNvCxnSpPr>
                  <a:cxnSpLocks/>
                  <a:stCxn id="23" idx="1"/>
                  <a:endCxn id="18" idx="5"/>
                </p:cNvCxnSpPr>
                <p:nvPr/>
              </p:nvCxnSpPr>
              <p:spPr>
                <a:xfrm flipH="1" flipV="1">
                  <a:off x="9541887" y="5455040"/>
                  <a:ext cx="304738" cy="99043"/>
                </a:xfrm>
                <a:prstGeom prst="line">
                  <a:avLst/>
                </a:prstGeom>
                <a:ln w="19050"/>
              </p:spPr>
              <p:style>
                <a:lnRef idx="1">
                  <a:schemeClr val="dk1"/>
                </a:lnRef>
                <a:fillRef idx="0">
                  <a:schemeClr val="dk1"/>
                </a:fillRef>
                <a:effectRef idx="0">
                  <a:schemeClr val="dk1"/>
                </a:effectRef>
                <a:fontRef idx="minor">
                  <a:schemeClr val="tx1"/>
                </a:fontRef>
              </p:style>
            </p:cxnSp>
            <p:cxnSp>
              <p:nvCxnSpPr>
                <p:cNvPr id="83" name="直接连接符 82">
                  <a:extLst>
                    <a:ext uri="{FF2B5EF4-FFF2-40B4-BE49-F238E27FC236}">
                      <a16:creationId xmlns:a16="http://schemas.microsoft.com/office/drawing/2014/main" id="{F841738D-1B59-D4BA-BF19-E7FCA23CCABB}"/>
                    </a:ext>
                  </a:extLst>
                </p:cNvPr>
                <p:cNvCxnSpPr>
                  <a:cxnSpLocks/>
                  <a:stCxn id="22" idx="2"/>
                  <a:endCxn id="19" idx="6"/>
                </p:cNvCxnSpPr>
                <p:nvPr/>
              </p:nvCxnSpPr>
              <p:spPr>
                <a:xfrm flipH="1" flipV="1">
                  <a:off x="9632910" y="4802011"/>
                  <a:ext cx="273704" cy="125230"/>
                </a:xfrm>
                <a:prstGeom prst="line">
                  <a:avLst/>
                </a:prstGeom>
                <a:ln w="19050"/>
              </p:spPr>
              <p:style>
                <a:lnRef idx="1">
                  <a:schemeClr val="dk1"/>
                </a:lnRef>
                <a:fillRef idx="0">
                  <a:schemeClr val="dk1"/>
                </a:fillRef>
                <a:effectRef idx="0">
                  <a:schemeClr val="dk1"/>
                </a:effectRef>
                <a:fontRef idx="minor">
                  <a:schemeClr val="tx1"/>
                </a:fontRef>
              </p:style>
            </p:cxnSp>
            <p:cxnSp>
              <p:nvCxnSpPr>
                <p:cNvPr id="86" name="直接连接符 85">
                  <a:extLst>
                    <a:ext uri="{FF2B5EF4-FFF2-40B4-BE49-F238E27FC236}">
                      <a16:creationId xmlns:a16="http://schemas.microsoft.com/office/drawing/2014/main" id="{2044FC30-2374-DB5A-7C1F-9EEBD9758102}"/>
                    </a:ext>
                  </a:extLst>
                </p:cNvPr>
                <p:cNvCxnSpPr>
                  <a:cxnSpLocks/>
                  <a:stCxn id="21" idx="2"/>
                  <a:endCxn id="20" idx="7"/>
                </p:cNvCxnSpPr>
                <p:nvPr/>
              </p:nvCxnSpPr>
              <p:spPr>
                <a:xfrm flipH="1" flipV="1">
                  <a:off x="9218117" y="4301382"/>
                  <a:ext cx="440927" cy="16259"/>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直接连接符 88">
                  <a:extLst>
                    <a:ext uri="{FF2B5EF4-FFF2-40B4-BE49-F238E27FC236}">
                      <a16:creationId xmlns:a16="http://schemas.microsoft.com/office/drawing/2014/main" id="{7DA2BE75-3129-10CE-44A6-399EFB883F55}"/>
                    </a:ext>
                  </a:extLst>
                </p:cNvPr>
                <p:cNvCxnSpPr>
                  <a:cxnSpLocks/>
                  <a:stCxn id="30" idx="4"/>
                  <a:endCxn id="20" idx="0"/>
                </p:cNvCxnSpPr>
                <p:nvPr/>
              </p:nvCxnSpPr>
              <p:spPr>
                <a:xfrm flipH="1">
                  <a:off x="9119334" y="4051646"/>
                  <a:ext cx="136525" cy="206029"/>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直接连接符 92">
                  <a:extLst>
                    <a:ext uri="{FF2B5EF4-FFF2-40B4-BE49-F238E27FC236}">
                      <a16:creationId xmlns:a16="http://schemas.microsoft.com/office/drawing/2014/main" id="{06261A64-B22F-63E2-1179-5FDEDEAF6F92}"/>
                    </a:ext>
                  </a:extLst>
                </p:cNvPr>
                <p:cNvCxnSpPr>
                  <a:cxnSpLocks/>
                  <a:stCxn id="20" idx="1"/>
                  <a:endCxn id="29" idx="5"/>
                </p:cNvCxnSpPr>
                <p:nvPr/>
              </p:nvCxnSpPr>
              <p:spPr>
                <a:xfrm flipH="1" flipV="1">
                  <a:off x="8677713" y="4058739"/>
                  <a:ext cx="342838" cy="242643"/>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直接连接符 95">
                  <a:extLst>
                    <a:ext uri="{FF2B5EF4-FFF2-40B4-BE49-F238E27FC236}">
                      <a16:creationId xmlns:a16="http://schemas.microsoft.com/office/drawing/2014/main" id="{3211C1AF-CF6C-7764-377F-32D29FE35104}"/>
                    </a:ext>
                  </a:extLst>
                </p:cNvPr>
                <p:cNvCxnSpPr>
                  <a:cxnSpLocks/>
                  <a:stCxn id="15" idx="2"/>
                  <a:endCxn id="28" idx="5"/>
                </p:cNvCxnSpPr>
                <p:nvPr/>
              </p:nvCxnSpPr>
              <p:spPr>
                <a:xfrm flipH="1" flipV="1">
                  <a:off x="8160168" y="4401264"/>
                  <a:ext cx="240922" cy="154861"/>
                </a:xfrm>
                <a:prstGeom prst="line">
                  <a:avLst/>
                </a:prstGeom>
                <a:ln w="19050"/>
              </p:spPr>
              <p:style>
                <a:lnRef idx="1">
                  <a:schemeClr val="dk1"/>
                </a:lnRef>
                <a:fillRef idx="0">
                  <a:schemeClr val="dk1"/>
                </a:fillRef>
                <a:effectRef idx="0">
                  <a:schemeClr val="dk1"/>
                </a:effectRef>
                <a:fontRef idx="minor">
                  <a:schemeClr val="tx1"/>
                </a:fontRef>
              </p:style>
            </p:cxnSp>
            <p:cxnSp>
              <p:nvCxnSpPr>
                <p:cNvPr id="100" name="直接连接符 99">
                  <a:extLst>
                    <a:ext uri="{FF2B5EF4-FFF2-40B4-BE49-F238E27FC236}">
                      <a16:creationId xmlns:a16="http://schemas.microsoft.com/office/drawing/2014/main" id="{D931AEB1-B85A-39BD-437F-151FC3F8CA68}"/>
                    </a:ext>
                  </a:extLst>
                </p:cNvPr>
                <p:cNvCxnSpPr>
                  <a:cxnSpLocks/>
                  <a:stCxn id="16" idx="1"/>
                  <a:endCxn id="27" idx="6"/>
                </p:cNvCxnSpPr>
                <p:nvPr/>
              </p:nvCxnSpPr>
              <p:spPr>
                <a:xfrm flipH="1" flipV="1">
                  <a:off x="7991208" y="4940287"/>
                  <a:ext cx="311099" cy="16556"/>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直接连接符 102">
                  <a:extLst>
                    <a:ext uri="{FF2B5EF4-FFF2-40B4-BE49-F238E27FC236}">
                      <a16:creationId xmlns:a16="http://schemas.microsoft.com/office/drawing/2014/main" id="{5C25500C-97D3-7655-DEE7-27B68FEF9BD1}"/>
                    </a:ext>
                  </a:extLst>
                </p:cNvPr>
                <p:cNvCxnSpPr>
                  <a:cxnSpLocks/>
                  <a:stCxn id="26" idx="1"/>
                  <a:endCxn id="27" idx="5"/>
                </p:cNvCxnSpPr>
                <p:nvPr/>
              </p:nvCxnSpPr>
              <p:spPr>
                <a:xfrm flipH="1" flipV="1">
                  <a:off x="7950291" y="5045805"/>
                  <a:ext cx="63705" cy="433505"/>
                </a:xfrm>
                <a:prstGeom prst="line">
                  <a:avLst/>
                </a:prstGeom>
                <a:ln w="19050"/>
              </p:spPr>
              <p:style>
                <a:lnRef idx="1">
                  <a:schemeClr val="dk1"/>
                </a:lnRef>
                <a:fillRef idx="0">
                  <a:schemeClr val="dk1"/>
                </a:fillRef>
                <a:effectRef idx="0">
                  <a:schemeClr val="dk1"/>
                </a:effectRef>
                <a:fontRef idx="minor">
                  <a:schemeClr val="tx1"/>
                </a:fontRef>
              </p:style>
            </p:cxnSp>
            <p:cxnSp>
              <p:nvCxnSpPr>
                <p:cNvPr id="106" name="直接连接符 105">
                  <a:extLst>
                    <a:ext uri="{FF2B5EF4-FFF2-40B4-BE49-F238E27FC236}">
                      <a16:creationId xmlns:a16="http://schemas.microsoft.com/office/drawing/2014/main" id="{14949528-C371-5572-CA05-22B4E8BC1BF4}"/>
                    </a:ext>
                  </a:extLst>
                </p:cNvPr>
                <p:cNvCxnSpPr>
                  <a:cxnSpLocks/>
                  <a:stCxn id="26" idx="5"/>
                  <a:endCxn id="25" idx="1"/>
                </p:cNvCxnSpPr>
                <p:nvPr/>
              </p:nvCxnSpPr>
              <p:spPr>
                <a:xfrm>
                  <a:off x="8211562" y="5690346"/>
                  <a:ext cx="268585" cy="186528"/>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直接连接符 108">
                  <a:extLst>
                    <a:ext uri="{FF2B5EF4-FFF2-40B4-BE49-F238E27FC236}">
                      <a16:creationId xmlns:a16="http://schemas.microsoft.com/office/drawing/2014/main" id="{91600BF1-A4CC-0AFB-3E63-FFCB695A02DB}"/>
                    </a:ext>
                  </a:extLst>
                </p:cNvPr>
                <p:cNvCxnSpPr>
                  <a:cxnSpLocks/>
                  <a:stCxn id="17" idx="5"/>
                  <a:endCxn id="24" idx="1"/>
                </p:cNvCxnSpPr>
                <p:nvPr/>
              </p:nvCxnSpPr>
              <p:spPr>
                <a:xfrm>
                  <a:off x="8957112" y="5586979"/>
                  <a:ext cx="146566" cy="362215"/>
                </a:xfrm>
                <a:prstGeom prst="line">
                  <a:avLst/>
                </a:prstGeom>
                <a:ln w="19050"/>
              </p:spPr>
              <p:style>
                <a:lnRef idx="1">
                  <a:schemeClr val="dk1"/>
                </a:lnRef>
                <a:fillRef idx="0">
                  <a:schemeClr val="dk1"/>
                </a:fillRef>
                <a:effectRef idx="0">
                  <a:schemeClr val="dk1"/>
                </a:effectRef>
                <a:fontRef idx="minor">
                  <a:schemeClr val="tx1"/>
                </a:fontRef>
              </p:style>
            </p:cxnSp>
            <p:cxnSp>
              <p:nvCxnSpPr>
                <p:cNvPr id="112" name="直接连接符 111">
                  <a:extLst>
                    <a:ext uri="{FF2B5EF4-FFF2-40B4-BE49-F238E27FC236}">
                      <a16:creationId xmlns:a16="http://schemas.microsoft.com/office/drawing/2014/main" id="{08472F28-9C96-9909-A86A-710E5DE5D3B9}"/>
                    </a:ext>
                  </a:extLst>
                </p:cNvPr>
                <p:cNvCxnSpPr>
                  <a:cxnSpLocks/>
                  <a:stCxn id="30" idx="1"/>
                  <a:endCxn id="29" idx="7"/>
                </p:cNvCxnSpPr>
                <p:nvPr/>
              </p:nvCxnSpPr>
              <p:spPr>
                <a:xfrm flipH="1">
                  <a:off x="8677713" y="3796903"/>
                  <a:ext cx="479363" cy="50800"/>
                </a:xfrm>
                <a:prstGeom prst="line">
                  <a:avLst/>
                </a:prstGeom>
                <a:ln w="19050"/>
              </p:spPr>
              <p:style>
                <a:lnRef idx="1">
                  <a:schemeClr val="dk1"/>
                </a:lnRef>
                <a:fillRef idx="0">
                  <a:schemeClr val="dk1"/>
                </a:fillRef>
                <a:effectRef idx="0">
                  <a:schemeClr val="dk1"/>
                </a:effectRef>
                <a:fontRef idx="minor">
                  <a:schemeClr val="tx1"/>
                </a:fontRef>
              </p:style>
            </p:cxnSp>
          </p:grpSp>
          <p:sp>
            <p:nvSpPr>
              <p:cNvPr id="118" name="椭圆 117">
                <a:extLst>
                  <a:ext uri="{FF2B5EF4-FFF2-40B4-BE49-F238E27FC236}">
                    <a16:creationId xmlns:a16="http://schemas.microsoft.com/office/drawing/2014/main" id="{BDDAAB7E-B8F3-6453-9727-BA84C08D3E4D}"/>
                  </a:ext>
                </a:extLst>
              </p:cNvPr>
              <p:cNvSpPr/>
              <p:nvPr/>
            </p:nvSpPr>
            <p:spPr>
              <a:xfrm>
                <a:off x="9630952" y="3949377"/>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椭圆 118">
                <a:extLst>
                  <a:ext uri="{FF2B5EF4-FFF2-40B4-BE49-F238E27FC236}">
                    <a16:creationId xmlns:a16="http://schemas.microsoft.com/office/drawing/2014/main" id="{C4789D46-89D8-77C4-E5E8-7CCEF8A87B6B}"/>
                  </a:ext>
                </a:extLst>
              </p:cNvPr>
              <p:cNvSpPr/>
              <p:nvPr/>
            </p:nvSpPr>
            <p:spPr>
              <a:xfrm>
                <a:off x="9950833" y="4552584"/>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 name="椭圆 119">
                <a:extLst>
                  <a:ext uri="{FF2B5EF4-FFF2-40B4-BE49-F238E27FC236}">
                    <a16:creationId xmlns:a16="http://schemas.microsoft.com/office/drawing/2014/main" id="{F55E4E0E-0B5F-7CC8-0214-AFB78D53D59A}"/>
                  </a:ext>
                </a:extLst>
              </p:cNvPr>
              <p:cNvSpPr/>
              <p:nvPr/>
            </p:nvSpPr>
            <p:spPr>
              <a:xfrm>
                <a:off x="10194466" y="527169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 name="椭圆 120">
                <a:extLst>
                  <a:ext uri="{FF2B5EF4-FFF2-40B4-BE49-F238E27FC236}">
                    <a16:creationId xmlns:a16="http://schemas.microsoft.com/office/drawing/2014/main" id="{B30EA7C1-4E82-6CB3-A3DE-DC46B0000276}"/>
                  </a:ext>
                </a:extLst>
              </p:cNvPr>
              <p:cNvSpPr/>
              <p:nvPr/>
            </p:nvSpPr>
            <p:spPr>
              <a:xfrm>
                <a:off x="10486408" y="4813729"/>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2" name="椭圆 121">
                <a:extLst>
                  <a:ext uri="{FF2B5EF4-FFF2-40B4-BE49-F238E27FC236}">
                    <a16:creationId xmlns:a16="http://schemas.microsoft.com/office/drawing/2014/main" id="{826372CC-94D5-D72B-D7DA-53AF9EE66F9F}"/>
                  </a:ext>
                </a:extLst>
              </p:cNvPr>
              <p:cNvSpPr/>
              <p:nvPr/>
            </p:nvSpPr>
            <p:spPr>
              <a:xfrm>
                <a:off x="10429392" y="414781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 name="椭圆 122">
                <a:extLst>
                  <a:ext uri="{FF2B5EF4-FFF2-40B4-BE49-F238E27FC236}">
                    <a16:creationId xmlns:a16="http://schemas.microsoft.com/office/drawing/2014/main" id="{4B147345-C671-5BA8-29AF-782D246BC62A}"/>
                  </a:ext>
                </a:extLst>
              </p:cNvPr>
              <p:cNvSpPr/>
              <p:nvPr/>
            </p:nvSpPr>
            <p:spPr>
              <a:xfrm>
                <a:off x="11059312" y="4429450"/>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4" name="椭圆 123">
                <a:extLst>
                  <a:ext uri="{FF2B5EF4-FFF2-40B4-BE49-F238E27FC236}">
                    <a16:creationId xmlns:a16="http://schemas.microsoft.com/office/drawing/2014/main" id="{785CD150-50C4-C4F8-FA40-841BCCED7FB9}"/>
                  </a:ext>
                </a:extLst>
              </p:cNvPr>
              <p:cNvSpPr/>
              <p:nvPr/>
            </p:nvSpPr>
            <p:spPr>
              <a:xfrm>
                <a:off x="10866194" y="388288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5" name="椭圆 124">
                <a:extLst>
                  <a:ext uri="{FF2B5EF4-FFF2-40B4-BE49-F238E27FC236}">
                    <a16:creationId xmlns:a16="http://schemas.microsoft.com/office/drawing/2014/main" id="{417CFB76-9EC3-9F59-78EE-9A287B8647B9}"/>
                  </a:ext>
                </a:extLst>
              </p:cNvPr>
              <p:cNvSpPr/>
              <p:nvPr/>
            </p:nvSpPr>
            <p:spPr>
              <a:xfrm>
                <a:off x="10944039" y="5277352"/>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6" name="椭圆 125">
                <a:extLst>
                  <a:ext uri="{FF2B5EF4-FFF2-40B4-BE49-F238E27FC236}">
                    <a16:creationId xmlns:a16="http://schemas.microsoft.com/office/drawing/2014/main" id="{2A5FA9F4-5002-9660-7CE9-07614961837C}"/>
                  </a:ext>
                </a:extLst>
              </p:cNvPr>
              <p:cNvSpPr/>
              <p:nvPr/>
            </p:nvSpPr>
            <p:spPr>
              <a:xfrm>
                <a:off x="7338723" y="5727369"/>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7" name="椭圆 126">
                <a:extLst>
                  <a:ext uri="{FF2B5EF4-FFF2-40B4-BE49-F238E27FC236}">
                    <a16:creationId xmlns:a16="http://schemas.microsoft.com/office/drawing/2014/main" id="{DB24F5F0-7DD7-EF2A-3217-6FF0CD5753EC}"/>
                  </a:ext>
                </a:extLst>
              </p:cNvPr>
              <p:cNvSpPr/>
              <p:nvPr/>
            </p:nvSpPr>
            <p:spPr>
              <a:xfrm>
                <a:off x="7056844" y="5102116"/>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8" name="椭圆 127">
                <a:extLst>
                  <a:ext uri="{FF2B5EF4-FFF2-40B4-BE49-F238E27FC236}">
                    <a16:creationId xmlns:a16="http://schemas.microsoft.com/office/drawing/2014/main" id="{57FDE51A-E7AD-6F03-6C36-FF8AAE9451F1}"/>
                  </a:ext>
                </a:extLst>
              </p:cNvPr>
              <p:cNvSpPr/>
              <p:nvPr/>
            </p:nvSpPr>
            <p:spPr>
              <a:xfrm>
                <a:off x="7269745" y="4132766"/>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9" name="椭圆 128">
                <a:extLst>
                  <a:ext uri="{FF2B5EF4-FFF2-40B4-BE49-F238E27FC236}">
                    <a16:creationId xmlns:a16="http://schemas.microsoft.com/office/drawing/2014/main" id="{6076EBFF-9E13-7852-EAD5-48E2F864E9D3}"/>
                  </a:ext>
                </a:extLst>
              </p:cNvPr>
              <p:cNvSpPr/>
              <p:nvPr/>
            </p:nvSpPr>
            <p:spPr>
              <a:xfrm>
                <a:off x="7757349" y="3611180"/>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0" name="椭圆 129">
                <a:extLst>
                  <a:ext uri="{FF2B5EF4-FFF2-40B4-BE49-F238E27FC236}">
                    <a16:creationId xmlns:a16="http://schemas.microsoft.com/office/drawing/2014/main" id="{A2CB250E-3980-9BA5-BBB7-49A27F17F68C}"/>
                  </a:ext>
                </a:extLst>
              </p:cNvPr>
              <p:cNvSpPr/>
              <p:nvPr/>
            </p:nvSpPr>
            <p:spPr>
              <a:xfrm>
                <a:off x="8223500" y="3591023"/>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1" name="椭圆 130">
                <a:extLst>
                  <a:ext uri="{FF2B5EF4-FFF2-40B4-BE49-F238E27FC236}">
                    <a16:creationId xmlns:a16="http://schemas.microsoft.com/office/drawing/2014/main" id="{D447F1F7-1291-7141-08CA-08B49D3D3D24}"/>
                  </a:ext>
                </a:extLst>
              </p:cNvPr>
              <p:cNvSpPr/>
              <p:nvPr/>
            </p:nvSpPr>
            <p:spPr>
              <a:xfrm>
                <a:off x="9212559" y="348560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2" name="椭圆 131">
                <a:extLst>
                  <a:ext uri="{FF2B5EF4-FFF2-40B4-BE49-F238E27FC236}">
                    <a16:creationId xmlns:a16="http://schemas.microsoft.com/office/drawing/2014/main" id="{9E9CF1D8-7C98-0E69-131C-C9D88635CFD9}"/>
                  </a:ext>
                </a:extLst>
              </p:cNvPr>
              <p:cNvSpPr/>
              <p:nvPr/>
            </p:nvSpPr>
            <p:spPr>
              <a:xfrm>
                <a:off x="7951350" y="6138077"/>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3" name="椭圆 132">
                <a:extLst>
                  <a:ext uri="{FF2B5EF4-FFF2-40B4-BE49-F238E27FC236}">
                    <a16:creationId xmlns:a16="http://schemas.microsoft.com/office/drawing/2014/main" id="{80C61910-92D8-F3FA-57F6-96837DDD98B4}"/>
                  </a:ext>
                </a:extLst>
              </p:cNvPr>
              <p:cNvSpPr/>
              <p:nvPr/>
            </p:nvSpPr>
            <p:spPr>
              <a:xfrm>
                <a:off x="9823304" y="5898253"/>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4" name="椭圆 133">
                <a:extLst>
                  <a:ext uri="{FF2B5EF4-FFF2-40B4-BE49-F238E27FC236}">
                    <a16:creationId xmlns:a16="http://schemas.microsoft.com/office/drawing/2014/main" id="{A62F5340-A332-9C49-3A9F-F1AF4867E5DD}"/>
                  </a:ext>
                </a:extLst>
              </p:cNvPr>
              <p:cNvSpPr/>
              <p:nvPr/>
            </p:nvSpPr>
            <p:spPr>
              <a:xfrm>
                <a:off x="10643129" y="5832645"/>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椭圆 134">
                <a:extLst>
                  <a:ext uri="{FF2B5EF4-FFF2-40B4-BE49-F238E27FC236}">
                    <a16:creationId xmlns:a16="http://schemas.microsoft.com/office/drawing/2014/main" id="{58E9E099-B8B9-A81D-9746-1D069B847A3C}"/>
                  </a:ext>
                </a:extLst>
              </p:cNvPr>
              <p:cNvSpPr/>
              <p:nvPr/>
            </p:nvSpPr>
            <p:spPr>
              <a:xfrm>
                <a:off x="11498650" y="4919899"/>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6" name="直接连接符 135">
                <a:extLst>
                  <a:ext uri="{FF2B5EF4-FFF2-40B4-BE49-F238E27FC236}">
                    <a16:creationId xmlns:a16="http://schemas.microsoft.com/office/drawing/2014/main" id="{76F5B82F-72B5-B55F-43FB-5172B2F67DD0}"/>
                  </a:ext>
                </a:extLst>
              </p:cNvPr>
              <p:cNvCxnSpPr>
                <a:cxnSpLocks/>
                <a:stCxn id="131" idx="2"/>
                <a:endCxn id="130" idx="6"/>
              </p:cNvCxnSpPr>
              <p:nvPr/>
            </p:nvCxnSpPr>
            <p:spPr>
              <a:xfrm flipH="1">
                <a:off x="8454045" y="3605520"/>
                <a:ext cx="758514" cy="105415"/>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直接连接符 138">
                <a:extLst>
                  <a:ext uri="{FF2B5EF4-FFF2-40B4-BE49-F238E27FC236}">
                    <a16:creationId xmlns:a16="http://schemas.microsoft.com/office/drawing/2014/main" id="{6E0F4638-F4F4-93DA-DB4A-540170BC46E6}"/>
                  </a:ext>
                </a:extLst>
              </p:cNvPr>
              <p:cNvCxnSpPr>
                <a:cxnSpLocks/>
                <a:stCxn id="118" idx="6"/>
                <a:endCxn id="124" idx="2"/>
              </p:cNvCxnSpPr>
              <p:nvPr/>
            </p:nvCxnSpPr>
            <p:spPr>
              <a:xfrm flipV="1">
                <a:off x="9861497" y="4002800"/>
                <a:ext cx="1004697" cy="66489"/>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直接连接符 141">
                <a:extLst>
                  <a:ext uri="{FF2B5EF4-FFF2-40B4-BE49-F238E27FC236}">
                    <a16:creationId xmlns:a16="http://schemas.microsoft.com/office/drawing/2014/main" id="{05873814-B6FA-B2BB-3773-24933C6C3FA3}"/>
                  </a:ext>
                </a:extLst>
              </p:cNvPr>
              <p:cNvCxnSpPr>
                <a:cxnSpLocks/>
                <a:stCxn id="119" idx="7"/>
                <a:endCxn id="122" idx="3"/>
              </p:cNvCxnSpPr>
              <p:nvPr/>
            </p:nvCxnSpPr>
            <p:spPr>
              <a:xfrm flipV="1">
                <a:off x="10147615" y="4352521"/>
                <a:ext cx="315540" cy="235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直接连接符 144">
                <a:extLst>
                  <a:ext uri="{FF2B5EF4-FFF2-40B4-BE49-F238E27FC236}">
                    <a16:creationId xmlns:a16="http://schemas.microsoft.com/office/drawing/2014/main" id="{02D409C1-1DDE-E3E0-C9BA-8A61F16AF927}"/>
                  </a:ext>
                </a:extLst>
              </p:cNvPr>
              <p:cNvCxnSpPr>
                <a:cxnSpLocks/>
                <a:stCxn id="122" idx="6"/>
                <a:endCxn id="123" idx="1"/>
              </p:cNvCxnSpPr>
              <p:nvPr/>
            </p:nvCxnSpPr>
            <p:spPr>
              <a:xfrm>
                <a:off x="10659937" y="4267730"/>
                <a:ext cx="433138" cy="196841"/>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直接连接符 147">
                <a:extLst>
                  <a:ext uri="{FF2B5EF4-FFF2-40B4-BE49-F238E27FC236}">
                    <a16:creationId xmlns:a16="http://schemas.microsoft.com/office/drawing/2014/main" id="{817E929E-3531-3371-4101-124F93DC4487}"/>
                  </a:ext>
                </a:extLst>
              </p:cNvPr>
              <p:cNvCxnSpPr>
                <a:cxnSpLocks/>
                <a:stCxn id="124" idx="5"/>
                <a:endCxn id="123" idx="0"/>
              </p:cNvCxnSpPr>
              <p:nvPr/>
            </p:nvCxnSpPr>
            <p:spPr>
              <a:xfrm>
                <a:off x="11062976" y="4087591"/>
                <a:ext cx="111609" cy="341859"/>
              </a:xfrm>
              <a:prstGeom prst="line">
                <a:avLst/>
              </a:prstGeom>
              <a:ln w="19050"/>
            </p:spPr>
            <p:style>
              <a:lnRef idx="1">
                <a:schemeClr val="dk1"/>
              </a:lnRef>
              <a:fillRef idx="0">
                <a:schemeClr val="dk1"/>
              </a:fillRef>
              <a:effectRef idx="0">
                <a:schemeClr val="dk1"/>
              </a:effectRef>
              <a:fontRef idx="minor">
                <a:schemeClr val="tx1"/>
              </a:fontRef>
            </p:style>
          </p:cxnSp>
          <p:cxnSp>
            <p:nvCxnSpPr>
              <p:cNvPr id="151" name="直接连接符 150">
                <a:extLst>
                  <a:ext uri="{FF2B5EF4-FFF2-40B4-BE49-F238E27FC236}">
                    <a16:creationId xmlns:a16="http://schemas.microsoft.com/office/drawing/2014/main" id="{8CEFC292-92F1-56E6-8C9C-AC9304EE3DF8}"/>
                  </a:ext>
                </a:extLst>
              </p:cNvPr>
              <p:cNvCxnSpPr>
                <a:cxnSpLocks/>
                <a:stCxn id="123" idx="4"/>
                <a:endCxn id="125" idx="0"/>
              </p:cNvCxnSpPr>
              <p:nvPr/>
            </p:nvCxnSpPr>
            <p:spPr>
              <a:xfrm flipH="1">
                <a:off x="11059312" y="4669274"/>
                <a:ext cx="115273" cy="608078"/>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直接连接符 153">
                <a:extLst>
                  <a:ext uri="{FF2B5EF4-FFF2-40B4-BE49-F238E27FC236}">
                    <a16:creationId xmlns:a16="http://schemas.microsoft.com/office/drawing/2014/main" id="{7EF3075A-35A9-3395-DAD0-6A64DB7FEF8D}"/>
                  </a:ext>
                </a:extLst>
              </p:cNvPr>
              <p:cNvCxnSpPr>
                <a:cxnSpLocks/>
                <a:stCxn id="125" idx="3"/>
                <a:endCxn id="134" idx="7"/>
              </p:cNvCxnSpPr>
              <p:nvPr/>
            </p:nvCxnSpPr>
            <p:spPr>
              <a:xfrm flipH="1">
                <a:off x="10839911" y="5482055"/>
                <a:ext cx="137891" cy="385711"/>
              </a:xfrm>
              <a:prstGeom prst="line">
                <a:avLst/>
              </a:prstGeom>
              <a:ln w="19050"/>
            </p:spPr>
            <p:style>
              <a:lnRef idx="1">
                <a:schemeClr val="dk1"/>
              </a:lnRef>
              <a:fillRef idx="0">
                <a:schemeClr val="dk1"/>
              </a:fillRef>
              <a:effectRef idx="0">
                <a:schemeClr val="dk1"/>
              </a:effectRef>
              <a:fontRef idx="minor">
                <a:schemeClr val="tx1"/>
              </a:fontRef>
            </p:style>
          </p:cxnSp>
          <p:cxnSp>
            <p:nvCxnSpPr>
              <p:cNvPr id="157" name="直接连接符 156">
                <a:extLst>
                  <a:ext uri="{FF2B5EF4-FFF2-40B4-BE49-F238E27FC236}">
                    <a16:creationId xmlns:a16="http://schemas.microsoft.com/office/drawing/2014/main" id="{E00E37D7-9E03-9F35-0C49-DBCB457B4C81}"/>
                  </a:ext>
                </a:extLst>
              </p:cNvPr>
              <p:cNvCxnSpPr>
                <a:cxnSpLocks/>
                <a:stCxn id="134" idx="1"/>
                <a:endCxn id="120" idx="5"/>
              </p:cNvCxnSpPr>
              <p:nvPr/>
            </p:nvCxnSpPr>
            <p:spPr>
              <a:xfrm flipH="1" flipV="1">
                <a:off x="10391248" y="5476401"/>
                <a:ext cx="285644" cy="391365"/>
              </a:xfrm>
              <a:prstGeom prst="line">
                <a:avLst/>
              </a:prstGeom>
              <a:ln w="19050"/>
            </p:spPr>
            <p:style>
              <a:lnRef idx="1">
                <a:schemeClr val="dk1"/>
              </a:lnRef>
              <a:fillRef idx="0">
                <a:schemeClr val="dk1"/>
              </a:fillRef>
              <a:effectRef idx="0">
                <a:schemeClr val="dk1"/>
              </a:effectRef>
              <a:fontRef idx="minor">
                <a:schemeClr val="tx1"/>
              </a:fontRef>
            </p:style>
          </p:cxnSp>
          <p:cxnSp>
            <p:nvCxnSpPr>
              <p:cNvPr id="160" name="直接连接符 159">
                <a:extLst>
                  <a:ext uri="{FF2B5EF4-FFF2-40B4-BE49-F238E27FC236}">
                    <a16:creationId xmlns:a16="http://schemas.microsoft.com/office/drawing/2014/main" id="{59114F22-52F3-95CF-5880-67842A758452}"/>
                  </a:ext>
                </a:extLst>
              </p:cNvPr>
              <p:cNvCxnSpPr>
                <a:cxnSpLocks/>
                <a:stCxn id="133" idx="7"/>
                <a:endCxn id="120" idx="3"/>
              </p:cNvCxnSpPr>
              <p:nvPr/>
            </p:nvCxnSpPr>
            <p:spPr>
              <a:xfrm flipV="1">
                <a:off x="10020086" y="5476401"/>
                <a:ext cx="208143" cy="456973"/>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直接连接符 162">
                <a:extLst>
                  <a:ext uri="{FF2B5EF4-FFF2-40B4-BE49-F238E27FC236}">
                    <a16:creationId xmlns:a16="http://schemas.microsoft.com/office/drawing/2014/main" id="{394FA5A7-6808-E23A-6338-5FD3C9474AE2}"/>
                  </a:ext>
                </a:extLst>
              </p:cNvPr>
              <p:cNvCxnSpPr>
                <a:cxnSpLocks/>
                <a:stCxn id="23" idx="5"/>
                <a:endCxn id="133" idx="1"/>
              </p:cNvCxnSpPr>
              <p:nvPr/>
            </p:nvCxnSpPr>
            <p:spPr>
              <a:xfrm>
                <a:off x="9547820" y="5640779"/>
                <a:ext cx="309247" cy="292595"/>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直接连接符 165">
                <a:extLst>
                  <a:ext uri="{FF2B5EF4-FFF2-40B4-BE49-F238E27FC236}">
                    <a16:creationId xmlns:a16="http://schemas.microsoft.com/office/drawing/2014/main" id="{7CAC13E5-DE8B-8474-D670-790F237BBED1}"/>
                  </a:ext>
                </a:extLst>
              </p:cNvPr>
              <p:cNvCxnSpPr>
                <a:cxnSpLocks/>
                <a:stCxn id="119" idx="4"/>
                <a:endCxn id="133" idx="0"/>
              </p:cNvCxnSpPr>
              <p:nvPr/>
            </p:nvCxnSpPr>
            <p:spPr>
              <a:xfrm flipH="1">
                <a:off x="9938577" y="4792408"/>
                <a:ext cx="127529" cy="1105845"/>
              </a:xfrm>
              <a:prstGeom prst="line">
                <a:avLst/>
              </a:prstGeom>
              <a:ln w="19050"/>
            </p:spPr>
            <p:style>
              <a:lnRef idx="1">
                <a:schemeClr val="dk1"/>
              </a:lnRef>
              <a:fillRef idx="0">
                <a:schemeClr val="dk1"/>
              </a:fillRef>
              <a:effectRef idx="0">
                <a:schemeClr val="dk1"/>
              </a:effectRef>
              <a:fontRef idx="minor">
                <a:schemeClr val="tx1"/>
              </a:fontRef>
            </p:style>
          </p:cxnSp>
          <p:cxnSp>
            <p:nvCxnSpPr>
              <p:cNvPr id="169" name="直接连接符 168">
                <a:extLst>
                  <a:ext uri="{FF2B5EF4-FFF2-40B4-BE49-F238E27FC236}">
                    <a16:creationId xmlns:a16="http://schemas.microsoft.com/office/drawing/2014/main" id="{2F08C239-462D-2F0B-5EDC-F0D1A5E5411D}"/>
                  </a:ext>
                </a:extLst>
              </p:cNvPr>
              <p:cNvCxnSpPr>
                <a:cxnSpLocks/>
                <a:stCxn id="119" idx="3"/>
                <a:endCxn id="22" idx="6"/>
              </p:cNvCxnSpPr>
              <p:nvPr/>
            </p:nvCxnSpPr>
            <p:spPr>
              <a:xfrm flipH="1">
                <a:off x="9664845" y="4757287"/>
                <a:ext cx="319751" cy="210202"/>
              </a:xfrm>
              <a:prstGeom prst="line">
                <a:avLst/>
              </a:prstGeom>
              <a:ln w="19050"/>
            </p:spPr>
            <p:style>
              <a:lnRef idx="1">
                <a:schemeClr val="dk1"/>
              </a:lnRef>
              <a:fillRef idx="0">
                <a:schemeClr val="dk1"/>
              </a:fillRef>
              <a:effectRef idx="0">
                <a:schemeClr val="dk1"/>
              </a:effectRef>
              <a:fontRef idx="minor">
                <a:schemeClr val="tx1"/>
              </a:fontRef>
            </p:style>
          </p:cxnSp>
          <p:cxnSp>
            <p:nvCxnSpPr>
              <p:cNvPr id="172" name="直接连接符 171">
                <a:extLst>
                  <a:ext uri="{FF2B5EF4-FFF2-40B4-BE49-F238E27FC236}">
                    <a16:creationId xmlns:a16="http://schemas.microsoft.com/office/drawing/2014/main" id="{CE730620-E5FF-7973-345C-3C94E424899C}"/>
                  </a:ext>
                </a:extLst>
              </p:cNvPr>
              <p:cNvCxnSpPr>
                <a:cxnSpLocks/>
                <a:stCxn id="121" idx="7"/>
                <a:endCxn id="123" idx="3"/>
              </p:cNvCxnSpPr>
              <p:nvPr/>
            </p:nvCxnSpPr>
            <p:spPr>
              <a:xfrm flipV="1">
                <a:off x="10683190" y="4634153"/>
                <a:ext cx="409885" cy="214697"/>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直接连接符 174">
                <a:extLst>
                  <a:ext uri="{FF2B5EF4-FFF2-40B4-BE49-F238E27FC236}">
                    <a16:creationId xmlns:a16="http://schemas.microsoft.com/office/drawing/2014/main" id="{E4B1EA72-637B-45DC-1005-B6409610EDCB}"/>
                  </a:ext>
                </a:extLst>
              </p:cNvPr>
              <p:cNvCxnSpPr>
                <a:cxnSpLocks/>
                <a:stCxn id="30" idx="6"/>
                <a:endCxn id="118" idx="2"/>
              </p:cNvCxnSpPr>
              <p:nvPr/>
            </p:nvCxnSpPr>
            <p:spPr>
              <a:xfrm flipV="1">
                <a:off x="9012608" y="4069289"/>
                <a:ext cx="618344" cy="74691"/>
              </a:xfrm>
              <a:prstGeom prst="line">
                <a:avLst/>
              </a:prstGeom>
              <a:ln w="19050"/>
            </p:spPr>
            <p:style>
              <a:lnRef idx="1">
                <a:schemeClr val="dk1"/>
              </a:lnRef>
              <a:fillRef idx="0">
                <a:schemeClr val="dk1"/>
              </a:fillRef>
              <a:effectRef idx="0">
                <a:schemeClr val="dk1"/>
              </a:effectRef>
              <a:fontRef idx="minor">
                <a:schemeClr val="tx1"/>
              </a:fontRef>
            </p:style>
          </p:cxnSp>
          <p:cxnSp>
            <p:nvCxnSpPr>
              <p:cNvPr id="179" name="直接连接符 178">
                <a:extLst>
                  <a:ext uri="{FF2B5EF4-FFF2-40B4-BE49-F238E27FC236}">
                    <a16:creationId xmlns:a16="http://schemas.microsoft.com/office/drawing/2014/main" id="{2BBAE9F4-000A-FB1A-AEEB-6E1C0EFE4C34}"/>
                  </a:ext>
                </a:extLst>
              </p:cNvPr>
              <p:cNvCxnSpPr>
                <a:cxnSpLocks/>
                <a:stCxn id="131" idx="5"/>
                <a:endCxn id="118" idx="1"/>
              </p:cNvCxnSpPr>
              <p:nvPr/>
            </p:nvCxnSpPr>
            <p:spPr>
              <a:xfrm>
                <a:off x="9409341" y="3690311"/>
                <a:ext cx="255374" cy="294187"/>
              </a:xfrm>
              <a:prstGeom prst="line">
                <a:avLst/>
              </a:prstGeom>
              <a:ln w="19050"/>
            </p:spPr>
            <p:style>
              <a:lnRef idx="1">
                <a:schemeClr val="dk1"/>
              </a:lnRef>
              <a:fillRef idx="0">
                <a:schemeClr val="dk1"/>
              </a:fillRef>
              <a:effectRef idx="0">
                <a:schemeClr val="dk1"/>
              </a:effectRef>
              <a:fontRef idx="minor">
                <a:schemeClr val="tx1"/>
              </a:fontRef>
            </p:style>
          </p:cxnSp>
          <p:cxnSp>
            <p:nvCxnSpPr>
              <p:cNvPr id="182" name="直接连接符 181">
                <a:extLst>
                  <a:ext uri="{FF2B5EF4-FFF2-40B4-BE49-F238E27FC236}">
                    <a16:creationId xmlns:a16="http://schemas.microsoft.com/office/drawing/2014/main" id="{D178D763-D5EC-1DF1-9A53-3F7BA66F4B03}"/>
                  </a:ext>
                </a:extLst>
              </p:cNvPr>
              <p:cNvCxnSpPr>
                <a:cxnSpLocks/>
                <a:stCxn id="129" idx="5"/>
                <a:endCxn id="29" idx="1"/>
              </p:cNvCxnSpPr>
              <p:nvPr/>
            </p:nvCxnSpPr>
            <p:spPr>
              <a:xfrm>
                <a:off x="7954131" y="3815883"/>
                <a:ext cx="303132" cy="284127"/>
              </a:xfrm>
              <a:prstGeom prst="line">
                <a:avLst/>
              </a:prstGeom>
              <a:ln w="19050"/>
            </p:spPr>
            <p:style>
              <a:lnRef idx="1">
                <a:schemeClr val="dk1"/>
              </a:lnRef>
              <a:fillRef idx="0">
                <a:schemeClr val="dk1"/>
              </a:fillRef>
              <a:effectRef idx="0">
                <a:schemeClr val="dk1"/>
              </a:effectRef>
              <a:fontRef idx="minor">
                <a:schemeClr val="tx1"/>
              </a:fontRef>
            </p:style>
          </p:cxnSp>
          <p:cxnSp>
            <p:nvCxnSpPr>
              <p:cNvPr id="185" name="直接连接符 184">
                <a:extLst>
                  <a:ext uri="{FF2B5EF4-FFF2-40B4-BE49-F238E27FC236}">
                    <a16:creationId xmlns:a16="http://schemas.microsoft.com/office/drawing/2014/main" id="{10270FCC-4FDE-93F4-188A-8D2A37266FB2}"/>
                  </a:ext>
                </a:extLst>
              </p:cNvPr>
              <p:cNvCxnSpPr>
                <a:cxnSpLocks/>
                <a:stCxn id="128" idx="6"/>
                <a:endCxn id="28" idx="1"/>
              </p:cNvCxnSpPr>
              <p:nvPr/>
            </p:nvCxnSpPr>
            <p:spPr>
              <a:xfrm>
                <a:off x="7500290" y="4252678"/>
                <a:ext cx="329925" cy="122573"/>
              </a:xfrm>
              <a:prstGeom prst="line">
                <a:avLst/>
              </a:prstGeom>
              <a:ln w="19050"/>
            </p:spPr>
            <p:style>
              <a:lnRef idx="1">
                <a:schemeClr val="dk1"/>
              </a:lnRef>
              <a:fillRef idx="0">
                <a:schemeClr val="dk1"/>
              </a:fillRef>
              <a:effectRef idx="0">
                <a:schemeClr val="dk1"/>
              </a:effectRef>
              <a:fontRef idx="minor">
                <a:schemeClr val="tx1"/>
              </a:fontRef>
            </p:style>
          </p:cxnSp>
          <p:cxnSp>
            <p:nvCxnSpPr>
              <p:cNvPr id="188" name="直接连接符 187">
                <a:extLst>
                  <a:ext uri="{FF2B5EF4-FFF2-40B4-BE49-F238E27FC236}">
                    <a16:creationId xmlns:a16="http://schemas.microsoft.com/office/drawing/2014/main" id="{71133B6C-64A8-9606-F6C5-B5A51C82C734}"/>
                  </a:ext>
                </a:extLst>
              </p:cNvPr>
              <p:cNvCxnSpPr>
                <a:cxnSpLocks/>
                <a:stCxn id="127" idx="0"/>
                <a:endCxn id="128" idx="4"/>
              </p:cNvCxnSpPr>
              <p:nvPr/>
            </p:nvCxnSpPr>
            <p:spPr>
              <a:xfrm flipV="1">
                <a:off x="7172117" y="4372590"/>
                <a:ext cx="212901" cy="729526"/>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直接连接符 190">
                <a:extLst>
                  <a:ext uri="{FF2B5EF4-FFF2-40B4-BE49-F238E27FC236}">
                    <a16:creationId xmlns:a16="http://schemas.microsoft.com/office/drawing/2014/main" id="{DBCAC65B-37D2-BB69-922F-A4F6C1CBB457}"/>
                  </a:ext>
                </a:extLst>
              </p:cNvPr>
              <p:cNvCxnSpPr>
                <a:cxnSpLocks/>
                <a:stCxn id="126" idx="0"/>
                <a:endCxn id="27" idx="3"/>
              </p:cNvCxnSpPr>
              <p:nvPr/>
            </p:nvCxnSpPr>
            <p:spPr>
              <a:xfrm flipV="1">
                <a:off x="7453996" y="5062764"/>
                <a:ext cx="203041" cy="664605"/>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直接连接符 193">
                <a:extLst>
                  <a:ext uri="{FF2B5EF4-FFF2-40B4-BE49-F238E27FC236}">
                    <a16:creationId xmlns:a16="http://schemas.microsoft.com/office/drawing/2014/main" id="{14432FD1-6B7B-92D6-AEC6-739BA7B0E989}"/>
                  </a:ext>
                </a:extLst>
              </p:cNvPr>
              <p:cNvCxnSpPr>
                <a:cxnSpLocks/>
                <a:stCxn id="126" idx="7"/>
                <a:endCxn id="26" idx="3"/>
              </p:cNvCxnSpPr>
              <p:nvPr/>
            </p:nvCxnSpPr>
            <p:spPr>
              <a:xfrm flipV="1">
                <a:off x="7535505" y="5580694"/>
                <a:ext cx="337117" cy="181796"/>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直接连接符 196">
                <a:extLst>
                  <a:ext uri="{FF2B5EF4-FFF2-40B4-BE49-F238E27FC236}">
                    <a16:creationId xmlns:a16="http://schemas.microsoft.com/office/drawing/2014/main" id="{4BB2F72E-D550-3A49-FC2F-CAEFCDEEE8D4}"/>
                  </a:ext>
                </a:extLst>
              </p:cNvPr>
              <p:cNvCxnSpPr>
                <a:cxnSpLocks/>
                <a:stCxn id="132" idx="0"/>
                <a:endCxn id="25" idx="3"/>
              </p:cNvCxnSpPr>
              <p:nvPr/>
            </p:nvCxnSpPr>
            <p:spPr>
              <a:xfrm flipV="1">
                <a:off x="8066623" y="5900162"/>
                <a:ext cx="190640" cy="237915"/>
              </a:xfrm>
              <a:prstGeom prst="line">
                <a:avLst/>
              </a:prstGeom>
              <a:ln w="19050"/>
            </p:spPr>
            <p:style>
              <a:lnRef idx="1">
                <a:schemeClr val="dk1"/>
              </a:lnRef>
              <a:fillRef idx="0">
                <a:schemeClr val="dk1"/>
              </a:fillRef>
              <a:effectRef idx="0">
                <a:schemeClr val="dk1"/>
              </a:effectRef>
              <a:fontRef idx="minor">
                <a:schemeClr val="tx1"/>
              </a:fontRef>
            </p:style>
          </p:cxnSp>
          <p:cxnSp>
            <p:nvCxnSpPr>
              <p:cNvPr id="200" name="直接连接符 199">
                <a:extLst>
                  <a:ext uri="{FF2B5EF4-FFF2-40B4-BE49-F238E27FC236}">
                    <a16:creationId xmlns:a16="http://schemas.microsoft.com/office/drawing/2014/main" id="{666B4681-2F7B-ADEC-6AED-A901374B05BE}"/>
                  </a:ext>
                </a:extLst>
              </p:cNvPr>
              <p:cNvCxnSpPr>
                <a:cxnSpLocks/>
                <a:stCxn id="125" idx="7"/>
                <a:endCxn id="135" idx="3"/>
              </p:cNvCxnSpPr>
              <p:nvPr/>
            </p:nvCxnSpPr>
            <p:spPr>
              <a:xfrm flipV="1">
                <a:off x="11140821" y="5124602"/>
                <a:ext cx="391592" cy="187871"/>
              </a:xfrm>
              <a:prstGeom prst="line">
                <a:avLst/>
              </a:prstGeom>
              <a:ln w="1905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04" name="文本框 203">
                  <a:extLst>
                    <a:ext uri="{FF2B5EF4-FFF2-40B4-BE49-F238E27FC236}">
                      <a16:creationId xmlns:a16="http://schemas.microsoft.com/office/drawing/2014/main" id="{1EC8392D-21EF-6B69-5068-0F372CF4A6CF}"/>
                    </a:ext>
                  </a:extLst>
                </p:cNvPr>
                <p:cNvSpPr txBox="1"/>
                <p:nvPr/>
              </p:nvSpPr>
              <p:spPr>
                <a:xfrm>
                  <a:off x="7057208" y="5968511"/>
                  <a:ext cx="1656031"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nodes with </a:t>
                  </a:r>
                  <a14:m>
                    <m:oMath xmlns:m="http://schemas.openxmlformats.org/officeDocument/2006/math">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=2</m:t>
                      </m:r>
                    </m:oMath>
                  </a14:m>
                  <a:endParaRPr lang="zh-CN" altLang="en-US" sz="1600" dirty="0">
                    <a:latin typeface="Calibri" panose="020F0502020204030204" pitchFamily="34" charset="0"/>
                    <a:cs typeface="Calibri" panose="020F0502020204030204" pitchFamily="34" charset="0"/>
                  </a:endParaRPr>
                </a:p>
              </p:txBody>
            </p:sp>
          </mc:Choice>
          <mc:Fallback xmlns="">
            <p:sp>
              <p:nvSpPr>
                <p:cNvPr id="204" name="文本框 203">
                  <a:extLst>
                    <a:ext uri="{FF2B5EF4-FFF2-40B4-BE49-F238E27FC236}">
                      <a16:creationId xmlns:a16="http://schemas.microsoft.com/office/drawing/2014/main" id="{1EC8392D-21EF-6B69-5068-0F372CF4A6CF}"/>
                    </a:ext>
                  </a:extLst>
                </p:cNvPr>
                <p:cNvSpPr txBox="1">
                  <a:spLocks noRot="1" noChangeAspect="1" noMove="1" noResize="1" noEditPoints="1" noAdjustHandles="1" noChangeArrowheads="1" noChangeShapeType="1" noTextEdit="1"/>
                </p:cNvSpPr>
                <p:nvPr/>
              </p:nvSpPr>
              <p:spPr>
                <a:xfrm>
                  <a:off x="7057208" y="5968511"/>
                  <a:ext cx="1656031" cy="338554"/>
                </a:xfrm>
                <a:prstGeom prst="rect">
                  <a:avLst/>
                </a:prstGeom>
                <a:blipFill>
                  <a:blip r:embed="rId8"/>
                  <a:stretch>
                    <a:fillRect l="-2214" t="-5357" b="-21429"/>
                  </a:stretch>
                </a:blipFill>
              </p:spPr>
              <p:txBody>
                <a:bodyPr/>
                <a:lstStyle/>
                <a:p>
                  <a:r>
                    <a:rPr lang="zh-CN" altLang="en-US">
                      <a:noFill/>
                    </a:rPr>
                    <a:t> </a:t>
                  </a:r>
                </a:p>
              </p:txBody>
            </p:sp>
          </mc:Fallback>
        </mc:AlternateContent>
        <p:cxnSp>
          <p:nvCxnSpPr>
            <p:cNvPr id="206" name="直接连接符 205">
              <a:extLst>
                <a:ext uri="{FF2B5EF4-FFF2-40B4-BE49-F238E27FC236}">
                  <a16:creationId xmlns:a16="http://schemas.microsoft.com/office/drawing/2014/main" id="{C6F84EEF-5306-3D74-7A7E-4A64C8C175C8}"/>
                </a:ext>
              </a:extLst>
            </p:cNvPr>
            <p:cNvCxnSpPr>
              <a:cxnSpLocks/>
            </p:cNvCxnSpPr>
            <p:nvPr/>
          </p:nvCxnSpPr>
          <p:spPr>
            <a:xfrm flipH="1">
              <a:off x="8147501" y="5349464"/>
              <a:ext cx="167652" cy="685171"/>
            </a:xfrm>
            <a:prstGeom prst="line">
              <a:avLst/>
            </a:prstGeom>
            <a:ln w="57150">
              <a:solidFill>
                <a:schemeClr val="accent6">
                  <a:lumMod val="20000"/>
                  <a:lumOff val="80000"/>
                </a:schemeClr>
              </a:solidFill>
              <a:headEnd type="none" w="lg" len="med"/>
              <a:tailEnd type="triangle"/>
            </a:ln>
          </p:spPr>
          <p:style>
            <a:lnRef idx="1">
              <a:schemeClr val="accent6"/>
            </a:lnRef>
            <a:fillRef idx="0">
              <a:schemeClr val="accent6"/>
            </a:fillRef>
            <a:effectRef idx="0">
              <a:schemeClr val="accent6"/>
            </a:effectRef>
            <a:fontRef idx="minor">
              <a:schemeClr val="tx1"/>
            </a:fontRef>
          </p:style>
        </p:cxnSp>
        <p:cxnSp>
          <p:nvCxnSpPr>
            <p:cNvPr id="208" name="直接连接符 207">
              <a:extLst>
                <a:ext uri="{FF2B5EF4-FFF2-40B4-BE49-F238E27FC236}">
                  <a16:creationId xmlns:a16="http://schemas.microsoft.com/office/drawing/2014/main" id="{81B5410E-F4A7-0DFE-C4E3-222B88D4D56F}"/>
                </a:ext>
              </a:extLst>
            </p:cNvPr>
            <p:cNvCxnSpPr>
              <a:cxnSpLocks/>
            </p:cNvCxnSpPr>
            <p:nvPr/>
          </p:nvCxnSpPr>
          <p:spPr>
            <a:xfrm>
              <a:off x="9062864" y="5151162"/>
              <a:ext cx="562733" cy="872633"/>
            </a:xfrm>
            <a:prstGeom prst="line">
              <a:avLst/>
            </a:prstGeom>
            <a:ln w="57150">
              <a:solidFill>
                <a:schemeClr val="accent6">
                  <a:lumMod val="40000"/>
                  <a:lumOff val="60000"/>
                </a:schemeClr>
              </a:solidFill>
              <a:headEnd type="none" w="lg"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19" name="文本框 218">
                  <a:extLst>
                    <a:ext uri="{FF2B5EF4-FFF2-40B4-BE49-F238E27FC236}">
                      <a16:creationId xmlns:a16="http://schemas.microsoft.com/office/drawing/2014/main" id="{9707E656-B1DF-528C-7DC3-A6A0451A97C3}"/>
                    </a:ext>
                  </a:extLst>
                </p:cNvPr>
                <p:cNvSpPr txBox="1"/>
                <p:nvPr/>
              </p:nvSpPr>
              <p:spPr>
                <a:xfrm>
                  <a:off x="9283277" y="5939295"/>
                  <a:ext cx="1656031"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nodes with </a:t>
                  </a:r>
                  <a14:m>
                    <m:oMath xmlns:m="http://schemas.openxmlformats.org/officeDocument/2006/math">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oMath>
                  </a14:m>
                  <a:endParaRPr lang="zh-CN" altLang="en-US" sz="1600" dirty="0">
                    <a:latin typeface="Calibri" panose="020F0502020204030204" pitchFamily="34" charset="0"/>
                    <a:cs typeface="Calibri" panose="020F0502020204030204" pitchFamily="34" charset="0"/>
                  </a:endParaRPr>
                </a:p>
              </p:txBody>
            </p:sp>
          </mc:Choice>
          <mc:Fallback xmlns="">
            <p:sp>
              <p:nvSpPr>
                <p:cNvPr id="219" name="文本框 218">
                  <a:extLst>
                    <a:ext uri="{FF2B5EF4-FFF2-40B4-BE49-F238E27FC236}">
                      <a16:creationId xmlns:a16="http://schemas.microsoft.com/office/drawing/2014/main" id="{9707E656-B1DF-528C-7DC3-A6A0451A97C3}"/>
                    </a:ext>
                  </a:extLst>
                </p:cNvPr>
                <p:cNvSpPr txBox="1">
                  <a:spLocks noRot="1" noChangeAspect="1" noMove="1" noResize="1" noEditPoints="1" noAdjustHandles="1" noChangeArrowheads="1" noChangeShapeType="1" noTextEdit="1"/>
                </p:cNvSpPr>
                <p:nvPr/>
              </p:nvSpPr>
              <p:spPr>
                <a:xfrm>
                  <a:off x="9283277" y="5939295"/>
                  <a:ext cx="1656031" cy="338554"/>
                </a:xfrm>
                <a:prstGeom prst="rect">
                  <a:avLst/>
                </a:prstGeom>
                <a:blipFill>
                  <a:blip r:embed="rId9"/>
                  <a:stretch>
                    <a:fillRect l="-2206" t="-5357" b="-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1" name="文本框 220">
                  <a:extLst>
                    <a:ext uri="{FF2B5EF4-FFF2-40B4-BE49-F238E27FC236}">
                      <a16:creationId xmlns:a16="http://schemas.microsoft.com/office/drawing/2014/main" id="{962531C2-28D6-3D2E-871C-B0747EF0B964}"/>
                    </a:ext>
                  </a:extLst>
                </p:cNvPr>
                <p:cNvSpPr txBox="1"/>
                <p:nvPr/>
              </p:nvSpPr>
              <p:spPr>
                <a:xfrm>
                  <a:off x="7559143" y="6371315"/>
                  <a:ext cx="3998467" cy="276999"/>
                </a:xfrm>
                <a:prstGeom prst="rect">
                  <a:avLst/>
                </a:prstGeom>
                <a:noFill/>
              </p:spPr>
              <p:txBody>
                <a:bodyPr wrap="none" lIns="0" tIns="0" rIns="0" bIns="0" rtlCol="0">
                  <a:spAutoFit/>
                </a:bodyPr>
                <a:lstStyle/>
                <a:p>
                  <a:r>
                    <a:rPr lang="en-US" altLang="zh-CN" b="0" dirty="0">
                      <a:latin typeface="Calibri" panose="020F0502020204030204" pitchFamily="34" charset="0"/>
                      <a:ea typeface="Calibri" panose="020F0502020204030204" pitchFamily="34" charset="0"/>
                      <a:cs typeface="Calibri" panose="020F0502020204030204" pitchFamily="34" charset="0"/>
                    </a:rPr>
                    <a:t>Nodes in </a:t>
                  </a:r>
                  <a14:m>
                    <m:oMath xmlns:m="http://schemas.openxmlformats.org/officeDocument/2006/math">
                      <m:r>
                        <a:rPr lang="en-US" altLang="zh-CN" b="0" i="1" smtClean="0">
                          <a:latin typeface="Cambria Math" panose="02040503050406030204" pitchFamily="18" charset="0"/>
                        </a:rPr>
                        <m:t>𝑘</m:t>
                      </m:r>
                    </m:oMath>
                  </a14:m>
                  <a:r>
                    <a:rPr lang="en-US" altLang="zh-CN" dirty="0">
                      <a:latin typeface="Calibri" panose="020F0502020204030204" pitchFamily="34" charset="0"/>
                      <a:ea typeface="Calibri" panose="020F0502020204030204" pitchFamily="34" charset="0"/>
                      <a:cs typeface="Calibri" panose="020F0502020204030204" pitchFamily="34" charset="0"/>
                    </a:rPr>
                    <a:t>-hop neighborhood for </a:t>
                  </a:r>
                  <a14:m>
                    <m:oMath xmlns:m="http://schemas.openxmlformats.org/officeDocument/2006/math">
                      <m:r>
                        <a:rPr lang="en-US" altLang="zh-CN" i="1">
                          <a:latin typeface="Cambria Math" panose="02040503050406030204" pitchFamily="18" charset="0"/>
                        </a:rPr>
                        <m:t>𝑘</m:t>
                      </m:r>
                      <m:r>
                        <a:rPr lang="en-US" altLang="zh-CN" b="0" i="1" smtClean="0">
                          <a:latin typeface="Cambria Math" panose="02040503050406030204" pitchFamily="18" charset="0"/>
                        </a:rPr>
                        <m:t>=1,2</m:t>
                      </m:r>
                    </m:oMath>
                  </a14:m>
                  <a:r>
                    <a:rPr lang="en-US" altLang="zh-CN" dirty="0">
                      <a:latin typeface="Calibri" panose="020F0502020204030204" pitchFamily="34" charset="0"/>
                      <a:ea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mc:Choice>
          <mc:Fallback xmlns="">
            <p:sp>
              <p:nvSpPr>
                <p:cNvPr id="221" name="文本框 220">
                  <a:extLst>
                    <a:ext uri="{FF2B5EF4-FFF2-40B4-BE49-F238E27FC236}">
                      <a16:creationId xmlns:a16="http://schemas.microsoft.com/office/drawing/2014/main" id="{962531C2-28D6-3D2E-871C-B0747EF0B964}"/>
                    </a:ext>
                  </a:extLst>
                </p:cNvPr>
                <p:cNvSpPr txBox="1">
                  <a:spLocks noRot="1" noChangeAspect="1" noMove="1" noResize="1" noEditPoints="1" noAdjustHandles="1" noChangeArrowheads="1" noChangeShapeType="1" noTextEdit="1"/>
                </p:cNvSpPr>
                <p:nvPr/>
              </p:nvSpPr>
              <p:spPr>
                <a:xfrm>
                  <a:off x="7559143" y="6371315"/>
                  <a:ext cx="3998467" cy="276999"/>
                </a:xfrm>
                <a:prstGeom prst="rect">
                  <a:avLst/>
                </a:prstGeom>
                <a:blipFill>
                  <a:blip r:embed="rId10"/>
                  <a:stretch>
                    <a:fillRect l="-3506" t="-28261" b="-50000"/>
                  </a:stretch>
                </a:blipFill>
              </p:spPr>
              <p:txBody>
                <a:bodyPr/>
                <a:lstStyle/>
                <a:p>
                  <a:r>
                    <a:rPr lang="zh-CN" altLang="en-US">
                      <a:noFill/>
                    </a:rPr>
                    <a:t> </a:t>
                  </a:r>
                </a:p>
              </p:txBody>
            </p:sp>
          </mc:Fallback>
        </mc:AlternateContent>
      </p:grpSp>
      <p:sp>
        <p:nvSpPr>
          <p:cNvPr id="5" name="文本框 4">
            <a:extLst>
              <a:ext uri="{FF2B5EF4-FFF2-40B4-BE49-F238E27FC236}">
                <a16:creationId xmlns:a16="http://schemas.microsoft.com/office/drawing/2014/main" id="{8ADB134D-9869-1E49-830E-A7D87422AE52}"/>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36" name="文本框 35">
            <a:extLst>
              <a:ext uri="{FF2B5EF4-FFF2-40B4-BE49-F238E27FC236}">
                <a16:creationId xmlns:a16="http://schemas.microsoft.com/office/drawing/2014/main" id="{DE792758-19DA-2F64-C3E3-9F1A2096DBC6}"/>
              </a:ext>
            </a:extLst>
          </p:cNvPr>
          <p:cNvSpPr txBox="1"/>
          <p:nvPr/>
        </p:nvSpPr>
        <p:spPr>
          <a:xfrm>
            <a:off x="84764" y="6387218"/>
            <a:ext cx="72395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Clarkson, Jase. "Distribution free prediction sets for node classification." International Conference on Machine Learning. PMLR, 2023.</a:t>
            </a:r>
          </a:p>
        </p:txBody>
      </p:sp>
    </p:spTree>
    <p:custDataLst>
      <p:tags r:id="rId1"/>
    </p:custDataLst>
    <p:extLst>
      <p:ext uri="{BB962C8B-B14F-4D97-AF65-F5344CB8AC3E}">
        <p14:creationId xmlns:p14="http://schemas.microsoft.com/office/powerpoint/2010/main" val="38303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E16B0D5F-6315-E67E-5D37-74DD2FBDA160}"/>
                  </a:ext>
                </a:extLst>
              </p:cNvPr>
              <p:cNvSpPr txBox="1"/>
              <p:nvPr/>
            </p:nvSpPr>
            <p:spPr>
              <a:xfrm>
                <a:off x="244624" y="932680"/>
                <a:ext cx="6441409" cy="4288225"/>
              </a:xfrm>
              <a:prstGeom prst="rect">
                <a:avLst/>
              </a:prstGeom>
              <a:noFill/>
            </p:spPr>
            <p:txBody>
              <a:bodyPr wrap="square">
                <a:spAutoFit/>
              </a:bodyPr>
              <a:lstStyle/>
              <a:p>
                <a:pPr algn="l"/>
                <a:r>
                  <a:rPr lang="en-US" altLang="zh-CN" dirty="0">
                    <a:latin typeface="MicrosoftYaHeiUI"/>
                    <a:cs typeface="Times New Roman" panose="02020603050405020304" pitchFamily="18" charset="0"/>
                  </a:rPr>
                  <a:t>We may consider including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𝑛</m:t>
                    </m:r>
                  </m:oMath>
                </a14:m>
                <a:r>
                  <a:rPr lang="en-US" altLang="zh-CN" dirty="0">
                    <a:latin typeface="MicrosoftYaHeiUI"/>
                    <a:cs typeface="Times New Roman" panose="02020603050405020304" pitchFamily="18" charset="0"/>
                  </a:rPr>
                  <a:t> nodes within 1</a:t>
                </a:r>
                <a:r>
                  <a:rPr lang="en-US" altLang="zh-CN" dirty="0">
                    <a:latin typeface="MicrosoftYaHeiUI"/>
                    <a:ea typeface="Calibri" panose="020F0502020204030204" pitchFamily="34" charset="0"/>
                    <a:cs typeface="Calibri" panose="020F0502020204030204" pitchFamily="34" charset="0"/>
                  </a:rPr>
                  <a:t>-hop and 2-hop neighborhood</a:t>
                </a:r>
                <a:r>
                  <a:rPr lang="en-US" altLang="zh-CN" dirty="0">
                    <a:latin typeface="MicrosoftYaHeiUI"/>
                    <a:ea typeface="Calibri" panose="020F0502020204030204" pitchFamily="34" charset="0"/>
                    <a:cs typeface="Times New Roman" panose="02020603050405020304" pitchFamily="18" charset="0"/>
                  </a:rPr>
                  <a:t>s as calibration samples.</a:t>
                </a:r>
              </a:p>
              <a:p>
                <a:pPr algn="l"/>
                <a:endParaRPr lang="en-US" altLang="zh-CN" dirty="0">
                  <a:latin typeface="MicrosoftYaHeiUI"/>
                  <a:ea typeface="Calibri" panose="020F0502020204030204" pitchFamily="34" charset="0"/>
                  <a:cs typeface="Times New Roman" panose="02020603050405020304" pitchFamily="18" charset="0"/>
                </a:endParaRPr>
              </a:p>
              <a:p>
                <a:r>
                  <a:rPr lang="en-US" altLang="zh-CN" dirty="0">
                    <a:latin typeface="MicrosoftYaHeiUI"/>
                    <a:ea typeface="Calibri" panose="020F0502020204030204" pitchFamily="34" charset="0"/>
                    <a:cs typeface="Times New Roman" panose="02020603050405020304" pitchFamily="18" charset="0"/>
                  </a:rPr>
                  <a:t>Assume </a:t>
                </a:r>
                <a14:m>
                  <m:oMath xmlns:m="http://schemas.openxmlformats.org/officeDocument/2006/math">
                    <m:sSubSup>
                      <m:sSubSupPr>
                        <m:ctrlPr>
                          <a:rPr lang="en-US" altLang="zh-CN" i="1" smtClean="0">
                            <a:latin typeface="Cambria Math" panose="02040503050406030204" pitchFamily="18" charset="0"/>
                            <a:ea typeface="Calibri" panose="020F0502020204030204" pitchFamily="34" charset="0"/>
                            <a:cs typeface="Times New Roman" panose="02020603050405020304" pitchFamily="18" charset="0"/>
                          </a:rPr>
                        </m:ctrlPr>
                      </m:sSubSupPr>
                      <m:e>
                        <m:r>
                          <a:rPr lang="en-US" altLang="zh-CN" b="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𝑆</m:t>
                            </m:r>
                          </m:e>
                          <m:sub>
                            <m:r>
                              <a:rPr lang="en-US" altLang="zh-CN" i="1">
                                <a:latin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ea typeface="Calibri" panose="020F0502020204030204" pitchFamily="34" charset="0"/>
                            <a:cs typeface="Times New Roman" panose="02020603050405020304" pitchFamily="18" charset="0"/>
                          </a:rPr>
                          <m:t>}</m:t>
                        </m:r>
                      </m:e>
                      <m:sub>
                        <m:r>
                          <a:rPr lang="en-US" altLang="zh-CN" b="0" i="1" smtClean="0">
                            <a:latin typeface="Cambria Math" panose="02040503050406030204" pitchFamily="18" charset="0"/>
                            <a:ea typeface="Calibri" panose="020F0502020204030204" pitchFamily="34" charset="0"/>
                            <a:cs typeface="Times New Roman" panose="02020603050405020304" pitchFamily="18" charset="0"/>
                          </a:rPr>
                          <m:t>𝑖</m:t>
                        </m:r>
                        <m:r>
                          <a:rPr lang="en-US" altLang="zh-CN" b="0" i="1" smtClean="0">
                            <a:latin typeface="Cambria Math" panose="02040503050406030204" pitchFamily="18" charset="0"/>
                            <a:ea typeface="Calibri" panose="020F0502020204030204" pitchFamily="34" charset="0"/>
                            <a:cs typeface="Times New Roman" panose="02020603050405020304" pitchFamily="18" charset="0"/>
                          </a:rPr>
                          <m:t>=1</m:t>
                        </m:r>
                      </m:sub>
                      <m:sup>
                        <m:r>
                          <a:rPr lang="en-US" altLang="zh-CN" b="0" i="1" smtClean="0">
                            <a:latin typeface="Cambria Math" panose="02040503050406030204" pitchFamily="18" charset="0"/>
                            <a:ea typeface="Calibri" panose="020F0502020204030204" pitchFamily="34" charset="0"/>
                            <a:cs typeface="Times New Roman" panose="02020603050405020304" pitchFamily="18" charset="0"/>
                          </a:rPr>
                          <m:t>𝑛</m:t>
                        </m:r>
                      </m:sup>
                    </m:sSubSup>
                  </m:oMath>
                </a14:m>
                <a:r>
                  <a:rPr lang="en-US" altLang="zh-CN" dirty="0">
                    <a:latin typeface="MicrosoftYaHeiUI"/>
                    <a:ea typeface="Calibri" panose="020F0502020204030204" pitchFamily="34" charset="0"/>
                    <a:cs typeface="Times New Roman" panose="02020603050405020304" pitchFamily="18" charset="0"/>
                  </a:rPr>
                  <a:t> is in increasing order and denote </a:t>
                </a:r>
                <a14:m>
                  <m:oMath xmlns:m="http://schemas.openxmlformats.org/officeDocument/2006/math">
                    <m:sSub>
                      <m:sSubPr>
                        <m:ctrlPr>
                          <a:rPr lang="en-US" altLang="zh-CN" i="1" smtClean="0">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altLang="zh-CN"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altLang="zh-CN" b="0" i="1" smtClean="0">
                                <a:latin typeface="Cambria Math" panose="02040503050406030204" pitchFamily="18" charset="0"/>
                                <a:ea typeface="Calibri" panose="020F0502020204030204" pitchFamily="34" charset="0"/>
                                <a:cs typeface="Times New Roman" panose="02020603050405020304" pitchFamily="18" charset="0"/>
                              </a:rPr>
                              <m:t>𝑤</m:t>
                            </m:r>
                          </m:e>
                        </m:acc>
                      </m:e>
                      <m:sub>
                        <m:r>
                          <a:rPr lang="en-US" altLang="zh-CN" b="0" i="1" smtClean="0">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altLang="zh-CN" dirty="0">
                    <a:latin typeface="MicrosoftYaHeiUI"/>
                    <a:ea typeface="Calibri" panose="020F0502020204030204" pitchFamily="34" charset="0"/>
                    <a:cs typeface="Times New Roman" panose="02020603050405020304" pitchFamily="18" charset="0"/>
                  </a:rPr>
                  <a:t> is normalized weights of </a:t>
                </a:r>
                <a14:m>
                  <m:oMath xmlns:m="http://schemas.openxmlformats.org/officeDocument/2006/math">
                    <m:sSub>
                      <m:sSubPr>
                        <m:ctrlPr>
                          <a:rPr lang="en-US" altLang="zh-CN"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altLang="zh-CN" b="0" i="1" smtClean="0">
                            <a:latin typeface="Cambria Math" panose="02040503050406030204" pitchFamily="18" charset="0"/>
                            <a:ea typeface="Calibri" panose="020F0502020204030204" pitchFamily="34" charset="0"/>
                            <a:cs typeface="Times New Roman" panose="02020603050405020304" pitchFamily="18" charset="0"/>
                          </a:rPr>
                          <m:t>𝑤</m:t>
                        </m:r>
                      </m:e>
                      <m:sub>
                        <m:r>
                          <a:rPr lang="en-US" altLang="zh-CN" b="0" i="1" smtClean="0">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altLang="zh-CN" dirty="0">
                    <a:latin typeface="MicrosoftYaHeiUI"/>
                    <a:ea typeface="Calibri" panose="020F0502020204030204" pitchFamily="34" charset="0"/>
                    <a:cs typeface="Times New Roman" panose="02020603050405020304" pitchFamily="18" charset="0"/>
                  </a:rPr>
                  <a:t>.</a:t>
                </a:r>
              </a:p>
              <a:p>
                <a:pPr algn="l"/>
                <a:endParaRPr lang="en-US" altLang="zh-CN" dirty="0">
                  <a:latin typeface="MicrosoftYaHeiUI"/>
                  <a:ea typeface="Calibri" panose="020F0502020204030204" pitchFamily="34" charset="0"/>
                  <a:cs typeface="Times New Roman" panose="02020603050405020304" pitchFamily="18" charset="0"/>
                </a:endParaRPr>
              </a:p>
              <a:p>
                <a:pPr algn="l"/>
                <a:r>
                  <a:rPr lang="en-US" altLang="zh-CN" dirty="0">
                    <a:latin typeface="MicrosoftYaHeiUI"/>
                    <a:ea typeface="Calibri" panose="020F0502020204030204" pitchFamily="34" charset="0"/>
                    <a:cs typeface="Times New Roman" panose="02020603050405020304" pitchFamily="18" charset="0"/>
                  </a:rPr>
                  <a:t>We compute the quantile </a:t>
                </a:r>
                <a14:m>
                  <m:oMath xmlns:m="http://schemas.openxmlformats.org/officeDocument/2006/math">
                    <m:r>
                      <a:rPr lang="zh-CN" altLang="en-US" i="1" smtClean="0">
                        <a:latin typeface="Cambria Math" panose="02040503050406030204" pitchFamily="18" charset="0"/>
                        <a:ea typeface="Calibri" panose="020F0502020204030204" pitchFamily="34" charset="0"/>
                        <a:cs typeface="Times New Roman" panose="02020603050405020304" pitchFamily="18" charset="0"/>
                      </a:rPr>
                      <m:t>𝜏</m:t>
                    </m:r>
                  </m:oMath>
                </a14:m>
                <a:r>
                  <a:rPr lang="en-US" altLang="zh-CN" dirty="0">
                    <a:latin typeface="MicrosoftYaHeiUI"/>
                    <a:ea typeface="Calibri" panose="020F0502020204030204" pitchFamily="34" charset="0"/>
                    <a:cs typeface="Times New Roman" panose="02020603050405020304" pitchFamily="18" charset="0"/>
                  </a:rPr>
                  <a:t> by</a:t>
                </a:r>
              </a:p>
              <a:p>
                <a:pPr algn="ctr"/>
                <a14:m>
                  <m:oMath xmlns:m="http://schemas.openxmlformats.org/officeDocument/2006/math">
                    <m:r>
                      <a:rPr lang="zh-CN" altLang="en-US" i="1">
                        <a:latin typeface="Cambria Math" panose="02040503050406030204" pitchFamily="18" charset="0"/>
                        <a:ea typeface="Calibri" panose="020F0502020204030204" pitchFamily="34" charset="0"/>
                        <a:cs typeface="Times New Roman" panose="02020603050405020304" pitchFamily="18" charset="0"/>
                      </a:rPr>
                      <m:t>𝜏</m:t>
                    </m:r>
                    <m:r>
                      <a:rPr lang="en-US" altLang="zh-CN" b="0" i="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altLang="zh-CN" b="0" i="0" smtClean="0">
                        <a:latin typeface="Cambria Math" panose="02040503050406030204" pitchFamily="18" charset="0"/>
                        <a:ea typeface="Calibri" panose="020F0502020204030204" pitchFamily="34" charset="0"/>
                        <a:cs typeface="Times New Roman" panose="02020603050405020304" pitchFamily="18" charset="0"/>
                      </a:rPr>
                      <m:t>inf</m:t>
                    </m:r>
                    <m:r>
                      <a:rPr lang="en-US" altLang="zh-CN" b="0"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𝑆</m:t>
                        </m:r>
                      </m:e>
                      <m:sub>
                        <m:r>
                          <a:rPr lang="en-US" altLang="zh-CN" b="0" i="1" smtClean="0">
                            <a:latin typeface="Cambria Math" panose="02040503050406030204" pitchFamily="18" charset="0"/>
                            <a:cs typeface="Times New Roman" panose="02020603050405020304" pitchFamily="18" charset="0"/>
                          </a:rPr>
                          <m:t>𝑞</m:t>
                        </m:r>
                      </m:sub>
                    </m:sSub>
                    <m:r>
                      <a:rPr lang="en-US" altLang="zh-CN" b="0" i="1" smtClean="0">
                        <a:latin typeface="Cambria Math" panose="02040503050406030204" pitchFamily="18" charset="0"/>
                        <a:cs typeface="Times New Roman" panose="02020603050405020304" pitchFamily="18" charset="0"/>
                      </a:rPr>
                      <m:t>:</m:t>
                    </m:r>
                    <m:nary>
                      <m:naryPr>
                        <m:chr m:val="∑"/>
                        <m:ctrlPr>
                          <a:rPr lang="en-US" altLang="zh-CN" b="0" i="1" smtClean="0">
                            <a:latin typeface="Cambria Math" panose="02040503050406030204" pitchFamily="18" charset="0"/>
                            <a:cs typeface="Times New Roman" panose="02020603050405020304" pitchFamily="18" charset="0"/>
                          </a:rPr>
                        </m:ctrlPr>
                      </m:naryPr>
                      <m:sub>
                        <m:r>
                          <m:rPr>
                            <m:brk m:alnAt="23"/>
                          </m:rP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=1</m:t>
                        </m:r>
                      </m:sub>
                      <m:sup>
                        <m:r>
                          <a:rPr lang="en-US" altLang="zh-CN" b="0" i="1" smtClean="0">
                            <a:latin typeface="Cambria Math" panose="02040503050406030204" pitchFamily="18" charset="0"/>
                            <a:cs typeface="Times New Roman" panose="02020603050405020304" pitchFamily="18" charset="0"/>
                          </a:rPr>
                          <m:t>𝑞</m:t>
                        </m:r>
                      </m:sup>
                      <m:e>
                        <m:sSub>
                          <m:sSubPr>
                            <m:ctrlPr>
                              <a:rPr lang="en-US" altLang="zh-CN" i="1">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altLang="zh-CN" i="1">
                                    <a:latin typeface="Cambria Math" panose="02040503050406030204" pitchFamily="18" charset="0"/>
                                    <a:ea typeface="Calibri" panose="020F0502020204030204" pitchFamily="34" charset="0"/>
                                    <a:cs typeface="Times New Roman" panose="02020603050405020304" pitchFamily="18" charset="0"/>
                                  </a:rPr>
                                </m:ctrlPr>
                              </m:accPr>
                              <m:e>
                                <m:r>
                                  <a:rPr lang="en-US" altLang="zh-CN" i="1">
                                    <a:latin typeface="Cambria Math" panose="02040503050406030204" pitchFamily="18" charset="0"/>
                                    <a:ea typeface="Calibri" panose="020F0502020204030204" pitchFamily="34" charset="0"/>
                                    <a:cs typeface="Times New Roman" panose="02020603050405020304" pitchFamily="18" charset="0"/>
                                  </a:rPr>
                                  <m:t>𝑤</m:t>
                                </m:r>
                              </m:e>
                            </m:acc>
                          </m:e>
                          <m:sub>
                            <m:r>
                              <a:rPr lang="en-US" altLang="zh-CN" i="1">
                                <a:latin typeface="Cambria Math" panose="02040503050406030204" pitchFamily="18" charset="0"/>
                                <a:ea typeface="Calibri" panose="020F0502020204030204" pitchFamily="34" charset="0"/>
                                <a:cs typeface="Times New Roman" panose="02020603050405020304" pitchFamily="18" charset="0"/>
                              </a:rPr>
                              <m:t>𝑖</m:t>
                            </m:r>
                          </m:sub>
                        </m:sSub>
                      </m:e>
                    </m:nary>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r>
                      <a:rPr lang="zh-CN" altLang="en-US" b="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ea typeface="Calibri" panose="020F0502020204030204" pitchFamily="34" charset="0"/>
                        <a:cs typeface="Times New Roman" panose="02020603050405020304" pitchFamily="18" charset="0"/>
                      </a:rPr>
                      <m:t>}</m:t>
                    </m:r>
                  </m:oMath>
                </a14:m>
                <a:r>
                  <a:rPr lang="en-US" altLang="zh-CN" dirty="0">
                    <a:latin typeface="MicrosoftYaHeiUI"/>
                    <a:ea typeface="Calibri" panose="020F0502020204030204" pitchFamily="34" charset="0"/>
                    <a:cs typeface="Times New Roman" panose="02020603050405020304" pitchFamily="18" charset="0"/>
                  </a:rPr>
                  <a:t>.</a:t>
                </a:r>
              </a:p>
              <a:p>
                <a:endParaRPr lang="en-US" altLang="zh-CN" dirty="0">
                  <a:latin typeface="MicrosoftYaHeiUI"/>
                  <a:ea typeface="Calibri" panose="020F0502020204030204" pitchFamily="34" charset="0"/>
                  <a:cs typeface="Times New Roman" panose="02020603050405020304" pitchFamily="18" charset="0"/>
                </a:endParaRPr>
              </a:p>
              <a:p>
                <a:r>
                  <a:rPr lang="en-US" altLang="zh-CN" dirty="0">
                    <a:latin typeface="MicrosoftYaHeiUI"/>
                    <a:ea typeface="Calibri" panose="020F0502020204030204" pitchFamily="34" charset="0"/>
                    <a:cs typeface="Times New Roman" panose="02020603050405020304" pitchFamily="18" charset="0"/>
                  </a:rPr>
                  <a:t>Finally, the prediction set is</a:t>
                </a:r>
              </a:p>
              <a:p>
                <a:pPr algn="ctr"/>
                <a14:m>
                  <m:oMath xmlns:m="http://schemas.openxmlformats.org/officeDocument/2006/math">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𝐶</m:t>
                    </m:r>
                    <m:d>
                      <m:d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dPr>
                      <m:e>
                        <m:sSub>
                          <m:sSubPr>
                            <m:ctrlP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ctrlPr>
                          </m:sSubPr>
                          <m:e>
                            <m:r>
                              <a:rPr kumimoji="0" lang="en-US" altLang="zh-CN" b="0" i="1" u="none" strike="noStrike" kern="1200" cap="none" spc="0" normalizeH="0" baseline="0" noProof="0">
                                <a:ln>
                                  <a:noFill/>
                                </a:ln>
                                <a:solidFill>
                                  <a:srgbClr val="374151"/>
                                </a:solidFill>
                                <a:effectLst/>
                                <a:uLnTx/>
                                <a:uFillTx/>
                                <a:latin typeface="Cambria Math" panose="02040503050406030204" pitchFamily="18" charset="0"/>
                                <a:cs typeface="Times New Roman" panose="02020603050405020304" pitchFamily="18" charset="0"/>
                              </a:rPr>
                              <m:t>𝑋</m:t>
                            </m:r>
                          </m:e>
                          <m:sub>
                            <m:r>
                              <a:rPr kumimoji="0" lang="en-US" altLang="zh-CN" b="0" i="1" u="none" strike="noStrike" kern="1200" cap="none" spc="0" normalizeH="0" baseline="0" noProof="0" smtClean="0">
                                <a:ln>
                                  <a:noFill/>
                                </a:ln>
                                <a:solidFill>
                                  <a:srgbClr val="374151"/>
                                </a:solidFill>
                                <a:effectLst/>
                                <a:uLnTx/>
                                <a:uFillTx/>
                                <a:latin typeface="Cambria Math" panose="02040503050406030204" pitchFamily="18" charset="0"/>
                                <a:cs typeface="Times New Roman" panose="02020603050405020304" pitchFamily="18" charset="0"/>
                              </a:rPr>
                              <m:t>𝑡𝑒𝑠𝑡</m:t>
                            </m:r>
                          </m:sub>
                        </m:sSub>
                      </m:e>
                    </m:d>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𝑦</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𝑠</m:t>
                    </m:r>
                    <m:r>
                      <a:rPr lang="en-US" altLang="zh-CN" i="1">
                        <a:latin typeface="Cambria Math" panose="02040503050406030204" pitchFamily="18" charset="0"/>
                        <a:cs typeface="Times New Roman" panose="02020603050405020304" pitchFamily="18" charset="0"/>
                      </a:rPr>
                      <m:t>(</m:t>
                    </m:r>
                    <m:sSub>
                      <m:sSubPr>
                        <m:ctrlPr>
                          <a:rPr lang="en-US" altLang="zh-CN" i="1">
                            <a:solidFill>
                              <a:srgbClr val="374151"/>
                            </a:solidFill>
                            <a:latin typeface="Cambria Math" panose="02040503050406030204" pitchFamily="18" charset="0"/>
                            <a:cs typeface="Times New Roman" panose="02020603050405020304" pitchFamily="18" charset="0"/>
                          </a:rPr>
                        </m:ctrlPr>
                      </m:sSubPr>
                      <m:e>
                        <m:r>
                          <a:rPr lang="en-US" altLang="zh-CN" i="1">
                            <a:solidFill>
                              <a:srgbClr val="374151"/>
                            </a:solidFill>
                            <a:latin typeface="Cambria Math" panose="02040503050406030204" pitchFamily="18" charset="0"/>
                            <a:cs typeface="Times New Roman" panose="02020603050405020304" pitchFamily="18" charset="0"/>
                          </a:rPr>
                          <m:t>𝑋</m:t>
                        </m:r>
                      </m:e>
                      <m:sub>
                        <m:r>
                          <a:rPr lang="en-US" altLang="zh-CN" i="1">
                            <a:solidFill>
                              <a:srgbClr val="374151"/>
                            </a:solidFill>
                            <a:latin typeface="Cambria Math" panose="02040503050406030204" pitchFamily="18" charset="0"/>
                            <a:cs typeface="Times New Roman" panose="02020603050405020304" pitchFamily="18" charset="0"/>
                          </a:rPr>
                          <m:t>𝑡𝑒𝑠𝑡</m:t>
                        </m:r>
                      </m:sub>
                    </m:sSub>
                    <m:r>
                      <a:rPr lang="en-US" altLang="zh-CN" i="1">
                        <a:solidFill>
                          <a:srgbClr val="374151"/>
                        </a:solidFill>
                        <a:latin typeface="Cambria Math" panose="02040503050406030204" pitchFamily="18" charset="0"/>
                        <a:cs typeface="Times New Roman" panose="02020603050405020304" pitchFamily="18" charset="0"/>
                      </a:rPr>
                      <m:t>,</m:t>
                    </m:r>
                    <m:r>
                      <a:rPr lang="en-US" altLang="zh-CN" i="1">
                        <a:solidFill>
                          <a:srgbClr val="374151"/>
                        </a:solidFill>
                        <a:latin typeface="Cambria Math" panose="02040503050406030204" pitchFamily="18" charset="0"/>
                        <a:cs typeface="Times New Roman" panose="02020603050405020304" pitchFamily="18" charset="0"/>
                      </a:rPr>
                      <m:t>𝑦</m:t>
                    </m:r>
                    <m:r>
                      <a:rPr lang="en-US" altLang="zh-CN" i="1">
                        <a:latin typeface="Cambria Math" panose="02040503050406030204" pitchFamily="18" charset="0"/>
                        <a:cs typeface="Times New Roman" panose="02020603050405020304" pitchFamily="18" charset="0"/>
                      </a:rPr>
                      <m:t>)</m:t>
                    </m:r>
                    <m:r>
                      <m:rPr>
                        <m:nor/>
                      </m:rPr>
                      <a:rPr lang="en-US" altLang="zh-CN" dirty="0">
                        <a:solidFill>
                          <a:prstClr val="black"/>
                        </a:solidFill>
                        <a:latin typeface="MicrosoftYaHeiUI"/>
                        <a:ea typeface="Cambria Math" panose="02040503050406030204" pitchFamily="18" charset="0"/>
                        <a:cs typeface="Times New Roman" panose="02020603050405020304" pitchFamily="18" charset="0"/>
                      </a:rPr>
                      <m:t>≤</m:t>
                    </m:r>
                    <m:r>
                      <a:rPr lang="zh-CN" altLang="en-US" i="1" dirty="0">
                        <a:solidFill>
                          <a:prstClr val="black"/>
                        </a:solidFill>
                        <a:latin typeface="Cambria Math" panose="02040503050406030204" pitchFamily="18" charset="0"/>
                        <a:cs typeface="Times New Roman" panose="02020603050405020304" pitchFamily="18" charset="0"/>
                      </a:rPr>
                      <m:t>𝜏</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oMath>
                </a14:m>
                <a:r>
                  <a:rPr lang="en-US" altLang="zh-CN" dirty="0">
                    <a:latin typeface="MicrosoftYaHeiUI"/>
                    <a:ea typeface="Calibri" panose="020F0502020204030204" pitchFamily="34" charset="0"/>
                    <a:cs typeface="Times New Roman" panose="02020603050405020304" pitchFamily="18" charset="0"/>
                  </a:rPr>
                  <a:t>  </a:t>
                </a:r>
              </a:p>
              <a:p>
                <a:pPr algn="ctr"/>
                <a:endParaRPr lang="en-US" altLang="zh-CN" dirty="0">
                  <a:latin typeface="MicrosoftYaHeiUI"/>
                  <a:ea typeface="Calibri" panose="020F0502020204030204" pitchFamily="34" charset="0"/>
                  <a:cs typeface="Times New Roman" panose="02020603050405020304" pitchFamily="18" charset="0"/>
                </a:endParaRPr>
              </a:p>
              <a:p>
                <a:r>
                  <a:rPr lang="en-US" altLang="zh-CN" dirty="0">
                    <a:latin typeface="MicrosoftYaHeiUI"/>
                    <a:ea typeface="Calibri" panose="020F0502020204030204" pitchFamily="34" charset="0"/>
                    <a:cs typeface="Times New Roman" panose="02020603050405020304" pitchFamily="18" charset="0"/>
                  </a:rPr>
                  <a:t>In summary this work takes advantage of h</a:t>
                </a:r>
                <a:r>
                  <a:rPr lang="en-US" altLang="zh-CN" b="0" i="0" u="none" strike="noStrike" baseline="0" dirty="0">
                    <a:latin typeface="MicrosoftYaHeiUI"/>
                  </a:rPr>
                  <a:t>omophily to better satisfy the exchangeability assumption and thus make prediction set coverage closer to desired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r>
                      <a:rPr lang="zh-CN" altLang="en-US" b="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altLang="zh-CN" b="0" i="1" smtClean="0">
                        <a:latin typeface="Cambria Math" panose="02040503050406030204" pitchFamily="18" charset="0"/>
                        <a:cs typeface="Times New Roman" panose="02020603050405020304" pitchFamily="18" charset="0"/>
                      </a:rPr>
                      <m:t> </m:t>
                    </m:r>
                  </m:oMath>
                </a14:m>
                <a:r>
                  <a:rPr lang="en-US" altLang="zh-CN" dirty="0">
                    <a:latin typeface="MicrosoftYaHeiUI"/>
                    <a:ea typeface="Calibri" panose="020F0502020204030204" pitchFamily="34" charset="0"/>
                    <a:cs typeface="Times New Roman" panose="02020603050405020304" pitchFamily="18" charset="0"/>
                  </a:rPr>
                  <a:t>.</a:t>
                </a:r>
              </a:p>
            </p:txBody>
          </p:sp>
        </mc:Choice>
        <mc:Fallback xmlns="">
          <p:sp>
            <p:nvSpPr>
              <p:cNvPr id="14" name="文本框 13">
                <a:extLst>
                  <a:ext uri="{FF2B5EF4-FFF2-40B4-BE49-F238E27FC236}">
                    <a16:creationId xmlns:a16="http://schemas.microsoft.com/office/drawing/2014/main" id="{E16B0D5F-6315-E67E-5D37-74DD2FBDA160}"/>
                  </a:ext>
                </a:extLst>
              </p:cNvPr>
              <p:cNvSpPr txBox="1">
                <a:spLocks noRot="1" noChangeAspect="1" noMove="1" noResize="1" noEditPoints="1" noAdjustHandles="1" noChangeArrowheads="1" noChangeShapeType="1" noTextEdit="1"/>
              </p:cNvSpPr>
              <p:nvPr/>
            </p:nvSpPr>
            <p:spPr>
              <a:xfrm>
                <a:off x="244624" y="932680"/>
                <a:ext cx="6441409" cy="4288225"/>
              </a:xfrm>
              <a:prstGeom prst="rect">
                <a:avLst/>
              </a:prstGeom>
              <a:blipFill>
                <a:blip r:embed="rId4"/>
                <a:stretch>
                  <a:fillRect l="-757" t="-853" b="-1422"/>
                </a:stretch>
              </a:blipFill>
            </p:spPr>
            <p:txBody>
              <a:bodyPr/>
              <a:lstStyle/>
              <a:p>
                <a:r>
                  <a:rPr lang="zh-CN" altLang="en-US">
                    <a:noFill/>
                  </a:rPr>
                  <a:t> </a:t>
                </a:r>
              </a:p>
            </p:txBody>
          </p:sp>
        </mc:Fallback>
      </mc:AlternateContent>
      <p:grpSp>
        <p:nvGrpSpPr>
          <p:cNvPr id="2" name="组合 1">
            <a:extLst>
              <a:ext uri="{FF2B5EF4-FFF2-40B4-BE49-F238E27FC236}">
                <a16:creationId xmlns:a16="http://schemas.microsoft.com/office/drawing/2014/main" id="{7E49F95C-C8A1-4035-7926-9CC7281270C4}"/>
              </a:ext>
            </a:extLst>
          </p:cNvPr>
          <p:cNvGrpSpPr/>
          <p:nvPr/>
        </p:nvGrpSpPr>
        <p:grpSpPr>
          <a:xfrm>
            <a:off x="7216235" y="1104071"/>
            <a:ext cx="4319348" cy="2752110"/>
            <a:chOff x="7057208" y="3554955"/>
            <a:chExt cx="4319348" cy="2752110"/>
          </a:xfrm>
        </p:grpSpPr>
        <p:grpSp>
          <p:nvGrpSpPr>
            <p:cNvPr id="203" name="组合 202">
              <a:extLst>
                <a:ext uri="{FF2B5EF4-FFF2-40B4-BE49-F238E27FC236}">
                  <a16:creationId xmlns:a16="http://schemas.microsoft.com/office/drawing/2014/main" id="{1AA41D9F-A8FE-9A18-219A-D08AEF95EF0B}"/>
                </a:ext>
              </a:extLst>
            </p:cNvPr>
            <p:cNvGrpSpPr/>
            <p:nvPr/>
          </p:nvGrpSpPr>
          <p:grpSpPr>
            <a:xfrm>
              <a:off x="7559143" y="3554955"/>
              <a:ext cx="3817413" cy="2255189"/>
              <a:chOff x="7056844" y="3485608"/>
              <a:chExt cx="4672351" cy="2892293"/>
            </a:xfrm>
          </p:grpSpPr>
          <p:grpSp>
            <p:nvGrpSpPr>
              <p:cNvPr id="116" name="组合 115">
                <a:extLst>
                  <a:ext uri="{FF2B5EF4-FFF2-40B4-BE49-F238E27FC236}">
                    <a16:creationId xmlns:a16="http://schemas.microsoft.com/office/drawing/2014/main" id="{B314CF30-C07D-87FD-E3D8-14999D8BE4A2}"/>
                  </a:ext>
                </a:extLst>
              </p:cNvPr>
              <p:cNvGrpSpPr/>
              <p:nvPr/>
            </p:nvGrpSpPr>
            <p:grpSpPr>
              <a:xfrm>
                <a:off x="7489883" y="3864769"/>
                <a:ext cx="2436437" cy="2322538"/>
                <a:chOff x="7550150" y="3554955"/>
                <a:chExt cx="2952749" cy="2890295"/>
              </a:xfrm>
            </p:grpSpPr>
            <p:sp>
              <p:nvSpPr>
                <p:cNvPr id="33" name="椭圆 32">
                  <a:extLst>
                    <a:ext uri="{FF2B5EF4-FFF2-40B4-BE49-F238E27FC236}">
                      <a16:creationId xmlns:a16="http://schemas.microsoft.com/office/drawing/2014/main" id="{46786D29-964D-F308-C021-21301758C5E0}"/>
                    </a:ext>
                  </a:extLst>
                </p:cNvPr>
                <p:cNvSpPr/>
                <p:nvPr/>
              </p:nvSpPr>
              <p:spPr>
                <a:xfrm>
                  <a:off x="7550150" y="3554955"/>
                  <a:ext cx="2952749" cy="2890295"/>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73453C9C-AD68-CB45-F842-5C357091B2A3}"/>
                    </a:ext>
                  </a:extLst>
                </p:cNvPr>
                <p:cNvSpPr/>
                <p:nvPr/>
              </p:nvSpPr>
              <p:spPr>
                <a:xfrm>
                  <a:off x="8157209" y="4168416"/>
                  <a:ext cx="1597105" cy="164041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98020F63-9B2C-4E3A-9E62-375515B87EBA}"/>
                    </a:ext>
                  </a:extLst>
                </p:cNvPr>
                <p:cNvSpPr/>
                <p:nvPr/>
              </p:nvSpPr>
              <p:spPr>
                <a:xfrm>
                  <a:off x="8693230" y="4679767"/>
                  <a:ext cx="495180" cy="4949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B2F18C1-E787-1A1F-F941-8F7AD176B40F}"/>
                    </a:ext>
                  </a:extLst>
                </p:cNvPr>
                <p:cNvSpPr/>
                <p:nvPr/>
              </p:nvSpPr>
              <p:spPr>
                <a:xfrm>
                  <a:off x="8807450" y="4762500"/>
                  <a:ext cx="279400" cy="29845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FA2F9D5-2E37-159C-1FD5-E2A82ECBB741}"/>
                    </a:ext>
                  </a:extLst>
                </p:cNvPr>
                <p:cNvSpPr/>
                <p:nvPr/>
              </p:nvSpPr>
              <p:spPr>
                <a:xfrm>
                  <a:off x="8401090" y="4406900"/>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F7FE0FE6-1817-E6A6-8AF4-CC33705A4688}"/>
                    </a:ext>
                  </a:extLst>
                </p:cNvPr>
                <p:cNvSpPr/>
                <p:nvPr/>
              </p:nvSpPr>
              <p:spPr>
                <a:xfrm>
                  <a:off x="8261390" y="491313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A51F39B7-BC7B-A314-137E-AC6FDACA7E40}"/>
                    </a:ext>
                  </a:extLst>
                </p:cNvPr>
                <p:cNvSpPr/>
                <p:nvPr/>
              </p:nvSpPr>
              <p:spPr>
                <a:xfrm>
                  <a:off x="8718630" y="533223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3CD32519-F221-1BBC-3944-FFF7324617ED}"/>
                    </a:ext>
                  </a:extLst>
                </p:cNvPr>
                <p:cNvSpPr/>
                <p:nvPr/>
              </p:nvSpPr>
              <p:spPr>
                <a:xfrm>
                  <a:off x="9303404" y="5200297"/>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4966870-51D7-197E-BC7E-CF462335D71D}"/>
                    </a:ext>
                  </a:extLst>
                </p:cNvPr>
                <p:cNvSpPr/>
                <p:nvPr/>
              </p:nvSpPr>
              <p:spPr>
                <a:xfrm>
                  <a:off x="9353510" y="465278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A4786761-5E00-7CE7-4756-3B5C70FBA7D6}"/>
                    </a:ext>
                  </a:extLst>
                </p:cNvPr>
                <p:cNvSpPr/>
                <p:nvPr/>
              </p:nvSpPr>
              <p:spPr>
                <a:xfrm>
                  <a:off x="8979634" y="4257675"/>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BADC6193-ABAB-4AD6-3D12-53FB519D17F9}"/>
                    </a:ext>
                  </a:extLst>
                </p:cNvPr>
                <p:cNvSpPr/>
                <p:nvPr/>
              </p:nvSpPr>
              <p:spPr>
                <a:xfrm>
                  <a:off x="9659044" y="416841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a:extLst>
                    <a:ext uri="{FF2B5EF4-FFF2-40B4-BE49-F238E27FC236}">
                      <a16:creationId xmlns:a16="http://schemas.microsoft.com/office/drawing/2014/main" id="{8872762E-DE5A-ADAF-190D-3D75A94D7BAA}"/>
                    </a:ext>
                  </a:extLst>
                </p:cNvPr>
                <p:cNvSpPr/>
                <p:nvPr/>
              </p:nvSpPr>
              <p:spPr>
                <a:xfrm>
                  <a:off x="9906614" y="477801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C0CF1BD0-4760-BBAD-D4F7-543058D8D667}"/>
                    </a:ext>
                  </a:extLst>
                </p:cNvPr>
                <p:cNvSpPr/>
                <p:nvPr/>
              </p:nvSpPr>
              <p:spPr>
                <a:xfrm>
                  <a:off x="9805708" y="551037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DE85B4A-AAF5-A355-5D6F-67BB153BDF6D}"/>
                    </a:ext>
                  </a:extLst>
                </p:cNvPr>
                <p:cNvSpPr/>
                <p:nvPr/>
              </p:nvSpPr>
              <p:spPr>
                <a:xfrm>
                  <a:off x="9062761" y="5905487"/>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a:extLst>
                    <a:ext uri="{FF2B5EF4-FFF2-40B4-BE49-F238E27FC236}">
                      <a16:creationId xmlns:a16="http://schemas.microsoft.com/office/drawing/2014/main" id="{7050954D-5F0C-486D-6D00-CB41AFC19F57}"/>
                    </a:ext>
                  </a:extLst>
                </p:cNvPr>
                <p:cNvSpPr/>
                <p:nvPr/>
              </p:nvSpPr>
              <p:spPr>
                <a:xfrm>
                  <a:off x="8439230" y="5833167"/>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B1CCC524-5B5C-83C8-7B62-06F476E26723}"/>
                    </a:ext>
                  </a:extLst>
                </p:cNvPr>
                <p:cNvSpPr/>
                <p:nvPr/>
              </p:nvSpPr>
              <p:spPr>
                <a:xfrm>
                  <a:off x="7973079" y="5435603"/>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305A2270-A2C8-B64B-4AB1-D986FF16484C}"/>
                    </a:ext>
                  </a:extLst>
                </p:cNvPr>
                <p:cNvSpPr/>
                <p:nvPr/>
              </p:nvSpPr>
              <p:spPr>
                <a:xfrm>
                  <a:off x="7711808" y="4791062"/>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102F583-91B9-3D6C-845D-402CC18F5DFE}"/>
                    </a:ext>
                  </a:extLst>
                </p:cNvPr>
                <p:cNvSpPr/>
                <p:nvPr/>
              </p:nvSpPr>
              <p:spPr>
                <a:xfrm>
                  <a:off x="7921685" y="4146521"/>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1107A416-9AFA-3CB0-1C31-45A89F9516D3}"/>
                    </a:ext>
                  </a:extLst>
                </p:cNvPr>
                <p:cNvSpPr/>
                <p:nvPr/>
              </p:nvSpPr>
              <p:spPr>
                <a:xfrm>
                  <a:off x="8439230" y="380399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989FEBC8-C7DB-5255-12F8-12132EA55C72}"/>
                    </a:ext>
                  </a:extLst>
                </p:cNvPr>
                <p:cNvSpPr/>
                <p:nvPr/>
              </p:nvSpPr>
              <p:spPr>
                <a:xfrm>
                  <a:off x="9116159" y="3753196"/>
                  <a:ext cx="279400" cy="29845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44E07872-E991-A308-8B44-56E9B73F992C}"/>
                    </a:ext>
                  </a:extLst>
                </p:cNvPr>
                <p:cNvCxnSpPr>
                  <a:cxnSpLocks/>
                  <a:stCxn id="13" idx="0"/>
                  <a:endCxn id="20" idx="3"/>
                </p:cNvCxnSpPr>
                <p:nvPr/>
              </p:nvCxnSpPr>
              <p:spPr>
                <a:xfrm flipV="1">
                  <a:off x="8947150" y="4512418"/>
                  <a:ext cx="73401" cy="250082"/>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接连接符 36">
                  <a:extLst>
                    <a:ext uri="{FF2B5EF4-FFF2-40B4-BE49-F238E27FC236}">
                      <a16:creationId xmlns:a16="http://schemas.microsoft.com/office/drawing/2014/main" id="{D5881806-16EB-21FA-C2D1-4241472C0226}"/>
                    </a:ext>
                  </a:extLst>
                </p:cNvPr>
                <p:cNvCxnSpPr>
                  <a:cxnSpLocks/>
                  <a:stCxn id="13" idx="6"/>
                  <a:endCxn id="19" idx="2"/>
                </p:cNvCxnSpPr>
                <p:nvPr/>
              </p:nvCxnSpPr>
              <p:spPr>
                <a:xfrm flipV="1">
                  <a:off x="9086850" y="4802011"/>
                  <a:ext cx="266660" cy="109714"/>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直接连接符 39">
                  <a:extLst>
                    <a:ext uri="{FF2B5EF4-FFF2-40B4-BE49-F238E27FC236}">
                      <a16:creationId xmlns:a16="http://schemas.microsoft.com/office/drawing/2014/main" id="{F86320C4-E019-8FCF-75CA-F844A22BE918}"/>
                    </a:ext>
                  </a:extLst>
                </p:cNvPr>
                <p:cNvCxnSpPr>
                  <a:cxnSpLocks/>
                  <a:stCxn id="13" idx="5"/>
                  <a:endCxn id="18" idx="1"/>
                </p:cNvCxnSpPr>
                <p:nvPr/>
              </p:nvCxnSpPr>
              <p:spPr>
                <a:xfrm>
                  <a:off x="9045933" y="5017243"/>
                  <a:ext cx="298388" cy="226761"/>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直接连接符 42">
                  <a:extLst>
                    <a:ext uri="{FF2B5EF4-FFF2-40B4-BE49-F238E27FC236}">
                      <a16:creationId xmlns:a16="http://schemas.microsoft.com/office/drawing/2014/main" id="{34FB5C3A-BB6D-D79F-0A07-4D25C77CB1FA}"/>
                    </a:ext>
                  </a:extLst>
                </p:cNvPr>
                <p:cNvCxnSpPr>
                  <a:cxnSpLocks/>
                  <a:stCxn id="13" idx="4"/>
                  <a:endCxn id="17" idx="0"/>
                </p:cNvCxnSpPr>
                <p:nvPr/>
              </p:nvCxnSpPr>
              <p:spPr>
                <a:xfrm flipH="1">
                  <a:off x="8858330" y="5060950"/>
                  <a:ext cx="88820" cy="271286"/>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直接连接符 45">
                  <a:extLst>
                    <a:ext uri="{FF2B5EF4-FFF2-40B4-BE49-F238E27FC236}">
                      <a16:creationId xmlns:a16="http://schemas.microsoft.com/office/drawing/2014/main" id="{D00F0F46-0594-BB84-F537-74CCB3276564}"/>
                    </a:ext>
                  </a:extLst>
                </p:cNvPr>
                <p:cNvCxnSpPr>
                  <a:cxnSpLocks/>
                  <a:stCxn id="13" idx="2"/>
                  <a:endCxn id="16" idx="6"/>
                </p:cNvCxnSpPr>
                <p:nvPr/>
              </p:nvCxnSpPr>
              <p:spPr>
                <a:xfrm flipH="1">
                  <a:off x="8540790" y="4911725"/>
                  <a:ext cx="266660" cy="150636"/>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直接连接符 48">
                  <a:extLst>
                    <a:ext uri="{FF2B5EF4-FFF2-40B4-BE49-F238E27FC236}">
                      <a16:creationId xmlns:a16="http://schemas.microsoft.com/office/drawing/2014/main" id="{B9A93D23-97CF-0660-D259-901DD86F0E37}"/>
                    </a:ext>
                  </a:extLst>
                </p:cNvPr>
                <p:cNvCxnSpPr>
                  <a:cxnSpLocks/>
                  <a:stCxn id="13" idx="1"/>
                  <a:endCxn id="15" idx="5"/>
                </p:cNvCxnSpPr>
                <p:nvPr/>
              </p:nvCxnSpPr>
              <p:spPr>
                <a:xfrm flipH="1" flipV="1">
                  <a:off x="8639573" y="4661643"/>
                  <a:ext cx="208794" cy="144564"/>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直接连接符 52">
                  <a:extLst>
                    <a:ext uri="{FF2B5EF4-FFF2-40B4-BE49-F238E27FC236}">
                      <a16:creationId xmlns:a16="http://schemas.microsoft.com/office/drawing/2014/main" id="{1AB495AE-6FEA-1FB1-0202-2AE42811DE6B}"/>
                    </a:ext>
                  </a:extLst>
                </p:cNvPr>
                <p:cNvCxnSpPr>
                  <a:cxnSpLocks/>
                  <a:stCxn id="15" idx="3"/>
                  <a:endCxn id="16" idx="0"/>
                </p:cNvCxnSpPr>
                <p:nvPr/>
              </p:nvCxnSpPr>
              <p:spPr>
                <a:xfrm flipH="1">
                  <a:off x="8401090" y="4661643"/>
                  <a:ext cx="40917" cy="251493"/>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B2182E6A-7ADF-2870-BC97-F5D19DCBAC0C}"/>
                    </a:ext>
                  </a:extLst>
                </p:cNvPr>
                <p:cNvCxnSpPr>
                  <a:cxnSpLocks/>
                  <a:stCxn id="20" idx="2"/>
                  <a:endCxn id="15" idx="7"/>
                </p:cNvCxnSpPr>
                <p:nvPr/>
              </p:nvCxnSpPr>
              <p:spPr>
                <a:xfrm flipH="1">
                  <a:off x="8639573" y="4406900"/>
                  <a:ext cx="340061" cy="43707"/>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直接连接符 58">
                  <a:extLst>
                    <a:ext uri="{FF2B5EF4-FFF2-40B4-BE49-F238E27FC236}">
                      <a16:creationId xmlns:a16="http://schemas.microsoft.com/office/drawing/2014/main" id="{C00E9DB0-26D3-0B34-0464-A157DC4DD563}"/>
                    </a:ext>
                  </a:extLst>
                </p:cNvPr>
                <p:cNvCxnSpPr>
                  <a:cxnSpLocks/>
                  <a:stCxn id="20" idx="5"/>
                  <a:endCxn id="19" idx="1"/>
                </p:cNvCxnSpPr>
                <p:nvPr/>
              </p:nvCxnSpPr>
              <p:spPr>
                <a:xfrm>
                  <a:off x="9218117" y="4512418"/>
                  <a:ext cx="176310" cy="184075"/>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直接连接符 61">
                  <a:extLst>
                    <a:ext uri="{FF2B5EF4-FFF2-40B4-BE49-F238E27FC236}">
                      <a16:creationId xmlns:a16="http://schemas.microsoft.com/office/drawing/2014/main" id="{D3400645-65A2-03D5-F940-FED3251DABBC}"/>
                    </a:ext>
                  </a:extLst>
                </p:cNvPr>
                <p:cNvCxnSpPr>
                  <a:cxnSpLocks/>
                  <a:stCxn id="18" idx="0"/>
                  <a:endCxn id="19" idx="4"/>
                </p:cNvCxnSpPr>
                <p:nvPr/>
              </p:nvCxnSpPr>
              <p:spPr>
                <a:xfrm flipV="1">
                  <a:off x="9443104" y="4951236"/>
                  <a:ext cx="50106" cy="249061"/>
                </a:xfrm>
                <a:prstGeom prst="line">
                  <a:avLst/>
                </a:prstGeom>
                <a:ln w="19050"/>
              </p:spPr>
              <p:style>
                <a:lnRef idx="1">
                  <a:schemeClr val="dk1"/>
                </a:lnRef>
                <a:fillRef idx="0">
                  <a:schemeClr val="dk1"/>
                </a:fillRef>
                <a:effectRef idx="0">
                  <a:schemeClr val="dk1"/>
                </a:effectRef>
                <a:fontRef idx="minor">
                  <a:schemeClr val="tx1"/>
                </a:fontRef>
              </p:style>
            </p:cxnSp>
            <p:cxnSp>
              <p:nvCxnSpPr>
                <p:cNvPr id="65" name="直接连接符 64">
                  <a:extLst>
                    <a:ext uri="{FF2B5EF4-FFF2-40B4-BE49-F238E27FC236}">
                      <a16:creationId xmlns:a16="http://schemas.microsoft.com/office/drawing/2014/main" id="{6370FF0F-3572-E67A-6113-8ABEFDBC12E1}"/>
                    </a:ext>
                  </a:extLst>
                </p:cNvPr>
                <p:cNvCxnSpPr>
                  <a:cxnSpLocks/>
                  <a:stCxn id="17" idx="6"/>
                  <a:endCxn id="18" idx="2"/>
                </p:cNvCxnSpPr>
                <p:nvPr/>
              </p:nvCxnSpPr>
              <p:spPr>
                <a:xfrm flipV="1">
                  <a:off x="8998030" y="5349522"/>
                  <a:ext cx="305374" cy="131939"/>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直接连接符 67">
                  <a:extLst>
                    <a:ext uri="{FF2B5EF4-FFF2-40B4-BE49-F238E27FC236}">
                      <a16:creationId xmlns:a16="http://schemas.microsoft.com/office/drawing/2014/main" id="{F198D94A-2B19-161F-A49F-9DE0852BF873}"/>
                    </a:ext>
                  </a:extLst>
                </p:cNvPr>
                <p:cNvCxnSpPr>
                  <a:cxnSpLocks/>
                  <a:stCxn id="16" idx="5"/>
                  <a:endCxn id="17" idx="1"/>
                </p:cNvCxnSpPr>
                <p:nvPr/>
              </p:nvCxnSpPr>
              <p:spPr>
                <a:xfrm>
                  <a:off x="8499873" y="5167879"/>
                  <a:ext cx="259674" cy="208064"/>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直接连接符 70">
                  <a:extLst>
                    <a:ext uri="{FF2B5EF4-FFF2-40B4-BE49-F238E27FC236}">
                      <a16:creationId xmlns:a16="http://schemas.microsoft.com/office/drawing/2014/main" id="{0FA4F8E3-2867-945B-80E6-9E33DAB03F20}"/>
                    </a:ext>
                  </a:extLst>
                </p:cNvPr>
                <p:cNvCxnSpPr>
                  <a:cxnSpLocks/>
                  <a:stCxn id="26" idx="6"/>
                  <a:endCxn id="17" idx="2"/>
                </p:cNvCxnSpPr>
                <p:nvPr/>
              </p:nvCxnSpPr>
              <p:spPr>
                <a:xfrm flipV="1">
                  <a:off x="8252479" y="5481461"/>
                  <a:ext cx="466151" cy="103367"/>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直接连接符 73">
                  <a:extLst>
                    <a:ext uri="{FF2B5EF4-FFF2-40B4-BE49-F238E27FC236}">
                      <a16:creationId xmlns:a16="http://schemas.microsoft.com/office/drawing/2014/main" id="{1C17B610-921E-672D-8BF3-868F14CF0FF3}"/>
                    </a:ext>
                  </a:extLst>
                </p:cNvPr>
                <p:cNvCxnSpPr>
                  <a:cxnSpLocks/>
                  <a:stCxn id="25" idx="7"/>
                  <a:endCxn id="17" idx="3"/>
                </p:cNvCxnSpPr>
                <p:nvPr/>
              </p:nvCxnSpPr>
              <p:spPr>
                <a:xfrm flipV="1">
                  <a:off x="8677713" y="5586979"/>
                  <a:ext cx="81834" cy="289895"/>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直接连接符 76">
                  <a:extLst>
                    <a:ext uri="{FF2B5EF4-FFF2-40B4-BE49-F238E27FC236}">
                      <a16:creationId xmlns:a16="http://schemas.microsoft.com/office/drawing/2014/main" id="{8566FE8E-7850-ECB7-564A-06B8F5DB2DA3}"/>
                    </a:ext>
                  </a:extLst>
                </p:cNvPr>
                <p:cNvCxnSpPr>
                  <a:cxnSpLocks/>
                  <a:stCxn id="23" idx="1"/>
                  <a:endCxn id="18" idx="5"/>
                </p:cNvCxnSpPr>
                <p:nvPr/>
              </p:nvCxnSpPr>
              <p:spPr>
                <a:xfrm flipH="1" flipV="1">
                  <a:off x="9541887" y="5455040"/>
                  <a:ext cx="304738" cy="99043"/>
                </a:xfrm>
                <a:prstGeom prst="line">
                  <a:avLst/>
                </a:prstGeom>
                <a:ln w="19050"/>
              </p:spPr>
              <p:style>
                <a:lnRef idx="1">
                  <a:schemeClr val="dk1"/>
                </a:lnRef>
                <a:fillRef idx="0">
                  <a:schemeClr val="dk1"/>
                </a:fillRef>
                <a:effectRef idx="0">
                  <a:schemeClr val="dk1"/>
                </a:effectRef>
                <a:fontRef idx="minor">
                  <a:schemeClr val="tx1"/>
                </a:fontRef>
              </p:style>
            </p:cxnSp>
            <p:cxnSp>
              <p:nvCxnSpPr>
                <p:cNvPr id="83" name="直接连接符 82">
                  <a:extLst>
                    <a:ext uri="{FF2B5EF4-FFF2-40B4-BE49-F238E27FC236}">
                      <a16:creationId xmlns:a16="http://schemas.microsoft.com/office/drawing/2014/main" id="{F841738D-1B59-D4BA-BF19-E7FCA23CCABB}"/>
                    </a:ext>
                  </a:extLst>
                </p:cNvPr>
                <p:cNvCxnSpPr>
                  <a:cxnSpLocks/>
                  <a:stCxn id="22" idx="2"/>
                  <a:endCxn id="19" idx="6"/>
                </p:cNvCxnSpPr>
                <p:nvPr/>
              </p:nvCxnSpPr>
              <p:spPr>
                <a:xfrm flipH="1" flipV="1">
                  <a:off x="9632910" y="4802011"/>
                  <a:ext cx="273704" cy="125230"/>
                </a:xfrm>
                <a:prstGeom prst="line">
                  <a:avLst/>
                </a:prstGeom>
                <a:ln w="19050"/>
              </p:spPr>
              <p:style>
                <a:lnRef idx="1">
                  <a:schemeClr val="dk1"/>
                </a:lnRef>
                <a:fillRef idx="0">
                  <a:schemeClr val="dk1"/>
                </a:fillRef>
                <a:effectRef idx="0">
                  <a:schemeClr val="dk1"/>
                </a:effectRef>
                <a:fontRef idx="minor">
                  <a:schemeClr val="tx1"/>
                </a:fontRef>
              </p:style>
            </p:cxnSp>
            <p:cxnSp>
              <p:nvCxnSpPr>
                <p:cNvPr id="86" name="直接连接符 85">
                  <a:extLst>
                    <a:ext uri="{FF2B5EF4-FFF2-40B4-BE49-F238E27FC236}">
                      <a16:creationId xmlns:a16="http://schemas.microsoft.com/office/drawing/2014/main" id="{2044FC30-2374-DB5A-7C1F-9EEBD9758102}"/>
                    </a:ext>
                  </a:extLst>
                </p:cNvPr>
                <p:cNvCxnSpPr>
                  <a:cxnSpLocks/>
                  <a:stCxn id="21" idx="2"/>
                  <a:endCxn id="20" idx="7"/>
                </p:cNvCxnSpPr>
                <p:nvPr/>
              </p:nvCxnSpPr>
              <p:spPr>
                <a:xfrm flipH="1" flipV="1">
                  <a:off x="9218117" y="4301382"/>
                  <a:ext cx="440927" cy="16259"/>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直接连接符 88">
                  <a:extLst>
                    <a:ext uri="{FF2B5EF4-FFF2-40B4-BE49-F238E27FC236}">
                      <a16:creationId xmlns:a16="http://schemas.microsoft.com/office/drawing/2014/main" id="{7DA2BE75-3129-10CE-44A6-399EFB883F55}"/>
                    </a:ext>
                  </a:extLst>
                </p:cNvPr>
                <p:cNvCxnSpPr>
                  <a:cxnSpLocks/>
                  <a:stCxn id="30" idx="4"/>
                  <a:endCxn id="20" idx="0"/>
                </p:cNvCxnSpPr>
                <p:nvPr/>
              </p:nvCxnSpPr>
              <p:spPr>
                <a:xfrm flipH="1">
                  <a:off x="9119334" y="4051646"/>
                  <a:ext cx="136525" cy="206029"/>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直接连接符 92">
                  <a:extLst>
                    <a:ext uri="{FF2B5EF4-FFF2-40B4-BE49-F238E27FC236}">
                      <a16:creationId xmlns:a16="http://schemas.microsoft.com/office/drawing/2014/main" id="{06261A64-B22F-63E2-1179-5FDEDEAF6F92}"/>
                    </a:ext>
                  </a:extLst>
                </p:cNvPr>
                <p:cNvCxnSpPr>
                  <a:cxnSpLocks/>
                  <a:stCxn id="20" idx="1"/>
                  <a:endCxn id="29" idx="5"/>
                </p:cNvCxnSpPr>
                <p:nvPr/>
              </p:nvCxnSpPr>
              <p:spPr>
                <a:xfrm flipH="1" flipV="1">
                  <a:off x="8677713" y="4058739"/>
                  <a:ext cx="342838" cy="242643"/>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直接连接符 95">
                  <a:extLst>
                    <a:ext uri="{FF2B5EF4-FFF2-40B4-BE49-F238E27FC236}">
                      <a16:creationId xmlns:a16="http://schemas.microsoft.com/office/drawing/2014/main" id="{3211C1AF-CF6C-7764-377F-32D29FE35104}"/>
                    </a:ext>
                  </a:extLst>
                </p:cNvPr>
                <p:cNvCxnSpPr>
                  <a:cxnSpLocks/>
                  <a:stCxn id="15" idx="2"/>
                  <a:endCxn id="28" idx="5"/>
                </p:cNvCxnSpPr>
                <p:nvPr/>
              </p:nvCxnSpPr>
              <p:spPr>
                <a:xfrm flipH="1" flipV="1">
                  <a:off x="8160168" y="4401264"/>
                  <a:ext cx="240922" cy="154861"/>
                </a:xfrm>
                <a:prstGeom prst="line">
                  <a:avLst/>
                </a:prstGeom>
                <a:ln w="19050"/>
              </p:spPr>
              <p:style>
                <a:lnRef idx="1">
                  <a:schemeClr val="dk1"/>
                </a:lnRef>
                <a:fillRef idx="0">
                  <a:schemeClr val="dk1"/>
                </a:fillRef>
                <a:effectRef idx="0">
                  <a:schemeClr val="dk1"/>
                </a:effectRef>
                <a:fontRef idx="minor">
                  <a:schemeClr val="tx1"/>
                </a:fontRef>
              </p:style>
            </p:cxnSp>
            <p:cxnSp>
              <p:nvCxnSpPr>
                <p:cNvPr id="100" name="直接连接符 99">
                  <a:extLst>
                    <a:ext uri="{FF2B5EF4-FFF2-40B4-BE49-F238E27FC236}">
                      <a16:creationId xmlns:a16="http://schemas.microsoft.com/office/drawing/2014/main" id="{D931AEB1-B85A-39BD-437F-151FC3F8CA68}"/>
                    </a:ext>
                  </a:extLst>
                </p:cNvPr>
                <p:cNvCxnSpPr>
                  <a:cxnSpLocks/>
                  <a:stCxn id="16" idx="1"/>
                  <a:endCxn id="27" idx="6"/>
                </p:cNvCxnSpPr>
                <p:nvPr/>
              </p:nvCxnSpPr>
              <p:spPr>
                <a:xfrm flipH="1" flipV="1">
                  <a:off x="7991208" y="4940287"/>
                  <a:ext cx="311099" cy="16556"/>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直接连接符 102">
                  <a:extLst>
                    <a:ext uri="{FF2B5EF4-FFF2-40B4-BE49-F238E27FC236}">
                      <a16:creationId xmlns:a16="http://schemas.microsoft.com/office/drawing/2014/main" id="{5C25500C-97D3-7655-DEE7-27B68FEF9BD1}"/>
                    </a:ext>
                  </a:extLst>
                </p:cNvPr>
                <p:cNvCxnSpPr>
                  <a:cxnSpLocks/>
                  <a:stCxn id="26" idx="1"/>
                  <a:endCxn id="27" idx="5"/>
                </p:cNvCxnSpPr>
                <p:nvPr/>
              </p:nvCxnSpPr>
              <p:spPr>
                <a:xfrm flipH="1" flipV="1">
                  <a:off x="7950291" y="5045805"/>
                  <a:ext cx="63705" cy="433505"/>
                </a:xfrm>
                <a:prstGeom prst="line">
                  <a:avLst/>
                </a:prstGeom>
                <a:ln w="19050"/>
              </p:spPr>
              <p:style>
                <a:lnRef idx="1">
                  <a:schemeClr val="dk1"/>
                </a:lnRef>
                <a:fillRef idx="0">
                  <a:schemeClr val="dk1"/>
                </a:fillRef>
                <a:effectRef idx="0">
                  <a:schemeClr val="dk1"/>
                </a:effectRef>
                <a:fontRef idx="minor">
                  <a:schemeClr val="tx1"/>
                </a:fontRef>
              </p:style>
            </p:cxnSp>
            <p:cxnSp>
              <p:nvCxnSpPr>
                <p:cNvPr id="106" name="直接连接符 105">
                  <a:extLst>
                    <a:ext uri="{FF2B5EF4-FFF2-40B4-BE49-F238E27FC236}">
                      <a16:creationId xmlns:a16="http://schemas.microsoft.com/office/drawing/2014/main" id="{14949528-C371-5572-CA05-22B4E8BC1BF4}"/>
                    </a:ext>
                  </a:extLst>
                </p:cNvPr>
                <p:cNvCxnSpPr>
                  <a:cxnSpLocks/>
                  <a:stCxn id="26" idx="5"/>
                  <a:endCxn id="25" idx="1"/>
                </p:cNvCxnSpPr>
                <p:nvPr/>
              </p:nvCxnSpPr>
              <p:spPr>
                <a:xfrm>
                  <a:off x="8211562" y="5690346"/>
                  <a:ext cx="268585" cy="186528"/>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直接连接符 108">
                  <a:extLst>
                    <a:ext uri="{FF2B5EF4-FFF2-40B4-BE49-F238E27FC236}">
                      <a16:creationId xmlns:a16="http://schemas.microsoft.com/office/drawing/2014/main" id="{91600BF1-A4CC-0AFB-3E63-FFCB695A02DB}"/>
                    </a:ext>
                  </a:extLst>
                </p:cNvPr>
                <p:cNvCxnSpPr>
                  <a:cxnSpLocks/>
                  <a:stCxn id="17" idx="5"/>
                  <a:endCxn id="24" idx="1"/>
                </p:cNvCxnSpPr>
                <p:nvPr/>
              </p:nvCxnSpPr>
              <p:spPr>
                <a:xfrm>
                  <a:off x="8957112" y="5586979"/>
                  <a:ext cx="146566" cy="362215"/>
                </a:xfrm>
                <a:prstGeom prst="line">
                  <a:avLst/>
                </a:prstGeom>
                <a:ln w="19050"/>
              </p:spPr>
              <p:style>
                <a:lnRef idx="1">
                  <a:schemeClr val="dk1"/>
                </a:lnRef>
                <a:fillRef idx="0">
                  <a:schemeClr val="dk1"/>
                </a:fillRef>
                <a:effectRef idx="0">
                  <a:schemeClr val="dk1"/>
                </a:effectRef>
                <a:fontRef idx="minor">
                  <a:schemeClr val="tx1"/>
                </a:fontRef>
              </p:style>
            </p:cxnSp>
            <p:cxnSp>
              <p:nvCxnSpPr>
                <p:cNvPr id="112" name="直接连接符 111">
                  <a:extLst>
                    <a:ext uri="{FF2B5EF4-FFF2-40B4-BE49-F238E27FC236}">
                      <a16:creationId xmlns:a16="http://schemas.microsoft.com/office/drawing/2014/main" id="{08472F28-9C96-9909-A86A-710E5DE5D3B9}"/>
                    </a:ext>
                  </a:extLst>
                </p:cNvPr>
                <p:cNvCxnSpPr>
                  <a:cxnSpLocks/>
                  <a:stCxn id="30" idx="1"/>
                  <a:endCxn id="29" idx="7"/>
                </p:cNvCxnSpPr>
                <p:nvPr/>
              </p:nvCxnSpPr>
              <p:spPr>
                <a:xfrm flipH="1">
                  <a:off x="8677713" y="3796903"/>
                  <a:ext cx="479363" cy="50800"/>
                </a:xfrm>
                <a:prstGeom prst="line">
                  <a:avLst/>
                </a:prstGeom>
                <a:ln w="19050"/>
              </p:spPr>
              <p:style>
                <a:lnRef idx="1">
                  <a:schemeClr val="dk1"/>
                </a:lnRef>
                <a:fillRef idx="0">
                  <a:schemeClr val="dk1"/>
                </a:fillRef>
                <a:effectRef idx="0">
                  <a:schemeClr val="dk1"/>
                </a:effectRef>
                <a:fontRef idx="minor">
                  <a:schemeClr val="tx1"/>
                </a:fontRef>
              </p:style>
            </p:cxnSp>
          </p:grpSp>
          <p:sp>
            <p:nvSpPr>
              <p:cNvPr id="118" name="椭圆 117">
                <a:extLst>
                  <a:ext uri="{FF2B5EF4-FFF2-40B4-BE49-F238E27FC236}">
                    <a16:creationId xmlns:a16="http://schemas.microsoft.com/office/drawing/2014/main" id="{BDDAAB7E-B8F3-6453-9727-BA84C08D3E4D}"/>
                  </a:ext>
                </a:extLst>
              </p:cNvPr>
              <p:cNvSpPr/>
              <p:nvPr/>
            </p:nvSpPr>
            <p:spPr>
              <a:xfrm>
                <a:off x="9630952" y="3949377"/>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椭圆 118">
                <a:extLst>
                  <a:ext uri="{FF2B5EF4-FFF2-40B4-BE49-F238E27FC236}">
                    <a16:creationId xmlns:a16="http://schemas.microsoft.com/office/drawing/2014/main" id="{C4789D46-89D8-77C4-E5E8-7CCEF8A87B6B}"/>
                  </a:ext>
                </a:extLst>
              </p:cNvPr>
              <p:cNvSpPr/>
              <p:nvPr/>
            </p:nvSpPr>
            <p:spPr>
              <a:xfrm>
                <a:off x="9950833" y="4552584"/>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 name="椭圆 119">
                <a:extLst>
                  <a:ext uri="{FF2B5EF4-FFF2-40B4-BE49-F238E27FC236}">
                    <a16:creationId xmlns:a16="http://schemas.microsoft.com/office/drawing/2014/main" id="{F55E4E0E-0B5F-7CC8-0214-AFB78D53D59A}"/>
                  </a:ext>
                </a:extLst>
              </p:cNvPr>
              <p:cNvSpPr/>
              <p:nvPr/>
            </p:nvSpPr>
            <p:spPr>
              <a:xfrm>
                <a:off x="10194466" y="527169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 name="椭圆 120">
                <a:extLst>
                  <a:ext uri="{FF2B5EF4-FFF2-40B4-BE49-F238E27FC236}">
                    <a16:creationId xmlns:a16="http://schemas.microsoft.com/office/drawing/2014/main" id="{B30EA7C1-4E82-6CB3-A3DE-DC46B0000276}"/>
                  </a:ext>
                </a:extLst>
              </p:cNvPr>
              <p:cNvSpPr/>
              <p:nvPr/>
            </p:nvSpPr>
            <p:spPr>
              <a:xfrm>
                <a:off x="10486408" y="4813729"/>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2" name="椭圆 121">
                <a:extLst>
                  <a:ext uri="{FF2B5EF4-FFF2-40B4-BE49-F238E27FC236}">
                    <a16:creationId xmlns:a16="http://schemas.microsoft.com/office/drawing/2014/main" id="{826372CC-94D5-D72B-D7DA-53AF9EE66F9F}"/>
                  </a:ext>
                </a:extLst>
              </p:cNvPr>
              <p:cNvSpPr/>
              <p:nvPr/>
            </p:nvSpPr>
            <p:spPr>
              <a:xfrm>
                <a:off x="10429392" y="414781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 name="椭圆 122">
                <a:extLst>
                  <a:ext uri="{FF2B5EF4-FFF2-40B4-BE49-F238E27FC236}">
                    <a16:creationId xmlns:a16="http://schemas.microsoft.com/office/drawing/2014/main" id="{4B147345-C671-5BA8-29AF-782D246BC62A}"/>
                  </a:ext>
                </a:extLst>
              </p:cNvPr>
              <p:cNvSpPr/>
              <p:nvPr/>
            </p:nvSpPr>
            <p:spPr>
              <a:xfrm>
                <a:off x="11059312" y="4429450"/>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4" name="椭圆 123">
                <a:extLst>
                  <a:ext uri="{FF2B5EF4-FFF2-40B4-BE49-F238E27FC236}">
                    <a16:creationId xmlns:a16="http://schemas.microsoft.com/office/drawing/2014/main" id="{785CD150-50C4-C4F8-FA40-841BCCED7FB9}"/>
                  </a:ext>
                </a:extLst>
              </p:cNvPr>
              <p:cNvSpPr/>
              <p:nvPr/>
            </p:nvSpPr>
            <p:spPr>
              <a:xfrm>
                <a:off x="10866194" y="388288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5" name="椭圆 124">
                <a:extLst>
                  <a:ext uri="{FF2B5EF4-FFF2-40B4-BE49-F238E27FC236}">
                    <a16:creationId xmlns:a16="http://schemas.microsoft.com/office/drawing/2014/main" id="{417CFB76-9EC3-9F59-78EE-9A287B8647B9}"/>
                  </a:ext>
                </a:extLst>
              </p:cNvPr>
              <p:cNvSpPr/>
              <p:nvPr/>
            </p:nvSpPr>
            <p:spPr>
              <a:xfrm>
                <a:off x="10944039" y="5277352"/>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6" name="椭圆 125">
                <a:extLst>
                  <a:ext uri="{FF2B5EF4-FFF2-40B4-BE49-F238E27FC236}">
                    <a16:creationId xmlns:a16="http://schemas.microsoft.com/office/drawing/2014/main" id="{2A5FA9F4-5002-9660-7CE9-07614961837C}"/>
                  </a:ext>
                </a:extLst>
              </p:cNvPr>
              <p:cNvSpPr/>
              <p:nvPr/>
            </p:nvSpPr>
            <p:spPr>
              <a:xfrm>
                <a:off x="7338723" y="5727369"/>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7" name="椭圆 126">
                <a:extLst>
                  <a:ext uri="{FF2B5EF4-FFF2-40B4-BE49-F238E27FC236}">
                    <a16:creationId xmlns:a16="http://schemas.microsoft.com/office/drawing/2014/main" id="{DB24F5F0-7DD7-EF2A-3217-6FF0CD5753EC}"/>
                  </a:ext>
                </a:extLst>
              </p:cNvPr>
              <p:cNvSpPr/>
              <p:nvPr/>
            </p:nvSpPr>
            <p:spPr>
              <a:xfrm>
                <a:off x="7056844" y="5102116"/>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8" name="椭圆 127">
                <a:extLst>
                  <a:ext uri="{FF2B5EF4-FFF2-40B4-BE49-F238E27FC236}">
                    <a16:creationId xmlns:a16="http://schemas.microsoft.com/office/drawing/2014/main" id="{57FDE51A-E7AD-6F03-6C36-FF8AAE9451F1}"/>
                  </a:ext>
                </a:extLst>
              </p:cNvPr>
              <p:cNvSpPr/>
              <p:nvPr/>
            </p:nvSpPr>
            <p:spPr>
              <a:xfrm>
                <a:off x="7269745" y="4132766"/>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9" name="椭圆 128">
                <a:extLst>
                  <a:ext uri="{FF2B5EF4-FFF2-40B4-BE49-F238E27FC236}">
                    <a16:creationId xmlns:a16="http://schemas.microsoft.com/office/drawing/2014/main" id="{6076EBFF-9E13-7852-EAD5-48E2F864E9D3}"/>
                  </a:ext>
                </a:extLst>
              </p:cNvPr>
              <p:cNvSpPr/>
              <p:nvPr/>
            </p:nvSpPr>
            <p:spPr>
              <a:xfrm>
                <a:off x="7757349" y="3611180"/>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0" name="椭圆 129">
                <a:extLst>
                  <a:ext uri="{FF2B5EF4-FFF2-40B4-BE49-F238E27FC236}">
                    <a16:creationId xmlns:a16="http://schemas.microsoft.com/office/drawing/2014/main" id="{A2CB250E-3980-9BA5-BBB7-49A27F17F68C}"/>
                  </a:ext>
                </a:extLst>
              </p:cNvPr>
              <p:cNvSpPr/>
              <p:nvPr/>
            </p:nvSpPr>
            <p:spPr>
              <a:xfrm>
                <a:off x="8223500" y="3591023"/>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1" name="椭圆 130">
                <a:extLst>
                  <a:ext uri="{FF2B5EF4-FFF2-40B4-BE49-F238E27FC236}">
                    <a16:creationId xmlns:a16="http://schemas.microsoft.com/office/drawing/2014/main" id="{D447F1F7-1291-7141-08CA-08B49D3D3D24}"/>
                  </a:ext>
                </a:extLst>
              </p:cNvPr>
              <p:cNvSpPr/>
              <p:nvPr/>
            </p:nvSpPr>
            <p:spPr>
              <a:xfrm>
                <a:off x="9212559" y="3485608"/>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2" name="椭圆 131">
                <a:extLst>
                  <a:ext uri="{FF2B5EF4-FFF2-40B4-BE49-F238E27FC236}">
                    <a16:creationId xmlns:a16="http://schemas.microsoft.com/office/drawing/2014/main" id="{9E9CF1D8-7C98-0E69-131C-C9D88635CFD9}"/>
                  </a:ext>
                </a:extLst>
              </p:cNvPr>
              <p:cNvSpPr/>
              <p:nvPr/>
            </p:nvSpPr>
            <p:spPr>
              <a:xfrm>
                <a:off x="7951350" y="6138077"/>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3" name="椭圆 132">
                <a:extLst>
                  <a:ext uri="{FF2B5EF4-FFF2-40B4-BE49-F238E27FC236}">
                    <a16:creationId xmlns:a16="http://schemas.microsoft.com/office/drawing/2014/main" id="{80C61910-92D8-F3FA-57F6-96837DDD98B4}"/>
                  </a:ext>
                </a:extLst>
              </p:cNvPr>
              <p:cNvSpPr/>
              <p:nvPr/>
            </p:nvSpPr>
            <p:spPr>
              <a:xfrm>
                <a:off x="9823304" y="5898253"/>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4" name="椭圆 133">
                <a:extLst>
                  <a:ext uri="{FF2B5EF4-FFF2-40B4-BE49-F238E27FC236}">
                    <a16:creationId xmlns:a16="http://schemas.microsoft.com/office/drawing/2014/main" id="{A62F5340-A332-9C49-3A9F-F1AF4867E5DD}"/>
                  </a:ext>
                </a:extLst>
              </p:cNvPr>
              <p:cNvSpPr/>
              <p:nvPr/>
            </p:nvSpPr>
            <p:spPr>
              <a:xfrm>
                <a:off x="10643129" y="5832645"/>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椭圆 134">
                <a:extLst>
                  <a:ext uri="{FF2B5EF4-FFF2-40B4-BE49-F238E27FC236}">
                    <a16:creationId xmlns:a16="http://schemas.microsoft.com/office/drawing/2014/main" id="{58E9E099-B8B9-A81D-9746-1D069B847A3C}"/>
                  </a:ext>
                </a:extLst>
              </p:cNvPr>
              <p:cNvSpPr/>
              <p:nvPr/>
            </p:nvSpPr>
            <p:spPr>
              <a:xfrm>
                <a:off x="11498650" y="4919899"/>
                <a:ext cx="230545" cy="239824"/>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6" name="直接连接符 135">
                <a:extLst>
                  <a:ext uri="{FF2B5EF4-FFF2-40B4-BE49-F238E27FC236}">
                    <a16:creationId xmlns:a16="http://schemas.microsoft.com/office/drawing/2014/main" id="{76F5B82F-72B5-B55F-43FB-5172B2F67DD0}"/>
                  </a:ext>
                </a:extLst>
              </p:cNvPr>
              <p:cNvCxnSpPr>
                <a:cxnSpLocks/>
                <a:stCxn id="131" idx="2"/>
                <a:endCxn id="130" idx="6"/>
              </p:cNvCxnSpPr>
              <p:nvPr/>
            </p:nvCxnSpPr>
            <p:spPr>
              <a:xfrm flipH="1">
                <a:off x="8454045" y="3605520"/>
                <a:ext cx="758514" cy="105415"/>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直接连接符 138">
                <a:extLst>
                  <a:ext uri="{FF2B5EF4-FFF2-40B4-BE49-F238E27FC236}">
                    <a16:creationId xmlns:a16="http://schemas.microsoft.com/office/drawing/2014/main" id="{6E0F4638-F4F4-93DA-DB4A-540170BC46E6}"/>
                  </a:ext>
                </a:extLst>
              </p:cNvPr>
              <p:cNvCxnSpPr>
                <a:cxnSpLocks/>
                <a:stCxn id="118" idx="6"/>
                <a:endCxn id="124" idx="2"/>
              </p:cNvCxnSpPr>
              <p:nvPr/>
            </p:nvCxnSpPr>
            <p:spPr>
              <a:xfrm flipV="1">
                <a:off x="9861497" y="4002800"/>
                <a:ext cx="1004697" cy="66489"/>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直接连接符 141">
                <a:extLst>
                  <a:ext uri="{FF2B5EF4-FFF2-40B4-BE49-F238E27FC236}">
                    <a16:creationId xmlns:a16="http://schemas.microsoft.com/office/drawing/2014/main" id="{05873814-B6FA-B2BB-3773-24933C6C3FA3}"/>
                  </a:ext>
                </a:extLst>
              </p:cNvPr>
              <p:cNvCxnSpPr>
                <a:cxnSpLocks/>
                <a:stCxn id="119" idx="7"/>
                <a:endCxn id="122" idx="3"/>
              </p:cNvCxnSpPr>
              <p:nvPr/>
            </p:nvCxnSpPr>
            <p:spPr>
              <a:xfrm flipV="1">
                <a:off x="10147615" y="4352521"/>
                <a:ext cx="315540" cy="235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直接连接符 144">
                <a:extLst>
                  <a:ext uri="{FF2B5EF4-FFF2-40B4-BE49-F238E27FC236}">
                    <a16:creationId xmlns:a16="http://schemas.microsoft.com/office/drawing/2014/main" id="{02D409C1-1DDE-E3E0-C9BA-8A61F16AF927}"/>
                  </a:ext>
                </a:extLst>
              </p:cNvPr>
              <p:cNvCxnSpPr>
                <a:cxnSpLocks/>
                <a:stCxn id="122" idx="6"/>
                <a:endCxn id="123" idx="1"/>
              </p:cNvCxnSpPr>
              <p:nvPr/>
            </p:nvCxnSpPr>
            <p:spPr>
              <a:xfrm>
                <a:off x="10659937" y="4267730"/>
                <a:ext cx="433138" cy="196841"/>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直接连接符 147">
                <a:extLst>
                  <a:ext uri="{FF2B5EF4-FFF2-40B4-BE49-F238E27FC236}">
                    <a16:creationId xmlns:a16="http://schemas.microsoft.com/office/drawing/2014/main" id="{817E929E-3531-3371-4101-124F93DC4487}"/>
                  </a:ext>
                </a:extLst>
              </p:cNvPr>
              <p:cNvCxnSpPr>
                <a:cxnSpLocks/>
                <a:stCxn id="124" idx="5"/>
                <a:endCxn id="123" idx="0"/>
              </p:cNvCxnSpPr>
              <p:nvPr/>
            </p:nvCxnSpPr>
            <p:spPr>
              <a:xfrm>
                <a:off x="11062976" y="4087591"/>
                <a:ext cx="111609" cy="341859"/>
              </a:xfrm>
              <a:prstGeom prst="line">
                <a:avLst/>
              </a:prstGeom>
              <a:ln w="19050"/>
            </p:spPr>
            <p:style>
              <a:lnRef idx="1">
                <a:schemeClr val="dk1"/>
              </a:lnRef>
              <a:fillRef idx="0">
                <a:schemeClr val="dk1"/>
              </a:fillRef>
              <a:effectRef idx="0">
                <a:schemeClr val="dk1"/>
              </a:effectRef>
              <a:fontRef idx="minor">
                <a:schemeClr val="tx1"/>
              </a:fontRef>
            </p:style>
          </p:cxnSp>
          <p:cxnSp>
            <p:nvCxnSpPr>
              <p:cNvPr id="151" name="直接连接符 150">
                <a:extLst>
                  <a:ext uri="{FF2B5EF4-FFF2-40B4-BE49-F238E27FC236}">
                    <a16:creationId xmlns:a16="http://schemas.microsoft.com/office/drawing/2014/main" id="{8CEFC292-92F1-56E6-8C9C-AC9304EE3DF8}"/>
                  </a:ext>
                </a:extLst>
              </p:cNvPr>
              <p:cNvCxnSpPr>
                <a:cxnSpLocks/>
                <a:stCxn id="123" idx="4"/>
                <a:endCxn id="125" idx="0"/>
              </p:cNvCxnSpPr>
              <p:nvPr/>
            </p:nvCxnSpPr>
            <p:spPr>
              <a:xfrm flipH="1">
                <a:off x="11059312" y="4669274"/>
                <a:ext cx="115273" cy="608078"/>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直接连接符 153">
                <a:extLst>
                  <a:ext uri="{FF2B5EF4-FFF2-40B4-BE49-F238E27FC236}">
                    <a16:creationId xmlns:a16="http://schemas.microsoft.com/office/drawing/2014/main" id="{7EF3075A-35A9-3395-DAD0-6A64DB7FEF8D}"/>
                  </a:ext>
                </a:extLst>
              </p:cNvPr>
              <p:cNvCxnSpPr>
                <a:cxnSpLocks/>
                <a:stCxn id="125" idx="3"/>
                <a:endCxn id="134" idx="7"/>
              </p:cNvCxnSpPr>
              <p:nvPr/>
            </p:nvCxnSpPr>
            <p:spPr>
              <a:xfrm flipH="1">
                <a:off x="10839911" y="5482055"/>
                <a:ext cx="137891" cy="385711"/>
              </a:xfrm>
              <a:prstGeom prst="line">
                <a:avLst/>
              </a:prstGeom>
              <a:ln w="19050"/>
            </p:spPr>
            <p:style>
              <a:lnRef idx="1">
                <a:schemeClr val="dk1"/>
              </a:lnRef>
              <a:fillRef idx="0">
                <a:schemeClr val="dk1"/>
              </a:fillRef>
              <a:effectRef idx="0">
                <a:schemeClr val="dk1"/>
              </a:effectRef>
              <a:fontRef idx="minor">
                <a:schemeClr val="tx1"/>
              </a:fontRef>
            </p:style>
          </p:cxnSp>
          <p:cxnSp>
            <p:nvCxnSpPr>
              <p:cNvPr id="157" name="直接连接符 156">
                <a:extLst>
                  <a:ext uri="{FF2B5EF4-FFF2-40B4-BE49-F238E27FC236}">
                    <a16:creationId xmlns:a16="http://schemas.microsoft.com/office/drawing/2014/main" id="{E00E37D7-9E03-9F35-0C49-DBCB457B4C81}"/>
                  </a:ext>
                </a:extLst>
              </p:cNvPr>
              <p:cNvCxnSpPr>
                <a:cxnSpLocks/>
                <a:stCxn id="134" idx="1"/>
                <a:endCxn id="120" idx="5"/>
              </p:cNvCxnSpPr>
              <p:nvPr/>
            </p:nvCxnSpPr>
            <p:spPr>
              <a:xfrm flipH="1" flipV="1">
                <a:off x="10391248" y="5476401"/>
                <a:ext cx="285644" cy="391365"/>
              </a:xfrm>
              <a:prstGeom prst="line">
                <a:avLst/>
              </a:prstGeom>
              <a:ln w="19050"/>
            </p:spPr>
            <p:style>
              <a:lnRef idx="1">
                <a:schemeClr val="dk1"/>
              </a:lnRef>
              <a:fillRef idx="0">
                <a:schemeClr val="dk1"/>
              </a:fillRef>
              <a:effectRef idx="0">
                <a:schemeClr val="dk1"/>
              </a:effectRef>
              <a:fontRef idx="minor">
                <a:schemeClr val="tx1"/>
              </a:fontRef>
            </p:style>
          </p:cxnSp>
          <p:cxnSp>
            <p:nvCxnSpPr>
              <p:cNvPr id="160" name="直接连接符 159">
                <a:extLst>
                  <a:ext uri="{FF2B5EF4-FFF2-40B4-BE49-F238E27FC236}">
                    <a16:creationId xmlns:a16="http://schemas.microsoft.com/office/drawing/2014/main" id="{59114F22-52F3-95CF-5880-67842A758452}"/>
                  </a:ext>
                </a:extLst>
              </p:cNvPr>
              <p:cNvCxnSpPr>
                <a:cxnSpLocks/>
                <a:stCxn id="133" idx="7"/>
                <a:endCxn id="120" idx="3"/>
              </p:cNvCxnSpPr>
              <p:nvPr/>
            </p:nvCxnSpPr>
            <p:spPr>
              <a:xfrm flipV="1">
                <a:off x="10020086" y="5476401"/>
                <a:ext cx="208143" cy="456973"/>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直接连接符 162">
                <a:extLst>
                  <a:ext uri="{FF2B5EF4-FFF2-40B4-BE49-F238E27FC236}">
                    <a16:creationId xmlns:a16="http://schemas.microsoft.com/office/drawing/2014/main" id="{394FA5A7-6808-E23A-6338-5FD3C9474AE2}"/>
                  </a:ext>
                </a:extLst>
              </p:cNvPr>
              <p:cNvCxnSpPr>
                <a:cxnSpLocks/>
                <a:stCxn id="23" idx="5"/>
                <a:endCxn id="133" idx="1"/>
              </p:cNvCxnSpPr>
              <p:nvPr/>
            </p:nvCxnSpPr>
            <p:spPr>
              <a:xfrm>
                <a:off x="9547820" y="5640779"/>
                <a:ext cx="309247" cy="292595"/>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直接连接符 165">
                <a:extLst>
                  <a:ext uri="{FF2B5EF4-FFF2-40B4-BE49-F238E27FC236}">
                    <a16:creationId xmlns:a16="http://schemas.microsoft.com/office/drawing/2014/main" id="{7CAC13E5-DE8B-8474-D670-790F237BBED1}"/>
                  </a:ext>
                </a:extLst>
              </p:cNvPr>
              <p:cNvCxnSpPr>
                <a:cxnSpLocks/>
                <a:stCxn id="119" idx="4"/>
                <a:endCxn id="133" idx="0"/>
              </p:cNvCxnSpPr>
              <p:nvPr/>
            </p:nvCxnSpPr>
            <p:spPr>
              <a:xfrm flipH="1">
                <a:off x="9938577" y="4792408"/>
                <a:ext cx="127529" cy="1105845"/>
              </a:xfrm>
              <a:prstGeom prst="line">
                <a:avLst/>
              </a:prstGeom>
              <a:ln w="19050"/>
            </p:spPr>
            <p:style>
              <a:lnRef idx="1">
                <a:schemeClr val="dk1"/>
              </a:lnRef>
              <a:fillRef idx="0">
                <a:schemeClr val="dk1"/>
              </a:fillRef>
              <a:effectRef idx="0">
                <a:schemeClr val="dk1"/>
              </a:effectRef>
              <a:fontRef idx="minor">
                <a:schemeClr val="tx1"/>
              </a:fontRef>
            </p:style>
          </p:cxnSp>
          <p:cxnSp>
            <p:nvCxnSpPr>
              <p:cNvPr id="169" name="直接连接符 168">
                <a:extLst>
                  <a:ext uri="{FF2B5EF4-FFF2-40B4-BE49-F238E27FC236}">
                    <a16:creationId xmlns:a16="http://schemas.microsoft.com/office/drawing/2014/main" id="{2F08C239-462D-2F0B-5EDC-F0D1A5E5411D}"/>
                  </a:ext>
                </a:extLst>
              </p:cNvPr>
              <p:cNvCxnSpPr>
                <a:cxnSpLocks/>
                <a:stCxn id="119" idx="3"/>
                <a:endCxn id="22" idx="6"/>
              </p:cNvCxnSpPr>
              <p:nvPr/>
            </p:nvCxnSpPr>
            <p:spPr>
              <a:xfrm flipH="1">
                <a:off x="9664845" y="4757287"/>
                <a:ext cx="319751" cy="210202"/>
              </a:xfrm>
              <a:prstGeom prst="line">
                <a:avLst/>
              </a:prstGeom>
              <a:ln w="19050"/>
            </p:spPr>
            <p:style>
              <a:lnRef idx="1">
                <a:schemeClr val="dk1"/>
              </a:lnRef>
              <a:fillRef idx="0">
                <a:schemeClr val="dk1"/>
              </a:fillRef>
              <a:effectRef idx="0">
                <a:schemeClr val="dk1"/>
              </a:effectRef>
              <a:fontRef idx="minor">
                <a:schemeClr val="tx1"/>
              </a:fontRef>
            </p:style>
          </p:cxnSp>
          <p:cxnSp>
            <p:nvCxnSpPr>
              <p:cNvPr id="172" name="直接连接符 171">
                <a:extLst>
                  <a:ext uri="{FF2B5EF4-FFF2-40B4-BE49-F238E27FC236}">
                    <a16:creationId xmlns:a16="http://schemas.microsoft.com/office/drawing/2014/main" id="{CE730620-E5FF-7973-345C-3C94E424899C}"/>
                  </a:ext>
                </a:extLst>
              </p:cNvPr>
              <p:cNvCxnSpPr>
                <a:cxnSpLocks/>
                <a:stCxn id="121" idx="7"/>
                <a:endCxn id="123" idx="3"/>
              </p:cNvCxnSpPr>
              <p:nvPr/>
            </p:nvCxnSpPr>
            <p:spPr>
              <a:xfrm flipV="1">
                <a:off x="10683190" y="4634153"/>
                <a:ext cx="409885" cy="214697"/>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直接连接符 174">
                <a:extLst>
                  <a:ext uri="{FF2B5EF4-FFF2-40B4-BE49-F238E27FC236}">
                    <a16:creationId xmlns:a16="http://schemas.microsoft.com/office/drawing/2014/main" id="{E4B1EA72-637B-45DC-1005-B6409610EDCB}"/>
                  </a:ext>
                </a:extLst>
              </p:cNvPr>
              <p:cNvCxnSpPr>
                <a:cxnSpLocks/>
                <a:stCxn id="30" idx="6"/>
                <a:endCxn id="118" idx="2"/>
              </p:cNvCxnSpPr>
              <p:nvPr/>
            </p:nvCxnSpPr>
            <p:spPr>
              <a:xfrm flipV="1">
                <a:off x="9012608" y="4069289"/>
                <a:ext cx="618344" cy="74691"/>
              </a:xfrm>
              <a:prstGeom prst="line">
                <a:avLst/>
              </a:prstGeom>
              <a:ln w="19050"/>
            </p:spPr>
            <p:style>
              <a:lnRef idx="1">
                <a:schemeClr val="dk1"/>
              </a:lnRef>
              <a:fillRef idx="0">
                <a:schemeClr val="dk1"/>
              </a:fillRef>
              <a:effectRef idx="0">
                <a:schemeClr val="dk1"/>
              </a:effectRef>
              <a:fontRef idx="minor">
                <a:schemeClr val="tx1"/>
              </a:fontRef>
            </p:style>
          </p:cxnSp>
          <p:cxnSp>
            <p:nvCxnSpPr>
              <p:cNvPr id="179" name="直接连接符 178">
                <a:extLst>
                  <a:ext uri="{FF2B5EF4-FFF2-40B4-BE49-F238E27FC236}">
                    <a16:creationId xmlns:a16="http://schemas.microsoft.com/office/drawing/2014/main" id="{2BBAE9F4-000A-FB1A-AEEB-6E1C0EFE4C34}"/>
                  </a:ext>
                </a:extLst>
              </p:cNvPr>
              <p:cNvCxnSpPr>
                <a:cxnSpLocks/>
                <a:stCxn id="131" idx="5"/>
                <a:endCxn id="118" idx="1"/>
              </p:cNvCxnSpPr>
              <p:nvPr/>
            </p:nvCxnSpPr>
            <p:spPr>
              <a:xfrm>
                <a:off x="9409341" y="3690311"/>
                <a:ext cx="255374" cy="294187"/>
              </a:xfrm>
              <a:prstGeom prst="line">
                <a:avLst/>
              </a:prstGeom>
              <a:ln w="19050"/>
            </p:spPr>
            <p:style>
              <a:lnRef idx="1">
                <a:schemeClr val="dk1"/>
              </a:lnRef>
              <a:fillRef idx="0">
                <a:schemeClr val="dk1"/>
              </a:fillRef>
              <a:effectRef idx="0">
                <a:schemeClr val="dk1"/>
              </a:effectRef>
              <a:fontRef idx="minor">
                <a:schemeClr val="tx1"/>
              </a:fontRef>
            </p:style>
          </p:cxnSp>
          <p:cxnSp>
            <p:nvCxnSpPr>
              <p:cNvPr id="182" name="直接连接符 181">
                <a:extLst>
                  <a:ext uri="{FF2B5EF4-FFF2-40B4-BE49-F238E27FC236}">
                    <a16:creationId xmlns:a16="http://schemas.microsoft.com/office/drawing/2014/main" id="{D178D763-D5EC-1DF1-9A53-3F7BA66F4B03}"/>
                  </a:ext>
                </a:extLst>
              </p:cNvPr>
              <p:cNvCxnSpPr>
                <a:cxnSpLocks/>
                <a:stCxn id="129" idx="5"/>
                <a:endCxn id="29" idx="1"/>
              </p:cNvCxnSpPr>
              <p:nvPr/>
            </p:nvCxnSpPr>
            <p:spPr>
              <a:xfrm>
                <a:off x="7954131" y="3815883"/>
                <a:ext cx="303132" cy="284127"/>
              </a:xfrm>
              <a:prstGeom prst="line">
                <a:avLst/>
              </a:prstGeom>
              <a:ln w="19050"/>
            </p:spPr>
            <p:style>
              <a:lnRef idx="1">
                <a:schemeClr val="dk1"/>
              </a:lnRef>
              <a:fillRef idx="0">
                <a:schemeClr val="dk1"/>
              </a:fillRef>
              <a:effectRef idx="0">
                <a:schemeClr val="dk1"/>
              </a:effectRef>
              <a:fontRef idx="minor">
                <a:schemeClr val="tx1"/>
              </a:fontRef>
            </p:style>
          </p:cxnSp>
          <p:cxnSp>
            <p:nvCxnSpPr>
              <p:cNvPr id="185" name="直接连接符 184">
                <a:extLst>
                  <a:ext uri="{FF2B5EF4-FFF2-40B4-BE49-F238E27FC236}">
                    <a16:creationId xmlns:a16="http://schemas.microsoft.com/office/drawing/2014/main" id="{10270FCC-4FDE-93F4-188A-8D2A37266FB2}"/>
                  </a:ext>
                </a:extLst>
              </p:cNvPr>
              <p:cNvCxnSpPr>
                <a:cxnSpLocks/>
                <a:stCxn id="128" idx="6"/>
                <a:endCxn id="28" idx="1"/>
              </p:cNvCxnSpPr>
              <p:nvPr/>
            </p:nvCxnSpPr>
            <p:spPr>
              <a:xfrm>
                <a:off x="7500290" y="4252678"/>
                <a:ext cx="329925" cy="122573"/>
              </a:xfrm>
              <a:prstGeom prst="line">
                <a:avLst/>
              </a:prstGeom>
              <a:ln w="19050"/>
            </p:spPr>
            <p:style>
              <a:lnRef idx="1">
                <a:schemeClr val="dk1"/>
              </a:lnRef>
              <a:fillRef idx="0">
                <a:schemeClr val="dk1"/>
              </a:fillRef>
              <a:effectRef idx="0">
                <a:schemeClr val="dk1"/>
              </a:effectRef>
              <a:fontRef idx="minor">
                <a:schemeClr val="tx1"/>
              </a:fontRef>
            </p:style>
          </p:cxnSp>
          <p:cxnSp>
            <p:nvCxnSpPr>
              <p:cNvPr id="188" name="直接连接符 187">
                <a:extLst>
                  <a:ext uri="{FF2B5EF4-FFF2-40B4-BE49-F238E27FC236}">
                    <a16:creationId xmlns:a16="http://schemas.microsoft.com/office/drawing/2014/main" id="{71133B6C-64A8-9606-F6C5-B5A51C82C734}"/>
                  </a:ext>
                </a:extLst>
              </p:cNvPr>
              <p:cNvCxnSpPr>
                <a:cxnSpLocks/>
                <a:stCxn id="127" idx="0"/>
                <a:endCxn id="128" idx="4"/>
              </p:cNvCxnSpPr>
              <p:nvPr/>
            </p:nvCxnSpPr>
            <p:spPr>
              <a:xfrm flipV="1">
                <a:off x="7172117" y="4372590"/>
                <a:ext cx="212901" cy="729526"/>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直接连接符 190">
                <a:extLst>
                  <a:ext uri="{FF2B5EF4-FFF2-40B4-BE49-F238E27FC236}">
                    <a16:creationId xmlns:a16="http://schemas.microsoft.com/office/drawing/2014/main" id="{DBCAC65B-37D2-BB69-922F-A4F6C1CBB457}"/>
                  </a:ext>
                </a:extLst>
              </p:cNvPr>
              <p:cNvCxnSpPr>
                <a:cxnSpLocks/>
                <a:stCxn id="126" idx="0"/>
                <a:endCxn id="27" idx="3"/>
              </p:cNvCxnSpPr>
              <p:nvPr/>
            </p:nvCxnSpPr>
            <p:spPr>
              <a:xfrm flipV="1">
                <a:off x="7453996" y="5062764"/>
                <a:ext cx="203041" cy="664605"/>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直接连接符 193">
                <a:extLst>
                  <a:ext uri="{FF2B5EF4-FFF2-40B4-BE49-F238E27FC236}">
                    <a16:creationId xmlns:a16="http://schemas.microsoft.com/office/drawing/2014/main" id="{14432FD1-6B7B-92D6-AEC6-739BA7B0E989}"/>
                  </a:ext>
                </a:extLst>
              </p:cNvPr>
              <p:cNvCxnSpPr>
                <a:cxnSpLocks/>
                <a:stCxn id="126" idx="7"/>
                <a:endCxn id="26" idx="3"/>
              </p:cNvCxnSpPr>
              <p:nvPr/>
            </p:nvCxnSpPr>
            <p:spPr>
              <a:xfrm flipV="1">
                <a:off x="7535505" y="5580694"/>
                <a:ext cx="337117" cy="181796"/>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直接连接符 196">
                <a:extLst>
                  <a:ext uri="{FF2B5EF4-FFF2-40B4-BE49-F238E27FC236}">
                    <a16:creationId xmlns:a16="http://schemas.microsoft.com/office/drawing/2014/main" id="{4BB2F72E-D550-3A49-FC2F-CAEFCDEEE8D4}"/>
                  </a:ext>
                </a:extLst>
              </p:cNvPr>
              <p:cNvCxnSpPr>
                <a:cxnSpLocks/>
                <a:stCxn id="132" idx="0"/>
                <a:endCxn id="25" idx="3"/>
              </p:cNvCxnSpPr>
              <p:nvPr/>
            </p:nvCxnSpPr>
            <p:spPr>
              <a:xfrm flipV="1">
                <a:off x="8066623" y="5900162"/>
                <a:ext cx="190640" cy="237915"/>
              </a:xfrm>
              <a:prstGeom prst="line">
                <a:avLst/>
              </a:prstGeom>
              <a:ln w="19050"/>
            </p:spPr>
            <p:style>
              <a:lnRef idx="1">
                <a:schemeClr val="dk1"/>
              </a:lnRef>
              <a:fillRef idx="0">
                <a:schemeClr val="dk1"/>
              </a:fillRef>
              <a:effectRef idx="0">
                <a:schemeClr val="dk1"/>
              </a:effectRef>
              <a:fontRef idx="minor">
                <a:schemeClr val="tx1"/>
              </a:fontRef>
            </p:style>
          </p:cxnSp>
          <p:cxnSp>
            <p:nvCxnSpPr>
              <p:cNvPr id="200" name="直接连接符 199">
                <a:extLst>
                  <a:ext uri="{FF2B5EF4-FFF2-40B4-BE49-F238E27FC236}">
                    <a16:creationId xmlns:a16="http://schemas.microsoft.com/office/drawing/2014/main" id="{666B4681-2F7B-ADEC-6AED-A901374B05BE}"/>
                  </a:ext>
                </a:extLst>
              </p:cNvPr>
              <p:cNvCxnSpPr>
                <a:cxnSpLocks/>
                <a:stCxn id="125" idx="7"/>
                <a:endCxn id="135" idx="3"/>
              </p:cNvCxnSpPr>
              <p:nvPr/>
            </p:nvCxnSpPr>
            <p:spPr>
              <a:xfrm flipV="1">
                <a:off x="11140821" y="5124602"/>
                <a:ext cx="391592" cy="187871"/>
              </a:xfrm>
              <a:prstGeom prst="line">
                <a:avLst/>
              </a:prstGeom>
              <a:ln w="1905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04" name="文本框 203">
                  <a:extLst>
                    <a:ext uri="{FF2B5EF4-FFF2-40B4-BE49-F238E27FC236}">
                      <a16:creationId xmlns:a16="http://schemas.microsoft.com/office/drawing/2014/main" id="{1EC8392D-21EF-6B69-5068-0F372CF4A6CF}"/>
                    </a:ext>
                  </a:extLst>
                </p:cNvPr>
                <p:cNvSpPr txBox="1"/>
                <p:nvPr/>
              </p:nvSpPr>
              <p:spPr>
                <a:xfrm>
                  <a:off x="7057208" y="5968511"/>
                  <a:ext cx="1656031"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nodes with </a:t>
                  </a:r>
                  <a14:m>
                    <m:oMath xmlns:m="http://schemas.openxmlformats.org/officeDocument/2006/math">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=2</m:t>
                      </m:r>
                    </m:oMath>
                  </a14:m>
                  <a:endParaRPr lang="zh-CN" altLang="en-US" sz="1600" dirty="0">
                    <a:latin typeface="Calibri" panose="020F0502020204030204" pitchFamily="34" charset="0"/>
                    <a:cs typeface="Calibri" panose="020F0502020204030204" pitchFamily="34" charset="0"/>
                  </a:endParaRPr>
                </a:p>
              </p:txBody>
            </p:sp>
          </mc:Choice>
          <mc:Fallback xmlns="">
            <p:sp>
              <p:nvSpPr>
                <p:cNvPr id="204" name="文本框 203">
                  <a:extLst>
                    <a:ext uri="{FF2B5EF4-FFF2-40B4-BE49-F238E27FC236}">
                      <a16:creationId xmlns:a16="http://schemas.microsoft.com/office/drawing/2014/main" id="{1EC8392D-21EF-6B69-5068-0F372CF4A6CF}"/>
                    </a:ext>
                  </a:extLst>
                </p:cNvPr>
                <p:cNvSpPr txBox="1">
                  <a:spLocks noRot="1" noChangeAspect="1" noMove="1" noResize="1" noEditPoints="1" noAdjustHandles="1" noChangeArrowheads="1" noChangeShapeType="1" noTextEdit="1"/>
                </p:cNvSpPr>
                <p:nvPr/>
              </p:nvSpPr>
              <p:spPr>
                <a:xfrm>
                  <a:off x="7057208" y="5968511"/>
                  <a:ext cx="1656031" cy="338554"/>
                </a:xfrm>
                <a:prstGeom prst="rect">
                  <a:avLst/>
                </a:prstGeom>
                <a:blipFill>
                  <a:blip r:embed="rId5"/>
                  <a:stretch>
                    <a:fillRect l="-2214" t="-5357" b="-21429"/>
                  </a:stretch>
                </a:blipFill>
              </p:spPr>
              <p:txBody>
                <a:bodyPr/>
                <a:lstStyle/>
                <a:p>
                  <a:r>
                    <a:rPr lang="zh-CN" altLang="en-US">
                      <a:noFill/>
                    </a:rPr>
                    <a:t> </a:t>
                  </a:r>
                </a:p>
              </p:txBody>
            </p:sp>
          </mc:Fallback>
        </mc:AlternateContent>
        <p:cxnSp>
          <p:nvCxnSpPr>
            <p:cNvPr id="206" name="直接连接符 205">
              <a:extLst>
                <a:ext uri="{FF2B5EF4-FFF2-40B4-BE49-F238E27FC236}">
                  <a16:creationId xmlns:a16="http://schemas.microsoft.com/office/drawing/2014/main" id="{C6F84EEF-5306-3D74-7A7E-4A64C8C175C8}"/>
                </a:ext>
              </a:extLst>
            </p:cNvPr>
            <p:cNvCxnSpPr>
              <a:cxnSpLocks/>
            </p:cNvCxnSpPr>
            <p:nvPr/>
          </p:nvCxnSpPr>
          <p:spPr>
            <a:xfrm flipH="1">
              <a:off x="8147501" y="5349464"/>
              <a:ext cx="167652" cy="685171"/>
            </a:xfrm>
            <a:prstGeom prst="line">
              <a:avLst/>
            </a:prstGeom>
            <a:ln w="57150">
              <a:solidFill>
                <a:schemeClr val="accent6">
                  <a:lumMod val="20000"/>
                  <a:lumOff val="80000"/>
                </a:schemeClr>
              </a:solidFill>
              <a:headEnd type="none" w="lg" len="med"/>
              <a:tailEnd type="triangle"/>
            </a:ln>
          </p:spPr>
          <p:style>
            <a:lnRef idx="1">
              <a:schemeClr val="accent6"/>
            </a:lnRef>
            <a:fillRef idx="0">
              <a:schemeClr val="accent6"/>
            </a:fillRef>
            <a:effectRef idx="0">
              <a:schemeClr val="accent6"/>
            </a:effectRef>
            <a:fontRef idx="minor">
              <a:schemeClr val="tx1"/>
            </a:fontRef>
          </p:style>
        </p:cxnSp>
        <p:cxnSp>
          <p:nvCxnSpPr>
            <p:cNvPr id="208" name="直接连接符 207">
              <a:extLst>
                <a:ext uri="{FF2B5EF4-FFF2-40B4-BE49-F238E27FC236}">
                  <a16:creationId xmlns:a16="http://schemas.microsoft.com/office/drawing/2014/main" id="{81B5410E-F4A7-0DFE-C4E3-222B88D4D56F}"/>
                </a:ext>
              </a:extLst>
            </p:cNvPr>
            <p:cNvCxnSpPr>
              <a:cxnSpLocks/>
            </p:cNvCxnSpPr>
            <p:nvPr/>
          </p:nvCxnSpPr>
          <p:spPr>
            <a:xfrm>
              <a:off x="9062864" y="5151162"/>
              <a:ext cx="562733" cy="872633"/>
            </a:xfrm>
            <a:prstGeom prst="line">
              <a:avLst/>
            </a:prstGeom>
            <a:ln w="57150">
              <a:solidFill>
                <a:schemeClr val="accent6">
                  <a:lumMod val="40000"/>
                  <a:lumOff val="60000"/>
                </a:schemeClr>
              </a:solidFill>
              <a:headEnd type="none" w="lg"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19" name="文本框 218">
                  <a:extLst>
                    <a:ext uri="{FF2B5EF4-FFF2-40B4-BE49-F238E27FC236}">
                      <a16:creationId xmlns:a16="http://schemas.microsoft.com/office/drawing/2014/main" id="{9707E656-B1DF-528C-7DC3-A6A0451A97C3}"/>
                    </a:ext>
                  </a:extLst>
                </p:cNvPr>
                <p:cNvSpPr txBox="1"/>
                <p:nvPr/>
              </p:nvSpPr>
              <p:spPr>
                <a:xfrm>
                  <a:off x="9283277" y="5939295"/>
                  <a:ext cx="1656031"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nodes with </a:t>
                  </a:r>
                  <a14:m>
                    <m:oMath xmlns:m="http://schemas.openxmlformats.org/officeDocument/2006/math">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oMath>
                  </a14:m>
                  <a:endParaRPr lang="zh-CN" altLang="en-US" sz="1600" dirty="0">
                    <a:latin typeface="Calibri" panose="020F0502020204030204" pitchFamily="34" charset="0"/>
                    <a:cs typeface="Calibri" panose="020F0502020204030204" pitchFamily="34" charset="0"/>
                  </a:endParaRPr>
                </a:p>
              </p:txBody>
            </p:sp>
          </mc:Choice>
          <mc:Fallback xmlns="">
            <p:sp>
              <p:nvSpPr>
                <p:cNvPr id="219" name="文本框 218">
                  <a:extLst>
                    <a:ext uri="{FF2B5EF4-FFF2-40B4-BE49-F238E27FC236}">
                      <a16:creationId xmlns:a16="http://schemas.microsoft.com/office/drawing/2014/main" id="{9707E656-B1DF-528C-7DC3-A6A0451A97C3}"/>
                    </a:ext>
                  </a:extLst>
                </p:cNvPr>
                <p:cNvSpPr txBox="1">
                  <a:spLocks noRot="1" noChangeAspect="1" noMove="1" noResize="1" noEditPoints="1" noAdjustHandles="1" noChangeArrowheads="1" noChangeShapeType="1" noTextEdit="1"/>
                </p:cNvSpPr>
                <p:nvPr/>
              </p:nvSpPr>
              <p:spPr>
                <a:xfrm>
                  <a:off x="9283277" y="5939295"/>
                  <a:ext cx="1656031" cy="338554"/>
                </a:xfrm>
                <a:prstGeom prst="rect">
                  <a:avLst/>
                </a:prstGeom>
                <a:blipFill>
                  <a:blip r:embed="rId6"/>
                  <a:stretch>
                    <a:fillRect l="-2206" t="-5357" b="-21429"/>
                  </a:stretch>
                </a:blipFill>
              </p:spPr>
              <p:txBody>
                <a:bodyPr/>
                <a:lstStyle/>
                <a:p>
                  <a:r>
                    <a:rPr lang="zh-CN" altLang="en-US">
                      <a:noFill/>
                    </a:rPr>
                    <a:t> </a:t>
                  </a:r>
                </a:p>
              </p:txBody>
            </p:sp>
          </mc:Fallback>
        </mc:AlternateContent>
      </p:grpSp>
      <p:sp>
        <p:nvSpPr>
          <p:cNvPr id="3" name="右大括号 2">
            <a:extLst>
              <a:ext uri="{FF2B5EF4-FFF2-40B4-BE49-F238E27FC236}">
                <a16:creationId xmlns:a16="http://schemas.microsoft.com/office/drawing/2014/main" id="{C1071A11-AF52-D9C7-7DF2-4672CCC0A804}"/>
              </a:ext>
            </a:extLst>
          </p:cNvPr>
          <p:cNvSpPr/>
          <p:nvPr/>
        </p:nvSpPr>
        <p:spPr>
          <a:xfrm rot="5400000">
            <a:off x="9030592" y="2009170"/>
            <a:ext cx="177409" cy="374933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箭头: 下 4">
            <a:extLst>
              <a:ext uri="{FF2B5EF4-FFF2-40B4-BE49-F238E27FC236}">
                <a16:creationId xmlns:a16="http://schemas.microsoft.com/office/drawing/2014/main" id="{71603202-264D-4689-0146-08659CBDE686}"/>
              </a:ext>
            </a:extLst>
          </p:cNvPr>
          <p:cNvSpPr/>
          <p:nvPr/>
        </p:nvSpPr>
        <p:spPr>
          <a:xfrm>
            <a:off x="9035672" y="3979981"/>
            <a:ext cx="186220" cy="2700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D2BF095-C3DF-61B5-6844-A1EA3BC9F972}"/>
              </a:ext>
            </a:extLst>
          </p:cNvPr>
          <p:cNvSpPr txBox="1"/>
          <p:nvPr/>
        </p:nvSpPr>
        <p:spPr>
          <a:xfrm>
            <a:off x="7719746" y="4191362"/>
            <a:ext cx="2723887"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Determine calibration samples</a:t>
            </a:r>
            <a:endParaRPr lang="zh-CN" altLang="en-US" sz="1600" dirty="0">
              <a:latin typeface="Calibri" panose="020F0502020204030204" pitchFamily="34" charset="0"/>
              <a:cs typeface="Calibri" panose="020F0502020204030204" pitchFamily="34" charset="0"/>
            </a:endParaRPr>
          </a:p>
        </p:txBody>
      </p:sp>
      <p:sp>
        <p:nvSpPr>
          <p:cNvPr id="7" name="箭头: 下 6">
            <a:extLst>
              <a:ext uri="{FF2B5EF4-FFF2-40B4-BE49-F238E27FC236}">
                <a16:creationId xmlns:a16="http://schemas.microsoft.com/office/drawing/2014/main" id="{E2239E3A-3E3C-CA2C-B31F-118C1EC35B00}"/>
              </a:ext>
            </a:extLst>
          </p:cNvPr>
          <p:cNvSpPr/>
          <p:nvPr/>
        </p:nvSpPr>
        <p:spPr>
          <a:xfrm>
            <a:off x="9029525" y="4542382"/>
            <a:ext cx="186220" cy="2700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02CDE21-1230-25A2-BCA8-935A8B0EE5D2}"/>
              </a:ext>
            </a:extLst>
          </p:cNvPr>
          <p:cNvSpPr txBox="1"/>
          <p:nvPr/>
        </p:nvSpPr>
        <p:spPr>
          <a:xfrm>
            <a:off x="7507074" y="4820822"/>
            <a:ext cx="3378745"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Weighted calibration conformal scores</a:t>
            </a:r>
            <a:endParaRPr lang="zh-CN" altLang="en-US" sz="16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C787331-3C71-C2CE-ABCA-85FCA6127E36}"/>
                  </a:ext>
                </a:extLst>
              </p:cNvPr>
              <p:cNvSpPr txBox="1"/>
              <p:nvPr/>
            </p:nvSpPr>
            <p:spPr>
              <a:xfrm>
                <a:off x="8172279" y="5383099"/>
                <a:ext cx="1871346"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Compute</a:t>
                </a:r>
                <a:r>
                  <a:rPr lang="en-US" altLang="zh-CN" sz="1600" dirty="0">
                    <a:latin typeface="SourceHanSansCN"/>
                    <a:ea typeface="Calibri" panose="020F0502020204030204" pitchFamily="34" charset="0"/>
                    <a:cs typeface="Times New Roman" panose="02020603050405020304" pitchFamily="18" charset="0"/>
                  </a:rPr>
                  <a:t> quantile </a:t>
                </a:r>
                <a14:m>
                  <m:oMath xmlns:m="http://schemas.openxmlformats.org/officeDocument/2006/math">
                    <m:r>
                      <a:rPr lang="zh-CN" altLang="en-US" sz="1600" i="1" smtClean="0">
                        <a:latin typeface="Cambria Math" panose="02040503050406030204" pitchFamily="18" charset="0"/>
                        <a:ea typeface="Calibri" panose="020F0502020204030204" pitchFamily="34" charset="0"/>
                        <a:cs typeface="Times New Roman" panose="02020603050405020304" pitchFamily="18" charset="0"/>
                      </a:rPr>
                      <m:t>𝜏</m:t>
                    </m:r>
                  </m:oMath>
                </a14:m>
                <a:r>
                  <a:rPr lang="en-US" altLang="zh-CN" sz="1600" dirty="0">
                    <a:latin typeface="Calibri" panose="020F0502020204030204" pitchFamily="34" charset="0"/>
                    <a:ea typeface="Calibri" panose="020F0502020204030204" pitchFamily="34" charset="0"/>
                    <a:cs typeface="Calibri" panose="020F0502020204030204" pitchFamily="34" charset="0"/>
                  </a:rPr>
                  <a:t> </a:t>
                </a:r>
                <a:endParaRPr lang="zh-CN" altLang="en-US" sz="1600" dirty="0">
                  <a:latin typeface="Calibri" panose="020F0502020204030204" pitchFamily="34" charset="0"/>
                  <a:cs typeface="Calibri" panose="020F0502020204030204" pitchFamily="34" charset="0"/>
                </a:endParaRPr>
              </a:p>
            </p:txBody>
          </p:sp>
        </mc:Choice>
        <mc:Fallback xmlns="">
          <p:sp>
            <p:nvSpPr>
              <p:cNvPr id="10" name="文本框 9">
                <a:extLst>
                  <a:ext uri="{FF2B5EF4-FFF2-40B4-BE49-F238E27FC236}">
                    <a16:creationId xmlns:a16="http://schemas.microsoft.com/office/drawing/2014/main" id="{1C787331-3C71-C2CE-ABCA-85FCA6127E36}"/>
                  </a:ext>
                </a:extLst>
              </p:cNvPr>
              <p:cNvSpPr txBox="1">
                <a:spLocks noRot="1" noChangeAspect="1" noMove="1" noResize="1" noEditPoints="1" noAdjustHandles="1" noChangeArrowheads="1" noChangeShapeType="1" noTextEdit="1"/>
              </p:cNvSpPr>
              <p:nvPr/>
            </p:nvSpPr>
            <p:spPr>
              <a:xfrm>
                <a:off x="8172279" y="5383099"/>
                <a:ext cx="1871346" cy="338554"/>
              </a:xfrm>
              <a:prstGeom prst="rect">
                <a:avLst/>
              </a:prstGeom>
              <a:blipFill>
                <a:blip r:embed="rId7"/>
                <a:stretch>
                  <a:fillRect l="-1954" t="-5357" b="-21429"/>
                </a:stretch>
              </a:blipFill>
            </p:spPr>
            <p:txBody>
              <a:bodyPr/>
              <a:lstStyle/>
              <a:p>
                <a:r>
                  <a:rPr lang="zh-CN" altLang="en-US">
                    <a:noFill/>
                  </a:rPr>
                  <a:t> </a:t>
                </a:r>
              </a:p>
            </p:txBody>
          </p:sp>
        </mc:Fallback>
      </mc:AlternateContent>
      <p:sp>
        <p:nvSpPr>
          <p:cNvPr id="11" name="箭头: 下 10">
            <a:extLst>
              <a:ext uri="{FF2B5EF4-FFF2-40B4-BE49-F238E27FC236}">
                <a16:creationId xmlns:a16="http://schemas.microsoft.com/office/drawing/2014/main" id="{D462A3BA-E028-28D7-74CB-FF6505A13B98}"/>
              </a:ext>
            </a:extLst>
          </p:cNvPr>
          <p:cNvSpPr/>
          <p:nvPr/>
        </p:nvSpPr>
        <p:spPr>
          <a:xfrm>
            <a:off x="9029525" y="5173852"/>
            <a:ext cx="186220" cy="2700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a:extLst>
              <a:ext uri="{FF2B5EF4-FFF2-40B4-BE49-F238E27FC236}">
                <a16:creationId xmlns:a16="http://schemas.microsoft.com/office/drawing/2014/main" id="{A445A96F-B448-A1BE-1265-5A5186B70F17}"/>
              </a:ext>
            </a:extLst>
          </p:cNvPr>
          <p:cNvSpPr/>
          <p:nvPr/>
        </p:nvSpPr>
        <p:spPr>
          <a:xfrm>
            <a:off x="9037194" y="5747019"/>
            <a:ext cx="186220" cy="2700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84F79390-8155-F577-DE94-2948F8B22C22}"/>
              </a:ext>
            </a:extLst>
          </p:cNvPr>
          <p:cNvSpPr txBox="1"/>
          <p:nvPr/>
        </p:nvSpPr>
        <p:spPr>
          <a:xfrm>
            <a:off x="8068770" y="6001048"/>
            <a:ext cx="2155462"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Generate prediction set</a:t>
            </a:r>
            <a:endParaRPr lang="zh-CN" altLang="en-US" sz="1600" dirty="0">
              <a:latin typeface="Calibri" panose="020F0502020204030204" pitchFamily="34" charset="0"/>
              <a:cs typeface="Calibri" panose="020F0502020204030204" pitchFamily="34" charset="0"/>
            </a:endParaRPr>
          </a:p>
        </p:txBody>
      </p:sp>
      <p:sp>
        <p:nvSpPr>
          <p:cNvPr id="36" name="文本框 35">
            <a:extLst>
              <a:ext uri="{FF2B5EF4-FFF2-40B4-BE49-F238E27FC236}">
                <a16:creationId xmlns:a16="http://schemas.microsoft.com/office/drawing/2014/main" id="{49105D0F-2A71-D475-F7EE-3C8B510D0389}"/>
              </a:ext>
            </a:extLst>
          </p:cNvPr>
          <p:cNvSpPr txBox="1"/>
          <p:nvPr/>
        </p:nvSpPr>
        <p:spPr>
          <a:xfrm>
            <a:off x="244624" y="5337048"/>
            <a:ext cx="7361941" cy="923330"/>
          </a:xfrm>
          <a:prstGeom prst="rect">
            <a:avLst/>
          </a:prstGeom>
          <a:noFill/>
        </p:spPr>
        <p:txBody>
          <a:bodyPr wrap="square">
            <a:spAutoFit/>
          </a:bodyPr>
          <a:lstStyle/>
          <a:p>
            <a:r>
              <a:rPr lang="en-US" altLang="zh-CN" b="1" dirty="0">
                <a:solidFill>
                  <a:srgbClr val="374151"/>
                </a:solidFill>
                <a:latin typeface="MicrosoftYaHeiUI"/>
              </a:rPr>
              <a:t>Pros:</a:t>
            </a:r>
            <a:r>
              <a:rPr lang="en-US" altLang="zh-CN" b="1" dirty="0">
                <a:solidFill>
                  <a:srgbClr val="374151"/>
                </a:solidFill>
                <a:latin typeface="MicrosoftYaHeiUI"/>
                <a:cs typeface="Times New Roman" panose="02020603050405020304" pitchFamily="18" charset="0"/>
              </a:rPr>
              <a:t> </a:t>
            </a:r>
            <a:r>
              <a:rPr lang="en-US" altLang="zh-CN" dirty="0">
                <a:solidFill>
                  <a:srgbClr val="374151"/>
                </a:solidFill>
                <a:latin typeface="MicrosoftYaHeiUI"/>
              </a:rPr>
              <a:t>T</a:t>
            </a:r>
            <a:r>
              <a:rPr lang="en-US" altLang="zh-CN" dirty="0">
                <a:latin typeface="MicrosoftYaHeiUI"/>
                <a:cs typeface="Times New Roman" panose="02020603050405020304" pitchFamily="18" charset="0"/>
              </a:rPr>
              <a:t>opology-aware</a:t>
            </a:r>
            <a:r>
              <a:rPr lang="en-US" altLang="zh-CN" dirty="0">
                <a:latin typeface="MicrosoftYaHeiUI"/>
                <a:ea typeface="Calibri" panose="020F0502020204030204" pitchFamily="34" charset="0"/>
                <a:cs typeface="Calibri" panose="020F0502020204030204" pitchFamily="34" charset="0"/>
              </a:rPr>
              <a:t>; Adaptive to different test nodes.</a:t>
            </a:r>
            <a:endParaRPr lang="en-US" altLang="zh-CN" b="1" dirty="0">
              <a:solidFill>
                <a:srgbClr val="374151"/>
              </a:solidFill>
              <a:latin typeface="MicrosoftYaHeiUI"/>
              <a:ea typeface="Calibri" panose="020F0502020204030204" pitchFamily="34" charset="0"/>
              <a:cs typeface="Calibri" panose="020F0502020204030204" pitchFamily="34" charset="0"/>
            </a:endParaRPr>
          </a:p>
          <a:p>
            <a:r>
              <a:rPr lang="en-US" altLang="zh-CN" b="1" dirty="0">
                <a:solidFill>
                  <a:srgbClr val="374151"/>
                </a:solidFill>
                <a:latin typeface="MicrosoftYaHeiUI"/>
              </a:rPr>
              <a:t>Cons:</a:t>
            </a:r>
            <a:r>
              <a:rPr lang="en-US" altLang="zh-CN" b="1" dirty="0">
                <a:solidFill>
                  <a:srgbClr val="374151"/>
                </a:solidFill>
                <a:latin typeface="MicrosoftYaHeiUI"/>
                <a:ea typeface="Calibri" panose="020F0502020204030204" pitchFamily="34" charset="0"/>
                <a:cs typeface="Calibri" panose="020F0502020204030204" pitchFamily="34" charset="0"/>
              </a:rPr>
              <a:t> </a:t>
            </a:r>
            <a:r>
              <a:rPr lang="en-US" altLang="zh-CN" dirty="0">
                <a:solidFill>
                  <a:srgbClr val="374151"/>
                </a:solidFill>
                <a:latin typeface="MicrosoftYaHeiUI"/>
                <a:ea typeface="Calibri" panose="020F0502020204030204" pitchFamily="34" charset="0"/>
                <a:cs typeface="Calibri" panose="020F0502020204030204" pitchFamily="34" charset="0"/>
              </a:rPr>
              <a:t>Not directly applicable to both </a:t>
            </a:r>
            <a:r>
              <a:rPr lang="en-US" altLang="zh-CN" i="0" u="none" strike="noStrike" baseline="0" dirty="0">
                <a:latin typeface="MicrosoftYaHeiUI"/>
              </a:rPr>
              <a:t>weighted and directed networks; </a:t>
            </a:r>
            <a:r>
              <a:rPr lang="en-US" altLang="zh-CN" dirty="0">
                <a:solidFill>
                  <a:srgbClr val="374151"/>
                </a:solidFill>
                <a:latin typeface="MicrosoftYaHeiUI"/>
                <a:ea typeface="Calibri" panose="020F0502020204030204" pitchFamily="34" charset="0"/>
                <a:cs typeface="Calibri" panose="020F0502020204030204" pitchFamily="34" charset="0"/>
              </a:rPr>
              <a:t>Neighborhood size should be well-tuned; Rely on </a:t>
            </a:r>
            <a:r>
              <a:rPr lang="en-US" altLang="zh-CN" b="0" i="0" u="none" strike="noStrike" baseline="0" dirty="0">
                <a:latin typeface="MicrosoftYaHeiUI"/>
              </a:rPr>
              <a:t>Homophily.</a:t>
            </a:r>
            <a:endParaRPr lang="zh-CN" altLang="en-US" dirty="0">
              <a:solidFill>
                <a:srgbClr val="374151"/>
              </a:solidFill>
              <a:latin typeface="MicrosoftYaHeiUI"/>
              <a:cs typeface="Calibri" panose="020F0502020204030204" pitchFamily="34" charset="0"/>
            </a:endParaRPr>
          </a:p>
        </p:txBody>
      </p:sp>
      <p:sp>
        <p:nvSpPr>
          <p:cNvPr id="38" name="文本框 37">
            <a:extLst>
              <a:ext uri="{FF2B5EF4-FFF2-40B4-BE49-F238E27FC236}">
                <a16:creationId xmlns:a16="http://schemas.microsoft.com/office/drawing/2014/main" id="{BC428495-7071-9749-064E-0506C7BA94C4}"/>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39" name="文本框 38">
            <a:extLst>
              <a:ext uri="{FF2B5EF4-FFF2-40B4-BE49-F238E27FC236}">
                <a16:creationId xmlns:a16="http://schemas.microsoft.com/office/drawing/2014/main" id="{3F2AC2A3-D0CD-F710-EA08-B74B1D82F991}"/>
              </a:ext>
            </a:extLst>
          </p:cNvPr>
          <p:cNvSpPr txBox="1"/>
          <p:nvPr/>
        </p:nvSpPr>
        <p:spPr>
          <a:xfrm>
            <a:off x="84764" y="6606674"/>
            <a:ext cx="97640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Clarkson, Jase. "Distribution free prediction sets for node classification." International Conference on Machine Learning. PMLR, 2023.</a:t>
            </a:r>
          </a:p>
        </p:txBody>
      </p:sp>
    </p:spTree>
    <p:custDataLst>
      <p:tags r:id="rId1"/>
    </p:custDataLst>
    <p:extLst>
      <p:ext uri="{BB962C8B-B14F-4D97-AF65-F5344CB8AC3E}">
        <p14:creationId xmlns:p14="http://schemas.microsoft.com/office/powerpoint/2010/main" val="388335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280133" y="965190"/>
            <a:ext cx="7717553"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Uncertainty Quantification for Textual Data</a:t>
            </a:r>
          </a:p>
        </p:txBody>
      </p:sp>
      <p:sp>
        <p:nvSpPr>
          <p:cNvPr id="14" name="文本框 13">
            <a:extLst>
              <a:ext uri="{FF2B5EF4-FFF2-40B4-BE49-F238E27FC236}">
                <a16:creationId xmlns:a16="http://schemas.microsoft.com/office/drawing/2014/main" id="{E16B0D5F-6315-E67E-5D37-74DD2FBDA160}"/>
              </a:ext>
            </a:extLst>
          </p:cNvPr>
          <p:cNvSpPr txBox="1"/>
          <p:nvPr/>
        </p:nvSpPr>
        <p:spPr>
          <a:xfrm>
            <a:off x="280133" y="1484872"/>
            <a:ext cx="11857097" cy="369332"/>
          </a:xfrm>
          <a:prstGeom prst="rect">
            <a:avLst/>
          </a:prstGeom>
          <a:noFill/>
        </p:spPr>
        <p:txBody>
          <a:bodyPr wrap="square">
            <a:spAutoFit/>
          </a:bodyPr>
          <a:lstStyle/>
          <a:p>
            <a:pPr algn="l"/>
            <a:r>
              <a:rPr lang="en-US" altLang="zh-CN" b="1" i="0" u="none" strike="noStrike" baseline="0" dirty="0">
                <a:latin typeface="MicrosoftYaHeiUI"/>
                <a:cs typeface="Times New Roman" panose="02020603050405020304" pitchFamily="18" charset="0"/>
              </a:rPr>
              <a:t>Challenge</a:t>
            </a:r>
            <a:r>
              <a:rPr lang="en-US" altLang="zh-CN" b="0" i="0" u="none" strike="noStrike" baseline="0" dirty="0">
                <a:latin typeface="MicrosoftYaHeiUI"/>
                <a:cs typeface="Times New Roman" panose="02020603050405020304" pitchFamily="18" charset="0"/>
              </a:rPr>
              <a:t>: Aleatoric and epistemic uncertainties are prevalent </a:t>
            </a:r>
            <a:r>
              <a:rPr lang="en-US" altLang="zh-CN" dirty="0">
                <a:latin typeface="MicrosoftYaHeiUI"/>
                <a:cs typeface="Times New Roman" panose="02020603050405020304" pitchFamily="18" charset="0"/>
              </a:rPr>
              <a:t>in textual data. </a:t>
            </a:r>
            <a:endParaRPr lang="en-US" altLang="zh-CN" b="0" i="0" u="none" strike="noStrike" baseline="0" dirty="0">
              <a:latin typeface="MicrosoftYaHeiUI"/>
              <a:cs typeface="Times New Roman" panose="02020603050405020304" pitchFamily="18" charset="0"/>
            </a:endParaRPr>
          </a:p>
        </p:txBody>
      </p:sp>
      <p:pic>
        <p:nvPicPr>
          <p:cNvPr id="2" name="图片 1">
            <a:extLst>
              <a:ext uri="{FF2B5EF4-FFF2-40B4-BE49-F238E27FC236}">
                <a16:creationId xmlns:a16="http://schemas.microsoft.com/office/drawing/2014/main" id="{834FC6D2-4941-34C5-DE31-C169DE295B07}"/>
              </a:ext>
            </a:extLst>
          </p:cNvPr>
          <p:cNvPicPr>
            <a:picLocks noChangeAspect="1"/>
          </p:cNvPicPr>
          <p:nvPr/>
        </p:nvPicPr>
        <p:blipFill>
          <a:blip r:embed="rId4"/>
          <a:stretch>
            <a:fillRect/>
          </a:stretch>
        </p:blipFill>
        <p:spPr>
          <a:xfrm>
            <a:off x="2515661" y="4973089"/>
            <a:ext cx="6883084" cy="1167780"/>
          </a:xfrm>
          <a:prstGeom prst="rect">
            <a:avLst/>
          </a:prstGeom>
        </p:spPr>
      </p:pic>
      <p:sp>
        <p:nvSpPr>
          <p:cNvPr id="5" name="文本框 4">
            <a:extLst>
              <a:ext uri="{FF2B5EF4-FFF2-40B4-BE49-F238E27FC236}">
                <a16:creationId xmlns:a16="http://schemas.microsoft.com/office/drawing/2014/main" id="{7A25D78E-9012-813F-BBA9-7F27A47E0252}"/>
              </a:ext>
            </a:extLst>
          </p:cNvPr>
          <p:cNvSpPr txBox="1"/>
          <p:nvPr/>
        </p:nvSpPr>
        <p:spPr>
          <a:xfrm>
            <a:off x="1193378" y="4478754"/>
            <a:ext cx="5697068" cy="369332"/>
          </a:xfrm>
          <a:prstGeom prst="rect">
            <a:avLst/>
          </a:prstGeom>
          <a:noFill/>
        </p:spPr>
        <p:txBody>
          <a:bodyPr wrap="square">
            <a:spAutoFit/>
          </a:bodyPr>
          <a:lstStyle/>
          <a:p>
            <a:r>
              <a:rPr lang="en-US" altLang="zh-CN" dirty="0">
                <a:latin typeface="MicrosoftYaHeiUI"/>
                <a:ea typeface="微软雅黑" panose="020B0503020204020204" pitchFamily="34" charset="-122"/>
                <a:cs typeface="Times New Roman" panose="02020603050405020304" pitchFamily="18" charset="0"/>
              </a:rPr>
              <a:t>Epistemic uncertainty exists due to lack of knowledge.</a:t>
            </a:r>
            <a:endParaRPr lang="zh-CN" altLang="en-US" dirty="0">
              <a:latin typeface="MicrosoftYaHeiUI"/>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2D526283-94E7-8C87-4DE3-5A2C68231818}"/>
              </a:ext>
            </a:extLst>
          </p:cNvPr>
          <p:cNvGrpSpPr/>
          <p:nvPr/>
        </p:nvGrpSpPr>
        <p:grpSpPr>
          <a:xfrm>
            <a:off x="1674662" y="2667211"/>
            <a:ext cx="6710013" cy="1004479"/>
            <a:chOff x="208596" y="2583387"/>
            <a:chExt cx="6710013" cy="1004479"/>
          </a:xfrm>
        </p:grpSpPr>
        <p:sp>
          <p:nvSpPr>
            <p:cNvPr id="8" name="文本框 7">
              <a:extLst>
                <a:ext uri="{FF2B5EF4-FFF2-40B4-BE49-F238E27FC236}">
                  <a16:creationId xmlns:a16="http://schemas.microsoft.com/office/drawing/2014/main" id="{9B008A94-3599-E830-3098-DB38B0055DC0}"/>
                </a:ext>
              </a:extLst>
            </p:cNvPr>
            <p:cNvSpPr txBox="1"/>
            <p:nvPr/>
          </p:nvSpPr>
          <p:spPr>
            <a:xfrm>
              <a:off x="208596" y="2859995"/>
              <a:ext cx="3502097" cy="307777"/>
            </a:xfrm>
            <a:prstGeom prst="rect">
              <a:avLst/>
            </a:prstGeom>
            <a:solidFill>
              <a:srgbClr val="D2E1F1"/>
            </a:solidFill>
            <a:ln>
              <a:solidFill>
                <a:schemeClr val="tx1"/>
              </a:solidFill>
            </a:ln>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What does the word “bank” mean?</a:t>
              </a:r>
              <a:endParaRPr lang="zh-CN" altLang="en-US" sz="14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EA2AECA5-4EF6-17FC-A691-292E2884EED2}"/>
                </a:ext>
              </a:extLst>
            </p:cNvPr>
            <p:cNvSpPr txBox="1"/>
            <p:nvPr/>
          </p:nvSpPr>
          <p:spPr>
            <a:xfrm>
              <a:off x="4866444" y="2583387"/>
              <a:ext cx="2052165" cy="307777"/>
            </a:xfrm>
            <a:prstGeom prst="rect">
              <a:avLst/>
            </a:prstGeom>
            <a:solidFill>
              <a:srgbClr val="D2E1F1"/>
            </a:solidFill>
            <a:ln>
              <a:solidFill>
                <a:schemeClr val="tx1"/>
              </a:solidFill>
            </a:ln>
          </p:spPr>
          <p:txBody>
            <a:bodyPr wrap="none" rtlCol="0">
              <a:spAutoFit/>
            </a:bodyPr>
            <a:lstStyle/>
            <a:p>
              <a:r>
                <a:rPr lang="en-US" altLang="zh-CN" sz="1400" dirty="0">
                  <a:latin typeface="微软雅黑" panose="020B0503020204020204" pitchFamily="34" charset="-122"/>
                  <a:ea typeface="微软雅黑" panose="020B0503020204020204" pitchFamily="34" charset="-122"/>
                </a:rPr>
                <a:t>A financial institution.</a:t>
              </a:r>
              <a:endParaRPr lang="zh-CN" altLang="en-US" sz="1400"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E47B4267-27F8-D903-0868-FD11877665A6}"/>
                </a:ext>
              </a:extLst>
            </p:cNvPr>
            <p:cNvSpPr txBox="1"/>
            <p:nvPr/>
          </p:nvSpPr>
          <p:spPr>
            <a:xfrm>
              <a:off x="4868345" y="3280089"/>
              <a:ext cx="1742785" cy="307777"/>
            </a:xfrm>
            <a:prstGeom prst="rect">
              <a:avLst/>
            </a:prstGeom>
            <a:solidFill>
              <a:srgbClr val="D2E1F1"/>
            </a:solidFill>
            <a:ln>
              <a:solidFill>
                <a:schemeClr val="tx1"/>
              </a:solidFill>
            </a:ln>
          </p:spPr>
          <p:txBody>
            <a:bodyPr wrap="none" rtlCol="0">
              <a:spAutoFit/>
            </a:bodyPr>
            <a:lstStyle/>
            <a:p>
              <a:r>
                <a:rPr lang="en-US" altLang="zh-CN" sz="1400" dirty="0">
                  <a:latin typeface="微软雅黑" panose="020B0503020204020204" pitchFamily="34" charset="-122"/>
                  <a:ea typeface="微软雅黑" panose="020B0503020204020204" pitchFamily="34" charset="-122"/>
                </a:rPr>
                <a:t>The side of a river.</a:t>
              </a:r>
              <a:endParaRPr lang="zh-CN" altLang="en-US" sz="1400" dirty="0">
                <a:latin typeface="微软雅黑" panose="020B0503020204020204" pitchFamily="34" charset="-122"/>
                <a:ea typeface="微软雅黑" panose="020B0503020204020204" pitchFamily="34" charset="-122"/>
              </a:endParaRPr>
            </a:p>
          </p:txBody>
        </p:sp>
      </p:grpSp>
      <p:sp>
        <p:nvSpPr>
          <p:cNvPr id="3" name="文本框 2">
            <a:extLst>
              <a:ext uri="{FF2B5EF4-FFF2-40B4-BE49-F238E27FC236}">
                <a16:creationId xmlns:a16="http://schemas.microsoft.com/office/drawing/2014/main" id="{8CF3B40B-F271-B905-FBD3-3AE6120782EF}"/>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22" name="文本框 21">
            <a:extLst>
              <a:ext uri="{FF2B5EF4-FFF2-40B4-BE49-F238E27FC236}">
                <a16:creationId xmlns:a16="http://schemas.microsoft.com/office/drawing/2014/main" id="{06128A51-75FE-4CCE-2E69-7E7431ADB4FA}"/>
              </a:ext>
            </a:extLst>
          </p:cNvPr>
          <p:cNvSpPr txBox="1"/>
          <p:nvPr/>
        </p:nvSpPr>
        <p:spPr>
          <a:xfrm>
            <a:off x="376212" y="6596390"/>
            <a:ext cx="875864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Fisch A, Jia R, Schuster T. Uncertainty estimation for natural language processing[C]. COLING, 2022.</a:t>
            </a:r>
          </a:p>
        </p:txBody>
      </p:sp>
      <p:sp>
        <p:nvSpPr>
          <p:cNvPr id="9" name="文本框 8">
            <a:extLst>
              <a:ext uri="{FF2B5EF4-FFF2-40B4-BE49-F238E27FC236}">
                <a16:creationId xmlns:a16="http://schemas.microsoft.com/office/drawing/2014/main" id="{DC31ECAF-9381-B083-33F1-9A9575D9BC77}"/>
              </a:ext>
            </a:extLst>
          </p:cNvPr>
          <p:cNvSpPr txBox="1"/>
          <p:nvPr/>
        </p:nvSpPr>
        <p:spPr>
          <a:xfrm>
            <a:off x="1261610" y="2073070"/>
            <a:ext cx="6096982" cy="369332"/>
          </a:xfrm>
          <a:prstGeom prst="rect">
            <a:avLst/>
          </a:prstGeom>
          <a:noFill/>
        </p:spPr>
        <p:txBody>
          <a:bodyPr wrap="square">
            <a:spAutoFit/>
          </a:bodyPr>
          <a:lstStyle/>
          <a:p>
            <a:r>
              <a:rPr lang="en-US" altLang="zh-CN" sz="1800" dirty="0">
                <a:latin typeface="MicrosoftYaHeiUI"/>
              </a:rPr>
              <a:t>Aleatoric uncertainty is inherent in the input task data.</a:t>
            </a:r>
            <a:endParaRPr lang="zh-CN" altLang="en-US" dirty="0"/>
          </a:p>
        </p:txBody>
      </p:sp>
      <p:cxnSp>
        <p:nvCxnSpPr>
          <p:cNvPr id="27" name="直接箭头连接符 26">
            <a:extLst>
              <a:ext uri="{FF2B5EF4-FFF2-40B4-BE49-F238E27FC236}">
                <a16:creationId xmlns:a16="http://schemas.microsoft.com/office/drawing/2014/main" id="{536D5C0A-1BF0-1AE0-A5F7-119CAF814D37}"/>
              </a:ext>
            </a:extLst>
          </p:cNvPr>
          <p:cNvCxnSpPr>
            <a:cxnSpLocks/>
            <a:stCxn id="8" idx="3"/>
            <a:endCxn id="11" idx="1"/>
          </p:cNvCxnSpPr>
          <p:nvPr/>
        </p:nvCxnSpPr>
        <p:spPr>
          <a:xfrm flipV="1">
            <a:off x="5176759" y="2821100"/>
            <a:ext cx="1155751" cy="276608"/>
          </a:xfrm>
          <a:prstGeom prst="straightConnector1">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F5B79294-694A-0E00-EBE3-7423A4340301}"/>
              </a:ext>
            </a:extLst>
          </p:cNvPr>
          <p:cNvCxnSpPr>
            <a:cxnSpLocks/>
            <a:stCxn id="8" idx="3"/>
            <a:endCxn id="12" idx="1"/>
          </p:cNvCxnSpPr>
          <p:nvPr/>
        </p:nvCxnSpPr>
        <p:spPr>
          <a:xfrm>
            <a:off x="5176759" y="3097708"/>
            <a:ext cx="1157652" cy="420094"/>
          </a:xfrm>
          <a:prstGeom prst="straightConnector1">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9286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280134" y="1052109"/>
            <a:ext cx="7717553"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Uncertainty Quantification for Textual data</a:t>
            </a:r>
          </a:p>
        </p:txBody>
      </p:sp>
      <p:sp>
        <p:nvSpPr>
          <p:cNvPr id="14" name="文本框 13">
            <a:extLst>
              <a:ext uri="{FF2B5EF4-FFF2-40B4-BE49-F238E27FC236}">
                <a16:creationId xmlns:a16="http://schemas.microsoft.com/office/drawing/2014/main" id="{E16B0D5F-6315-E67E-5D37-74DD2FBDA160}"/>
              </a:ext>
            </a:extLst>
          </p:cNvPr>
          <p:cNvSpPr txBox="1"/>
          <p:nvPr/>
        </p:nvSpPr>
        <p:spPr>
          <a:xfrm>
            <a:off x="280134" y="1536174"/>
            <a:ext cx="5167630" cy="1477328"/>
          </a:xfrm>
          <a:prstGeom prst="rect">
            <a:avLst/>
          </a:prstGeom>
          <a:noFill/>
        </p:spPr>
        <p:txBody>
          <a:bodyPr wrap="square">
            <a:spAutoFit/>
          </a:bodyPr>
          <a:lstStyle/>
          <a:p>
            <a:r>
              <a:rPr lang="en-US" altLang="zh-CN" b="1" i="0" u="none" strike="noStrike" baseline="0" dirty="0">
                <a:latin typeface="MicrosoftYaHeiUI"/>
                <a:cs typeface="Times New Roman" panose="02020603050405020304" pitchFamily="18" charset="0"/>
              </a:rPr>
              <a:t>Work: </a:t>
            </a:r>
            <a:r>
              <a:rPr lang="en-US" altLang="zh-CN" dirty="0">
                <a:solidFill>
                  <a:prstClr val="black"/>
                </a:solidFill>
                <a:latin typeface="MicrosoftYaHeiUI"/>
                <a:ea typeface="等线" panose="02010600030101010101" pitchFamily="2" charset="-122"/>
                <a:cs typeface="Times New Roman" panose="02020603050405020304" pitchFamily="18" charset="0"/>
              </a:rPr>
              <a:t>L</a:t>
            </a:r>
            <a:r>
              <a:rPr kumimoji="0" lang="en-US" altLang="zh-CN" b="0" i="0" u="none" strike="noStrike" kern="1200" cap="none" spc="0" normalizeH="0" baseline="0" noProof="0" dirty="0" err="1">
                <a:ln>
                  <a:noFill/>
                </a:ln>
                <a:solidFill>
                  <a:prstClr val="black"/>
                </a:solidFill>
                <a:effectLst/>
                <a:uLnTx/>
                <a:uFillTx/>
                <a:latin typeface="MicrosoftYaHeiUI"/>
                <a:ea typeface="等线" panose="02010600030101010101" pitchFamily="2" charset="-122"/>
                <a:cs typeface="Times New Roman" panose="02020603050405020304" pitchFamily="18" charset="0"/>
              </a:rPr>
              <a:t>arge</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 language models </a:t>
            </a:r>
            <a:r>
              <a:rPr lang="en-US" altLang="zh-CN" b="0" i="0" dirty="0">
                <a:solidFill>
                  <a:srgbClr val="374151"/>
                </a:solidFill>
                <a:effectLst/>
                <a:latin typeface="MicrosoftYaHeiUI"/>
              </a:rPr>
              <a:t>(LLM) can generate probabilistic outputs by autoregressive samplings where the model predicts the next word in a sequence based on the probabilities assigned to each word in its vocabulary. </a:t>
            </a:r>
            <a:r>
              <a:rPr lang="en-US" altLang="zh-CN" i="0" u="none" strike="noStrike" baseline="0" dirty="0">
                <a:latin typeface="MicrosoftYaHeiUI"/>
                <a:cs typeface="Times New Roman" panose="02020603050405020304" pitchFamily="18" charset="0"/>
              </a:rPr>
              <a:t> </a:t>
            </a:r>
          </a:p>
        </p:txBody>
      </p:sp>
      <p:pic>
        <p:nvPicPr>
          <p:cNvPr id="48" name="图片 47">
            <a:extLst>
              <a:ext uri="{FF2B5EF4-FFF2-40B4-BE49-F238E27FC236}">
                <a16:creationId xmlns:a16="http://schemas.microsoft.com/office/drawing/2014/main" id="{60E8D283-4C90-96CB-1A4D-BA577CAA4C7C}"/>
              </a:ext>
            </a:extLst>
          </p:cNvPr>
          <p:cNvPicPr>
            <a:picLocks noChangeAspect="1"/>
          </p:cNvPicPr>
          <p:nvPr/>
        </p:nvPicPr>
        <p:blipFill>
          <a:blip r:embed="rId4"/>
          <a:stretch>
            <a:fillRect/>
          </a:stretch>
        </p:blipFill>
        <p:spPr>
          <a:xfrm>
            <a:off x="5648665" y="1284817"/>
            <a:ext cx="6263201" cy="4699220"/>
          </a:xfrm>
          <a:prstGeom prst="rect">
            <a:avLst/>
          </a:prstGeom>
        </p:spPr>
      </p:pic>
      <p:sp>
        <p:nvSpPr>
          <p:cNvPr id="50" name="文本框 49">
            <a:extLst>
              <a:ext uri="{FF2B5EF4-FFF2-40B4-BE49-F238E27FC236}">
                <a16:creationId xmlns:a16="http://schemas.microsoft.com/office/drawing/2014/main" id="{4628A730-25F3-783C-BE58-47356F83A7F4}"/>
              </a:ext>
            </a:extLst>
          </p:cNvPr>
          <p:cNvSpPr txBox="1"/>
          <p:nvPr/>
        </p:nvSpPr>
        <p:spPr>
          <a:xfrm>
            <a:off x="7648160" y="6184092"/>
            <a:ext cx="2991679" cy="307777"/>
          </a:xfrm>
          <a:prstGeom prst="rect">
            <a:avLst/>
          </a:prstGeom>
          <a:noFill/>
        </p:spPr>
        <p:txBody>
          <a:bodyPr wrap="square">
            <a:spAutoFit/>
          </a:bodyPr>
          <a:lstStyle>
            <a:defPPr>
              <a:defRPr lang="zh-CN"/>
            </a:defPPr>
            <a:lvl1pPr algn="ctr">
              <a:defRPr sz="140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dirty="0"/>
              <a:t>Robots that ask for help</a:t>
            </a:r>
            <a:endParaRPr lang="zh-CN" altLang="en-US" dirty="0"/>
          </a:p>
        </p:txBody>
      </p:sp>
      <p:sp>
        <p:nvSpPr>
          <p:cNvPr id="2" name="文本框 1">
            <a:extLst>
              <a:ext uri="{FF2B5EF4-FFF2-40B4-BE49-F238E27FC236}">
                <a16:creationId xmlns:a16="http://schemas.microsoft.com/office/drawing/2014/main" id="{0A20526B-2876-DA83-8241-3565CC34640A}"/>
              </a:ext>
            </a:extLst>
          </p:cNvPr>
          <p:cNvSpPr txBox="1"/>
          <p:nvPr/>
        </p:nvSpPr>
        <p:spPr>
          <a:xfrm>
            <a:off x="277842" y="4932304"/>
            <a:ext cx="5368531" cy="1200329"/>
          </a:xfrm>
          <a:prstGeom prst="rect">
            <a:avLst/>
          </a:prstGeom>
          <a:noFill/>
        </p:spPr>
        <p:txBody>
          <a:bodyPr wrap="square">
            <a:spAutoFit/>
          </a:bodyPr>
          <a:lstStyle/>
          <a:p>
            <a:r>
              <a:rPr lang="en-US" altLang="zh-CN" b="1" dirty="0">
                <a:solidFill>
                  <a:srgbClr val="374151"/>
                </a:solidFill>
                <a:latin typeface="MicrosoftYaHeiUI"/>
              </a:rPr>
              <a:t>Pros: </a:t>
            </a:r>
            <a:r>
              <a:rPr lang="en-US" altLang="zh-CN" dirty="0">
                <a:solidFill>
                  <a:srgbClr val="374151"/>
                </a:solidFill>
                <a:latin typeface="MicrosoftYaHeiUI"/>
                <a:ea typeface="Calibri" panose="020F0502020204030204" pitchFamily="34" charset="0"/>
                <a:cs typeface="Calibri" panose="020F0502020204030204" pitchFamily="34" charset="0"/>
              </a:rPr>
              <a:t>A</a:t>
            </a:r>
            <a:r>
              <a:rPr lang="en-US" altLang="zh-CN" dirty="0">
                <a:latin typeface="MicrosoftYaHeiUI"/>
                <a:ea typeface="Calibri" panose="020F0502020204030204" pitchFamily="34" charset="0"/>
                <a:cs typeface="Calibri" panose="020F0502020204030204" pitchFamily="34" charset="0"/>
              </a:rPr>
              <a:t>ddressing uncertainty alignment for language-instructed robots.</a:t>
            </a:r>
            <a:endParaRPr lang="en-US" altLang="zh-CN" b="1" dirty="0">
              <a:solidFill>
                <a:srgbClr val="374151"/>
              </a:solidFill>
              <a:latin typeface="MicrosoftYaHeiUI"/>
              <a:ea typeface="Calibri" panose="020F0502020204030204" pitchFamily="34" charset="0"/>
              <a:cs typeface="Calibri" panose="020F0502020204030204" pitchFamily="34" charset="0"/>
            </a:endParaRPr>
          </a:p>
          <a:p>
            <a:r>
              <a:rPr lang="en-US" altLang="zh-CN" b="1" dirty="0">
                <a:solidFill>
                  <a:srgbClr val="374151"/>
                </a:solidFill>
                <a:latin typeface="MicrosoftYaHeiUI"/>
              </a:rPr>
              <a:t>Cons: </a:t>
            </a:r>
            <a:r>
              <a:rPr lang="en-US" altLang="zh-CN" dirty="0">
                <a:solidFill>
                  <a:srgbClr val="374151"/>
                </a:solidFill>
                <a:latin typeface="MicrosoftYaHeiUI"/>
                <a:ea typeface="Calibri" panose="020F0502020204030204" pitchFamily="34" charset="0"/>
                <a:cs typeface="Calibri" panose="020F0502020204030204" pitchFamily="34" charset="0"/>
              </a:rPr>
              <a:t>E</a:t>
            </a:r>
            <a:r>
              <a:rPr lang="en-US" altLang="zh-CN" dirty="0">
                <a:latin typeface="MicrosoftYaHeiUI"/>
                <a:ea typeface="Calibri" panose="020F0502020204030204" pitchFamily="34" charset="0"/>
                <a:cs typeface="Calibri" panose="020F0502020204030204" pitchFamily="34" charset="0"/>
              </a:rPr>
              <a:t>nvironments must be fully grounded in the text input to the LLM.</a:t>
            </a:r>
            <a:endParaRPr lang="zh-CN" altLang="en-US" dirty="0">
              <a:latin typeface="MicrosoftYaHeiUI"/>
              <a:cs typeface="Calibri" panose="020F0502020204030204" pitchFamily="34" charset="0"/>
            </a:endParaRPr>
          </a:p>
        </p:txBody>
      </p:sp>
      <p:sp>
        <p:nvSpPr>
          <p:cNvPr id="5" name="文本框 4">
            <a:extLst>
              <a:ext uri="{FF2B5EF4-FFF2-40B4-BE49-F238E27FC236}">
                <a16:creationId xmlns:a16="http://schemas.microsoft.com/office/drawing/2014/main" id="{DCBE6D95-BA09-4A6D-AD12-6B52AD1273DC}"/>
              </a:ext>
            </a:extLst>
          </p:cNvPr>
          <p:cNvSpPr txBox="1"/>
          <p:nvPr/>
        </p:nvSpPr>
        <p:spPr>
          <a:xfrm>
            <a:off x="277842" y="3066680"/>
            <a:ext cx="5059962" cy="1754326"/>
          </a:xfrm>
          <a:prstGeom prst="rect">
            <a:avLst/>
          </a:prstGeom>
          <a:noFill/>
        </p:spPr>
        <p:txBody>
          <a:bodyPr wrap="square">
            <a:spAutoFit/>
          </a:bodyPr>
          <a:lstStyle/>
          <a:p>
            <a:r>
              <a:rPr lang="en-US" altLang="zh-CN" i="0" u="none" strike="noStrike" baseline="0" dirty="0">
                <a:latin typeface="MicrosoftYaHeiUI"/>
                <a:cs typeface="Times New Roman" panose="02020603050405020304" pitchFamily="18" charset="0"/>
              </a:rPr>
              <a:t>Robots that ask for help</a:t>
            </a:r>
            <a:r>
              <a:rPr lang="en-US" altLang="zh-CN" dirty="0">
                <a:latin typeface="MicrosoftYaHeiUI"/>
              </a:rPr>
              <a:t> is based on conformal prediction. It empowers LLM </a:t>
            </a: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with visual context information to discern between high confidence in their knowledge and low confidence in what they don’t know, enabling them to ask further questions for confirmation.</a:t>
            </a:r>
            <a:r>
              <a:rPr lang="en-US" altLang="zh-CN" dirty="0">
                <a:latin typeface="MicrosoftYaHeiUI"/>
              </a:rPr>
              <a:t> </a:t>
            </a:r>
            <a:endParaRPr lang="zh-CN" altLang="en-US" dirty="0">
              <a:latin typeface="MicrosoftYaHeiUI"/>
            </a:endParaRPr>
          </a:p>
        </p:txBody>
      </p:sp>
      <p:sp>
        <p:nvSpPr>
          <p:cNvPr id="3" name="文本框 2">
            <a:extLst>
              <a:ext uri="{FF2B5EF4-FFF2-40B4-BE49-F238E27FC236}">
                <a16:creationId xmlns:a16="http://schemas.microsoft.com/office/drawing/2014/main" id="{32478123-A83E-3573-28F5-BB38BC7E8F7A}"/>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7" name="文本框 6">
            <a:extLst>
              <a:ext uri="{FF2B5EF4-FFF2-40B4-BE49-F238E27FC236}">
                <a16:creationId xmlns:a16="http://schemas.microsoft.com/office/drawing/2014/main" id="{475EA11D-7AB2-33F6-2E79-888BC9439FD9}"/>
              </a:ext>
            </a:extLst>
          </p:cNvPr>
          <p:cNvSpPr txBox="1"/>
          <p:nvPr/>
        </p:nvSpPr>
        <p:spPr>
          <a:xfrm>
            <a:off x="208597" y="6561119"/>
            <a:ext cx="113967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Ren A Z, Dixit A,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Bodrova</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A, et al. Robots that ask for help: Uncertainty alignment for large language model planners[J]. </a:t>
            </a:r>
            <a:r>
              <a:rPr kumimoji="0" lang="en-US" altLang="zh-CN" sz="1200" b="0" i="0" u="none" strike="noStrike" kern="1200" cap="none" spc="0" normalizeH="0" baseline="0" noProof="0" dirty="0" err="1">
                <a:ln>
                  <a:noFill/>
                </a:ln>
                <a:solidFill>
                  <a:srgbClr val="374151"/>
                </a:solidFill>
                <a:effectLst/>
                <a:uLnTx/>
                <a:uFillTx/>
                <a:latin typeface="MicrosoftYaHeiUI"/>
                <a:ea typeface="微软雅黑" panose="020B0503020204020204" pitchFamily="34" charset="-122"/>
                <a:cs typeface="Times New Roman" panose="02020603050405020304" pitchFamily="18" charset="0"/>
              </a:rPr>
              <a:t>arXiv</a:t>
            </a: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 preprint arXiv:2307.01928, 2023.</a:t>
            </a:r>
          </a:p>
        </p:txBody>
      </p:sp>
    </p:spTree>
    <p:custDataLst>
      <p:tags r:id="rId1"/>
    </p:custDataLst>
    <p:extLst>
      <p:ext uri="{BB962C8B-B14F-4D97-AF65-F5344CB8AC3E}">
        <p14:creationId xmlns:p14="http://schemas.microsoft.com/office/powerpoint/2010/main" val="123083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420693" y="1119138"/>
            <a:ext cx="7220595"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Uncertainty Quantification for Time-series Data</a:t>
            </a:r>
          </a:p>
        </p:txBody>
      </p:sp>
      <p:sp>
        <p:nvSpPr>
          <p:cNvPr id="2" name="文本框 1">
            <a:extLst>
              <a:ext uri="{FF2B5EF4-FFF2-40B4-BE49-F238E27FC236}">
                <a16:creationId xmlns:a16="http://schemas.microsoft.com/office/drawing/2014/main" id="{DE6D70BF-98DF-BCA1-9F2A-E1503C2DCFE2}"/>
              </a:ext>
            </a:extLst>
          </p:cNvPr>
          <p:cNvSpPr txBox="1"/>
          <p:nvPr/>
        </p:nvSpPr>
        <p:spPr>
          <a:xfrm>
            <a:off x="420693" y="1924581"/>
            <a:ext cx="5120709" cy="2308324"/>
          </a:xfrm>
          <a:prstGeom prst="rect">
            <a:avLst/>
          </a:prstGeom>
          <a:noFill/>
        </p:spPr>
        <p:txBody>
          <a:bodyPr wrap="square" rtlCol="0">
            <a:spAutoFit/>
          </a:bodyPr>
          <a:lstStyle/>
          <a:p>
            <a:r>
              <a:rPr lang="en-US" altLang="zh-CN" b="1" dirty="0">
                <a:latin typeface="MicrosoftYaHeiUI"/>
              </a:rPr>
              <a:t>Challenge</a:t>
            </a:r>
            <a:r>
              <a:rPr lang="en-US" altLang="zh-CN" dirty="0">
                <a:latin typeface="MicrosoftYaHeiUI"/>
              </a:rPr>
              <a:t>:</a:t>
            </a:r>
            <a:r>
              <a:rPr lang="zh-CN" altLang="en-US" dirty="0">
                <a:latin typeface="MicrosoftYaHeiUI"/>
              </a:rPr>
              <a:t> </a:t>
            </a:r>
            <a:r>
              <a:rPr lang="en-US" altLang="zh-CN" dirty="0">
                <a:latin typeface="MicrosoftYaHeiUI"/>
              </a:rPr>
              <a:t>T</a:t>
            </a:r>
            <a:r>
              <a:rPr lang="en-US" altLang="zh-CN" b="0" i="0" dirty="0">
                <a:solidFill>
                  <a:srgbClr val="374151"/>
                </a:solidFill>
                <a:effectLst/>
                <a:latin typeface="MicrosoftYaHeiUI"/>
              </a:rPr>
              <a:t>ime-series data poses unique challenges in uncertainty quantification due to the </a:t>
            </a:r>
            <a:r>
              <a:rPr lang="en-US" altLang="zh-CN" b="1" i="0" dirty="0">
                <a:solidFill>
                  <a:srgbClr val="374151"/>
                </a:solidFill>
                <a:effectLst/>
                <a:latin typeface="MicrosoftYaHeiUI"/>
              </a:rPr>
              <a:t>sequential nature</a:t>
            </a:r>
            <a:r>
              <a:rPr lang="en-US" altLang="zh-CN" b="0" i="0" dirty="0">
                <a:solidFill>
                  <a:srgbClr val="374151"/>
                </a:solidFill>
                <a:effectLst/>
                <a:latin typeface="MicrosoftYaHeiUI"/>
              </a:rPr>
              <a:t>. </a:t>
            </a:r>
          </a:p>
          <a:p>
            <a:endParaRPr lang="en-US" altLang="zh-CN" dirty="0">
              <a:solidFill>
                <a:srgbClr val="374151"/>
              </a:solidFill>
              <a:latin typeface="MicrosoftYaHeiUI"/>
            </a:endParaRPr>
          </a:p>
          <a:p>
            <a:r>
              <a:rPr lang="en-US" altLang="zh-CN" b="0" i="0" dirty="0">
                <a:solidFill>
                  <a:srgbClr val="374151"/>
                </a:solidFill>
                <a:effectLst/>
                <a:latin typeface="MicrosoftYaHeiUI"/>
              </a:rPr>
              <a:t>For example,  </a:t>
            </a:r>
            <a:r>
              <a:rPr lang="en-US" altLang="zh-CN" b="1" i="0" dirty="0">
                <a:solidFill>
                  <a:srgbClr val="374151"/>
                </a:solidFill>
                <a:effectLst/>
                <a:latin typeface="MicrosoftYaHeiUI"/>
              </a:rPr>
              <a:t>temporal relationships and patterns </a:t>
            </a:r>
            <a:r>
              <a:rPr lang="en-US" altLang="zh-CN" b="0" i="0" dirty="0">
                <a:solidFill>
                  <a:srgbClr val="374151"/>
                </a:solidFill>
                <a:effectLst/>
                <a:latin typeface="MicrosoftYaHeiUI"/>
              </a:rPr>
              <a:t>in the stock market data can lead to complex dependencies that need to be considered when forecasting prices and estimating uncertainties.</a:t>
            </a:r>
            <a:endParaRPr lang="zh-CN" altLang="en-US" dirty="0">
              <a:latin typeface="MicrosoftYaHeiUI"/>
            </a:endParaRPr>
          </a:p>
        </p:txBody>
      </p:sp>
      <p:pic>
        <p:nvPicPr>
          <p:cNvPr id="2050" name="Picture 2" descr="Tumultuous Week on Wall Street Ends With a Small Rally - The New York Times">
            <a:extLst>
              <a:ext uri="{FF2B5EF4-FFF2-40B4-BE49-F238E27FC236}">
                <a16:creationId xmlns:a16="http://schemas.microsoft.com/office/drawing/2014/main" id="{F7B6C3FB-5B0E-6198-D08B-E7E4029FA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75" y="1924581"/>
            <a:ext cx="4914900" cy="276221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D350FC83-3212-F479-FC8C-8FC39E96C42D}"/>
              </a:ext>
            </a:extLst>
          </p:cNvPr>
          <p:cNvSpPr txBox="1"/>
          <p:nvPr/>
        </p:nvSpPr>
        <p:spPr>
          <a:xfrm>
            <a:off x="6207011" y="4786903"/>
            <a:ext cx="4300152" cy="338554"/>
          </a:xfrm>
          <a:prstGeom prst="rect">
            <a:avLst/>
          </a:prstGeom>
          <a:noFill/>
        </p:spPr>
        <p:txBody>
          <a:bodyPr wrap="none" rtlCol="0">
            <a:spAutoFit/>
          </a:bodyPr>
          <a:lstStyle/>
          <a:p>
            <a:r>
              <a:rPr lang="en-US" altLang="zh-CN" sz="1600" dirty="0">
                <a:latin typeface="SourceHanSansCN"/>
              </a:rPr>
              <a:t>Stock market price data is typical time-series data</a:t>
            </a:r>
            <a:endParaRPr lang="zh-CN" altLang="en-US" sz="1600" dirty="0">
              <a:latin typeface="SourceHanSansCN"/>
            </a:endParaRPr>
          </a:p>
        </p:txBody>
      </p:sp>
      <p:sp>
        <p:nvSpPr>
          <p:cNvPr id="3" name="文本框 2">
            <a:extLst>
              <a:ext uri="{FF2B5EF4-FFF2-40B4-BE49-F238E27FC236}">
                <a16:creationId xmlns:a16="http://schemas.microsoft.com/office/drawing/2014/main" id="{5B9BCAA9-59CE-EA9B-AAE0-91095C5061D6}"/>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7" name="文本框 6">
            <a:extLst>
              <a:ext uri="{FF2B5EF4-FFF2-40B4-BE49-F238E27FC236}">
                <a16:creationId xmlns:a16="http://schemas.microsoft.com/office/drawing/2014/main" id="{232A1407-FBC1-2CD2-B022-CB6679E3BFDC}"/>
              </a:ext>
            </a:extLst>
          </p:cNvPr>
          <p:cNvSpPr txBox="1"/>
          <p:nvPr/>
        </p:nvSpPr>
        <p:spPr>
          <a:xfrm>
            <a:off x="358816" y="6596390"/>
            <a:ext cx="100470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Flitter, E., &amp; Stevenson, A. (2018, February 9). Tumultuous Week on wall street ends with a small rally. The New York Times.</a:t>
            </a:r>
          </a:p>
        </p:txBody>
      </p:sp>
    </p:spTree>
    <p:custDataLst>
      <p:tags r:id="rId1"/>
    </p:custDataLst>
    <p:extLst>
      <p:ext uri="{BB962C8B-B14F-4D97-AF65-F5344CB8AC3E}">
        <p14:creationId xmlns:p14="http://schemas.microsoft.com/office/powerpoint/2010/main" val="386949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325397" y="977253"/>
            <a:ext cx="7220595"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Uncertainty Quantification for Time-series Data</a:t>
            </a:r>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4C51A44-6C04-2613-78C1-048FE993BE7A}"/>
                  </a:ext>
                </a:extLst>
              </p:cNvPr>
              <p:cNvSpPr txBox="1"/>
              <p:nvPr/>
            </p:nvSpPr>
            <p:spPr>
              <a:xfrm>
                <a:off x="325397" y="1535816"/>
                <a:ext cx="7295403" cy="1201355"/>
              </a:xfrm>
              <a:prstGeom prst="rect">
                <a:avLst/>
              </a:prstGeom>
              <a:noFill/>
            </p:spPr>
            <p:txBody>
              <a:bodyPr wrap="square">
                <a:spAutoFit/>
              </a:bodyPr>
              <a:lstStyle/>
              <a:p>
                <a:pPr lvl="0">
                  <a:defRPr/>
                </a:pPr>
                <a:r>
                  <a:rPr lang="en-US" altLang="zh-CN" b="1" dirty="0">
                    <a:solidFill>
                      <a:prstClr val="black"/>
                    </a:solidFill>
                    <a:latin typeface="MicrosoftYaHeiUI"/>
                    <a:ea typeface="等线" panose="02010600030101010101" pitchFamily="2" charset="-122"/>
                    <a:cs typeface="Times New Roman" panose="02020603050405020304" pitchFamily="18" charset="0"/>
                  </a:rPr>
                  <a:t>Work 1</a:t>
                </a:r>
                <a:r>
                  <a:rPr lang="en-US" altLang="zh-CN" dirty="0">
                    <a:solidFill>
                      <a:prstClr val="black"/>
                    </a:solidFill>
                    <a:latin typeface="MicrosoftYaHeiUI"/>
                    <a:cs typeface="Times New Roman" panose="02020603050405020304" pitchFamily="18" charset="0"/>
                  </a:rPr>
                  <a:t>: The Bayesian Structural Time-series (BSTS) model contains stochastic parameters, introducing uncertainty into its predictions.</a:t>
                </a:r>
                <a:endParaRPr lang="en-US" altLang="zh-CN" dirty="0">
                  <a:solidFill>
                    <a:srgbClr val="374151"/>
                  </a:solidFill>
                  <a:latin typeface="MicrosoftYaHeiUI"/>
                  <a:ea typeface="微软雅黑" panose="020B0503020204020204" pitchFamily="34" charset="-122"/>
                  <a:cs typeface="Times New Roman" panose="02020603050405020304" pitchFamily="18" charset="0"/>
                </a:endParaRPr>
              </a:p>
              <a:p>
                <a:pPr lvl="0">
                  <a:defRPr/>
                </a:pPr>
                <a:r>
                  <a:rPr lang="en-US" altLang="zh-CN" dirty="0">
                    <a:solidFill>
                      <a:srgbClr val="374151"/>
                    </a:solidFill>
                    <a:latin typeface="MicrosoftYaHeiUI"/>
                    <a:ea typeface="微软雅黑" panose="020B0503020204020204" pitchFamily="34" charset="-122"/>
                    <a:cs typeface="Times New Roman" panose="02020603050405020304" pitchFamily="18" charset="0"/>
                  </a:rPr>
                  <a:t>It </a:t>
                </a:r>
                <a:r>
                  <a:rPr lang="en-US" altLang="zh-CN" dirty="0">
                    <a:solidFill>
                      <a:prstClr val="black"/>
                    </a:solidFill>
                    <a:latin typeface="MicrosoftYaHeiUI"/>
                    <a:ea typeface="等线" panose="02010600030101010101" pitchFamily="2" charset="-122"/>
                    <a:cs typeface="Times New Roman" panose="02020603050405020304" pitchFamily="18" charset="0"/>
                  </a:rPr>
                  <a:t>decomposes the prediction of </a:t>
                </a:r>
                <a14:m>
                  <m:oMath xmlns:m="http://schemas.openxmlformats.org/officeDocument/2006/math">
                    <m:sSub>
                      <m:sSubPr>
                        <m:ctrlPr>
                          <a:rPr lang="en-US" altLang="zh-CN"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𝑦</m:t>
                        </m:r>
                      </m:e>
                      <m:sub>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𝑛</m:t>
                        </m:r>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+1</m:t>
                        </m:r>
                      </m:sub>
                    </m:sSub>
                  </m:oMath>
                </a14:m>
                <a:r>
                  <a:rPr lang="en-US" altLang="zh-CN" dirty="0">
                    <a:solidFill>
                      <a:prstClr val="black"/>
                    </a:solidFill>
                    <a:latin typeface="MicrosoftYaHeiUI"/>
                    <a:ea typeface="等线" panose="02010600030101010101" pitchFamily="2" charset="-122"/>
                    <a:cs typeface="Times New Roman" panose="02020603050405020304" pitchFamily="18" charset="0"/>
                  </a:rPr>
                  <a:t> of </a:t>
                </a:r>
                <a14:m>
                  <m:oMath xmlns:m="http://schemas.openxmlformats.org/officeDocument/2006/math">
                    <m:sSub>
                      <m:sSubPr>
                        <m:ctrlPr>
                          <a:rPr lang="en-US" altLang="zh-CN" i="1">
                            <a:solidFill>
                              <a:prstClr val="black"/>
                            </a:solidFill>
                            <a:latin typeface="Cambria Math" panose="02040503050406030204" pitchFamily="18" charset="0"/>
                            <a:cs typeface="Times New Roman" panose="02020603050405020304" pitchFamily="18" charset="0"/>
                          </a:rPr>
                        </m:ctrlPr>
                      </m:sSubPr>
                      <m:e>
                        <m:r>
                          <a:rPr lang="en-US" altLang="zh-CN" b="0" i="1" smtClean="0">
                            <a:solidFill>
                              <a:prstClr val="black"/>
                            </a:solidFill>
                            <a:latin typeface="Cambria Math" panose="02040503050406030204" pitchFamily="18" charset="0"/>
                            <a:cs typeface="Times New Roman" panose="02020603050405020304" pitchFamily="18" charset="0"/>
                          </a:rPr>
                          <m:t>𝑥</m:t>
                        </m:r>
                      </m:e>
                      <m:sub>
                        <m:r>
                          <a:rPr lang="en-US" altLang="zh-CN" b="0" i="1" smtClean="0">
                            <a:solidFill>
                              <a:prstClr val="black"/>
                            </a:solidFill>
                            <a:latin typeface="Cambria Math" panose="02040503050406030204" pitchFamily="18" charset="0"/>
                            <a:cs typeface="Times New Roman" panose="02020603050405020304" pitchFamily="18" charset="0"/>
                          </a:rPr>
                          <m:t>𝑛</m:t>
                        </m:r>
                        <m:r>
                          <a:rPr lang="en-US" altLang="zh-CN" i="1">
                            <a:solidFill>
                              <a:prstClr val="black"/>
                            </a:solidFill>
                            <a:latin typeface="Cambria Math" panose="02040503050406030204" pitchFamily="18" charset="0"/>
                            <a:cs typeface="Times New Roman" panose="02020603050405020304" pitchFamily="18" charset="0"/>
                          </a:rPr>
                          <m:t>+1</m:t>
                        </m:r>
                      </m:sub>
                    </m:sSub>
                  </m:oMath>
                </a14:m>
                <a:r>
                  <a:rPr lang="en-US" altLang="zh-CN" dirty="0">
                    <a:solidFill>
                      <a:prstClr val="black"/>
                    </a:solidFill>
                    <a:latin typeface="MicrosoftYaHeiUI"/>
                    <a:ea typeface="等线" panose="02010600030101010101" pitchFamily="2" charset="-122"/>
                    <a:cs typeface="Times New Roman" panose="02020603050405020304" pitchFamily="18" charset="0"/>
                  </a:rPr>
                  <a:t>, </a:t>
                </a:r>
                <a14:m>
                  <m:oMath xmlns:m="http://schemas.openxmlformats.org/officeDocument/2006/math">
                    <m:sSub>
                      <m:sSubPr>
                        <m:ctrlPr>
                          <a:rPr lang="en-US" altLang="zh-CN" i="1">
                            <a:solidFill>
                              <a:prstClr val="black"/>
                            </a:solidFill>
                            <a:latin typeface="Cambria Math" panose="02040503050406030204" pitchFamily="18" charset="0"/>
                            <a:cs typeface="Times New Roman" panose="02020603050405020304" pitchFamily="18" charset="0"/>
                          </a:rPr>
                        </m:ctrlPr>
                      </m:sSubPr>
                      <m:e>
                        <m:r>
                          <a:rPr lang="en-US" altLang="zh-CN" b="0" i="1" smtClean="0">
                            <a:solidFill>
                              <a:prstClr val="black"/>
                            </a:solidFill>
                            <a:latin typeface="Cambria Math" panose="02040503050406030204" pitchFamily="18" charset="0"/>
                            <a:cs typeface="Times New Roman" panose="02020603050405020304" pitchFamily="18" charset="0"/>
                          </a:rPr>
                          <m:t>𝑡</m:t>
                        </m:r>
                      </m:e>
                      <m:sub>
                        <m:r>
                          <a:rPr lang="en-US" altLang="zh-CN" i="1">
                            <a:solidFill>
                              <a:prstClr val="black"/>
                            </a:solidFill>
                            <a:latin typeface="Cambria Math" panose="02040503050406030204" pitchFamily="18" charset="0"/>
                            <a:cs typeface="Times New Roman" panose="02020603050405020304" pitchFamily="18" charset="0"/>
                          </a:rPr>
                          <m:t>𝑛</m:t>
                        </m:r>
                        <m:r>
                          <a:rPr lang="en-US" altLang="zh-CN" i="1">
                            <a:solidFill>
                              <a:prstClr val="black"/>
                            </a:solidFill>
                            <a:latin typeface="Cambria Math" panose="02040503050406030204" pitchFamily="18" charset="0"/>
                            <a:cs typeface="Times New Roman" panose="02020603050405020304" pitchFamily="18" charset="0"/>
                          </a:rPr>
                          <m:t>+1</m:t>
                        </m:r>
                      </m:sub>
                    </m:sSub>
                    <m:r>
                      <a:rPr lang="en-US" altLang="zh-CN" i="1">
                        <a:solidFill>
                          <a:prstClr val="black"/>
                        </a:solidFill>
                        <a:latin typeface="Cambria Math" panose="02040503050406030204" pitchFamily="18" charset="0"/>
                        <a:cs typeface="Times New Roman" panose="02020603050405020304" pitchFamily="18" charset="0"/>
                      </a:rPr>
                      <m:t> </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with given training data </a:t>
                </a:r>
                <a14:m>
                  <m:oMath xmlns:m="http://schemas.openxmlformats.org/officeDocument/2006/math">
                    <m:sSubSup>
                      <m:sSubSupPr>
                        <m:ctrlPr>
                          <a:rPr lang="en-US" altLang="zh-CN"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i="1">
                                <a:solidFill>
                                  <a:prstClr val="black"/>
                                </a:solidFill>
                                <a:latin typeface="Cambria Math" panose="02040503050406030204" pitchFamily="18" charset="0"/>
                                <a:cs typeface="Times New Roman" panose="02020603050405020304" pitchFamily="18" charset="0"/>
                              </a:rPr>
                            </m:ctrlPr>
                          </m:sSubPr>
                          <m:e>
                            <m:r>
                              <a:rPr lang="en-US" altLang="zh-CN" i="1">
                                <a:solidFill>
                                  <a:prstClr val="black"/>
                                </a:solidFill>
                                <a:latin typeface="Cambria Math" panose="02040503050406030204" pitchFamily="18" charset="0"/>
                                <a:cs typeface="Times New Roman" panose="02020603050405020304" pitchFamily="18" charset="0"/>
                              </a:rPr>
                              <m:t>𝑥</m:t>
                            </m:r>
                          </m:e>
                          <m:sub>
                            <m:r>
                              <a:rPr lang="en-US" altLang="zh-CN" b="0" i="1" smtClean="0">
                                <a:solidFill>
                                  <a:prstClr val="black"/>
                                </a:solidFill>
                                <a:latin typeface="Cambria Math" panose="02040503050406030204" pitchFamily="18" charset="0"/>
                                <a:cs typeface="Times New Roman" panose="02020603050405020304" pitchFamily="18" charset="0"/>
                              </a:rPr>
                              <m:t>𝑖</m:t>
                            </m:r>
                          </m:sub>
                        </m:sSub>
                        <m:r>
                          <a:rPr lang="en-US" altLang="zh-CN" b="0" i="1" smtClean="0">
                            <a:solidFill>
                              <a:prstClr val="black"/>
                            </a:solidFill>
                            <a:latin typeface="Cambria Math" panose="02040503050406030204" pitchFamily="18" charset="0"/>
                            <a:cs typeface="Times New Roman" panose="02020603050405020304" pitchFamily="18" charset="0"/>
                          </a:rPr>
                          <m:t>,</m:t>
                        </m:r>
                        <m:sSub>
                          <m:sSubPr>
                            <m:ctrlPr>
                              <a:rPr lang="en-US" altLang="zh-CN" i="1">
                                <a:solidFill>
                                  <a:prstClr val="black"/>
                                </a:solidFill>
                                <a:latin typeface="Cambria Math" panose="02040503050406030204" pitchFamily="18" charset="0"/>
                                <a:cs typeface="Times New Roman" panose="02020603050405020304" pitchFamily="18" charset="0"/>
                              </a:rPr>
                            </m:ctrlPr>
                          </m:sSubPr>
                          <m:e>
                            <m:r>
                              <a:rPr lang="en-US" altLang="zh-CN" b="0" i="1" smtClean="0">
                                <a:solidFill>
                                  <a:prstClr val="black"/>
                                </a:solidFill>
                                <a:latin typeface="Cambria Math" panose="02040503050406030204" pitchFamily="18" charset="0"/>
                                <a:cs typeface="Times New Roman" panose="02020603050405020304" pitchFamily="18" charset="0"/>
                              </a:rPr>
                              <m:t>𝑡</m:t>
                            </m:r>
                          </m:e>
                          <m:sub>
                            <m:r>
                              <a:rPr lang="en-US" altLang="zh-CN" b="0" i="1" smtClean="0">
                                <a:solidFill>
                                  <a:prstClr val="black"/>
                                </a:solidFill>
                                <a:latin typeface="Cambria Math" panose="02040503050406030204" pitchFamily="18" charset="0"/>
                                <a:cs typeface="Times New Roman" panose="02020603050405020304" pitchFamily="18" charset="0"/>
                              </a:rPr>
                              <m:t>𝑖</m:t>
                            </m:r>
                          </m:sub>
                        </m:sSub>
                        <m:r>
                          <a:rPr lang="en-US" altLang="zh-CN" b="0" i="1" smtClean="0">
                            <a:solidFill>
                              <a:prstClr val="black"/>
                            </a:solidFill>
                            <a:latin typeface="Cambria Math" panose="02040503050406030204" pitchFamily="18" charset="0"/>
                            <a:cs typeface="Times New Roman" panose="02020603050405020304" pitchFamily="18" charset="0"/>
                          </a:rPr>
                          <m:t>,</m:t>
                        </m:r>
                        <m:sSub>
                          <m:sSubPr>
                            <m:ctrlPr>
                              <a:rPr lang="en-US" altLang="zh-CN" i="1">
                                <a:solidFill>
                                  <a:prstClr val="black"/>
                                </a:solidFill>
                                <a:latin typeface="Cambria Math" panose="02040503050406030204" pitchFamily="18" charset="0"/>
                                <a:cs typeface="Times New Roman" panose="02020603050405020304" pitchFamily="18" charset="0"/>
                              </a:rPr>
                            </m:ctrlPr>
                          </m:sSubPr>
                          <m:e>
                            <m:r>
                              <a:rPr lang="en-US" altLang="zh-CN" i="1">
                                <a:solidFill>
                                  <a:prstClr val="black"/>
                                </a:solidFill>
                                <a:latin typeface="Cambria Math" panose="02040503050406030204" pitchFamily="18" charset="0"/>
                                <a:cs typeface="Times New Roman" panose="02020603050405020304" pitchFamily="18" charset="0"/>
                              </a:rPr>
                              <m:t>𝑦</m:t>
                            </m:r>
                          </m:e>
                          <m:sub>
                            <m:r>
                              <a:rPr lang="en-US" altLang="zh-CN" b="0" i="1" smtClean="0">
                                <a:solidFill>
                                  <a:prstClr val="black"/>
                                </a:solidFill>
                                <a:latin typeface="Cambria Math" panose="02040503050406030204" pitchFamily="18" charset="0"/>
                                <a:cs typeface="Times New Roman" panose="02020603050405020304" pitchFamily="18" charset="0"/>
                              </a:rPr>
                              <m:t>𝑖</m:t>
                            </m:r>
                          </m:sub>
                        </m:sSub>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m:t>
                        </m:r>
                      </m:e>
                      <m:sub>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𝑖</m:t>
                        </m:r>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=1</m:t>
                        </m:r>
                      </m:sub>
                      <m:sup>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𝑛</m:t>
                        </m:r>
                      </m:sup>
                    </m:sSubSup>
                  </m:oMath>
                </a14:m>
                <a:r>
                  <a:rPr lang="en-US" altLang="zh-CN" dirty="0">
                    <a:solidFill>
                      <a:prstClr val="black"/>
                    </a:solidFill>
                    <a:latin typeface="MicrosoftYaHeiUI"/>
                    <a:ea typeface="等线" panose="02010600030101010101" pitchFamily="2" charset="-122"/>
                    <a:cs typeface="Times New Roman" panose="02020603050405020304" pitchFamily="18" charset="0"/>
                  </a:rPr>
                  <a:t> into multiple components</a:t>
                </a:r>
                <a:r>
                  <a:rPr lang="en-US" altLang="zh-CN" dirty="0">
                    <a:solidFill>
                      <a:prstClr val="black"/>
                    </a:solidFill>
                    <a:latin typeface="MicrosoftYaHeiUI"/>
                    <a:cs typeface="Times New Roman" panose="02020603050405020304" pitchFamily="18" charset="0"/>
                  </a:rPr>
                  <a:t>.</a:t>
                </a:r>
                <a:endParaRPr lang="en-US" altLang="zh-CN" dirty="0">
                  <a:solidFill>
                    <a:prstClr val="black"/>
                  </a:solidFill>
                  <a:latin typeface="MicrosoftYaHeiUI"/>
                  <a:ea typeface="等线" panose="02010600030101010101" pitchFamily="2" charset="-122"/>
                  <a:cs typeface="Times New Roman" panose="02020603050405020304" pitchFamily="18" charset="0"/>
                </a:endParaRPr>
              </a:p>
            </p:txBody>
          </p:sp>
        </mc:Choice>
        <mc:Fallback xmlns="">
          <p:sp>
            <p:nvSpPr>
              <p:cNvPr id="56" name="文本框 55">
                <a:extLst>
                  <a:ext uri="{FF2B5EF4-FFF2-40B4-BE49-F238E27FC236}">
                    <a16:creationId xmlns:a16="http://schemas.microsoft.com/office/drawing/2014/main" id="{14C51A44-6C04-2613-78C1-048FE993BE7A}"/>
                  </a:ext>
                </a:extLst>
              </p:cNvPr>
              <p:cNvSpPr txBox="1">
                <a:spLocks noRot="1" noChangeAspect="1" noMove="1" noResize="1" noEditPoints="1" noAdjustHandles="1" noChangeArrowheads="1" noChangeShapeType="1" noTextEdit="1"/>
              </p:cNvSpPr>
              <p:nvPr/>
            </p:nvSpPr>
            <p:spPr>
              <a:xfrm>
                <a:off x="325397" y="1535816"/>
                <a:ext cx="7295403" cy="1201355"/>
              </a:xfrm>
              <a:prstGeom prst="rect">
                <a:avLst/>
              </a:prstGeom>
              <a:blipFill>
                <a:blip r:embed="rId4"/>
                <a:stretch>
                  <a:fillRect l="-668" t="-3046" b="-7107"/>
                </a:stretch>
              </a:blipFill>
            </p:spPr>
            <p:txBody>
              <a:bodyPr/>
              <a:lstStyle/>
              <a:p>
                <a:r>
                  <a:rPr lang="zh-CN" altLang="en-US">
                    <a:noFill/>
                  </a:rPr>
                  <a:t> </a:t>
                </a:r>
              </a:p>
            </p:txBody>
          </p:sp>
        </mc:Fallback>
      </mc:AlternateContent>
      <p:grpSp>
        <p:nvGrpSpPr>
          <p:cNvPr id="6" name="组合 5">
            <a:extLst>
              <a:ext uri="{FF2B5EF4-FFF2-40B4-BE49-F238E27FC236}">
                <a16:creationId xmlns:a16="http://schemas.microsoft.com/office/drawing/2014/main" id="{E6E68478-C52C-4DF5-C364-F452557D3ECD}"/>
              </a:ext>
            </a:extLst>
          </p:cNvPr>
          <p:cNvGrpSpPr/>
          <p:nvPr/>
        </p:nvGrpSpPr>
        <p:grpSpPr>
          <a:xfrm>
            <a:off x="7484299" y="1311970"/>
            <a:ext cx="4904990" cy="4374115"/>
            <a:chOff x="6887738" y="1018644"/>
            <a:chExt cx="4904990" cy="4374115"/>
          </a:xfrm>
        </p:grpSpPr>
        <p:grpSp>
          <p:nvGrpSpPr>
            <p:cNvPr id="125" name="组合 124">
              <a:extLst>
                <a:ext uri="{FF2B5EF4-FFF2-40B4-BE49-F238E27FC236}">
                  <a16:creationId xmlns:a16="http://schemas.microsoft.com/office/drawing/2014/main" id="{7058E737-55E5-9727-E0F3-136E5BDB4A39}"/>
                </a:ext>
              </a:extLst>
            </p:cNvPr>
            <p:cNvGrpSpPr/>
            <p:nvPr/>
          </p:nvGrpSpPr>
          <p:grpSpPr>
            <a:xfrm rot="16200000">
              <a:off x="9321079" y="2759638"/>
              <a:ext cx="2746544" cy="1250791"/>
              <a:chOff x="9388125" y="4227003"/>
              <a:chExt cx="2018710" cy="892248"/>
            </a:xfrm>
            <a:solidFill>
              <a:schemeClr val="bg2"/>
            </a:solidFill>
          </p:grpSpPr>
          <p:sp>
            <p:nvSpPr>
              <p:cNvPr id="126" name="椭圆 125">
                <a:extLst>
                  <a:ext uri="{FF2B5EF4-FFF2-40B4-BE49-F238E27FC236}">
                    <a16:creationId xmlns:a16="http://schemas.microsoft.com/office/drawing/2014/main" id="{388CBAA6-1C6F-D8A2-7DDC-82BB1612F88C}"/>
                  </a:ext>
                </a:extLst>
              </p:cNvPr>
              <p:cNvSpPr/>
              <p:nvPr/>
            </p:nvSpPr>
            <p:spPr>
              <a:xfrm>
                <a:off x="9388125" y="4573506"/>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127" name="椭圆 126">
                <a:extLst>
                  <a:ext uri="{FF2B5EF4-FFF2-40B4-BE49-F238E27FC236}">
                    <a16:creationId xmlns:a16="http://schemas.microsoft.com/office/drawing/2014/main" id="{2F0A5EBE-A46D-AA21-1BCE-32BE5DD23789}"/>
                  </a:ext>
                </a:extLst>
              </p:cNvPr>
              <p:cNvSpPr/>
              <p:nvPr/>
            </p:nvSpPr>
            <p:spPr>
              <a:xfrm>
                <a:off x="9890878" y="4370292"/>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28" name="椭圆 127">
                <a:extLst>
                  <a:ext uri="{FF2B5EF4-FFF2-40B4-BE49-F238E27FC236}">
                    <a16:creationId xmlns:a16="http://schemas.microsoft.com/office/drawing/2014/main" id="{947DF69C-BFC7-56E0-6942-2C6A1A71A013}"/>
                  </a:ext>
                </a:extLst>
              </p:cNvPr>
              <p:cNvSpPr/>
              <p:nvPr/>
            </p:nvSpPr>
            <p:spPr>
              <a:xfrm>
                <a:off x="9890879" y="4745494"/>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29" name="椭圆 128">
                <a:extLst>
                  <a:ext uri="{FF2B5EF4-FFF2-40B4-BE49-F238E27FC236}">
                    <a16:creationId xmlns:a16="http://schemas.microsoft.com/office/drawing/2014/main" id="{1D3A5BAB-26C8-DE18-3CE0-34C6E8F2A5D0}"/>
                  </a:ext>
                </a:extLst>
              </p:cNvPr>
              <p:cNvSpPr/>
              <p:nvPr/>
            </p:nvSpPr>
            <p:spPr>
              <a:xfrm>
                <a:off x="10565084" y="4227003"/>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533516E2-D060-A0D5-599A-E37FC74D9AE8}"/>
                  </a:ext>
                </a:extLst>
              </p:cNvPr>
              <p:cNvSpPr/>
              <p:nvPr/>
            </p:nvSpPr>
            <p:spPr>
              <a:xfrm>
                <a:off x="10565913" y="4580670"/>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A70C69F6-7333-9C02-534B-4F5899F474DE}"/>
                  </a:ext>
                </a:extLst>
              </p:cNvPr>
              <p:cNvSpPr/>
              <p:nvPr/>
            </p:nvSpPr>
            <p:spPr>
              <a:xfrm>
                <a:off x="10568397" y="4926055"/>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6A94A574-4AA0-DC7D-437A-39F4F529813E}"/>
                  </a:ext>
                </a:extLst>
              </p:cNvPr>
              <p:cNvSpPr/>
              <p:nvPr/>
            </p:nvSpPr>
            <p:spPr>
              <a:xfrm>
                <a:off x="11213639" y="4573506"/>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133" name="直接箭头连接符 132">
                <a:extLst>
                  <a:ext uri="{FF2B5EF4-FFF2-40B4-BE49-F238E27FC236}">
                    <a16:creationId xmlns:a16="http://schemas.microsoft.com/office/drawing/2014/main" id="{19806973-0598-87D3-3A7E-908EE5C172D0}"/>
                  </a:ext>
                </a:extLst>
              </p:cNvPr>
              <p:cNvCxnSpPr>
                <a:cxnSpLocks/>
                <a:stCxn id="126" idx="6"/>
              </p:cNvCxnSpPr>
              <p:nvPr/>
            </p:nvCxnSpPr>
            <p:spPr>
              <a:xfrm flipV="1">
                <a:off x="9581321" y="4466890"/>
                <a:ext cx="309557" cy="20321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34" name="直接箭头连接符 133">
                <a:extLst>
                  <a:ext uri="{FF2B5EF4-FFF2-40B4-BE49-F238E27FC236}">
                    <a16:creationId xmlns:a16="http://schemas.microsoft.com/office/drawing/2014/main" id="{180BEA78-2C5C-A6BA-37B8-1A7175B72E28}"/>
                  </a:ext>
                </a:extLst>
              </p:cNvPr>
              <p:cNvCxnSpPr>
                <a:cxnSpLocks/>
                <a:stCxn id="126" idx="6"/>
                <a:endCxn id="128" idx="2"/>
              </p:cNvCxnSpPr>
              <p:nvPr/>
            </p:nvCxnSpPr>
            <p:spPr>
              <a:xfrm>
                <a:off x="9581321" y="4670104"/>
                <a:ext cx="309558" cy="171988"/>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35" name="直接箭头连接符 134">
                <a:extLst>
                  <a:ext uri="{FF2B5EF4-FFF2-40B4-BE49-F238E27FC236}">
                    <a16:creationId xmlns:a16="http://schemas.microsoft.com/office/drawing/2014/main" id="{2F959301-F50F-F085-AF29-48D51D0A84C5}"/>
                  </a:ext>
                </a:extLst>
              </p:cNvPr>
              <p:cNvCxnSpPr>
                <a:cxnSpLocks/>
                <a:stCxn id="127" idx="6"/>
                <a:endCxn id="131" idx="2"/>
              </p:cNvCxnSpPr>
              <p:nvPr/>
            </p:nvCxnSpPr>
            <p:spPr>
              <a:xfrm>
                <a:off x="10084074" y="4466890"/>
                <a:ext cx="484323" cy="555763"/>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36" name="直接箭头连接符 135">
                <a:extLst>
                  <a:ext uri="{FF2B5EF4-FFF2-40B4-BE49-F238E27FC236}">
                    <a16:creationId xmlns:a16="http://schemas.microsoft.com/office/drawing/2014/main" id="{96C75A3E-FBE1-631D-01A1-D1E6FC7919FC}"/>
                  </a:ext>
                </a:extLst>
              </p:cNvPr>
              <p:cNvCxnSpPr>
                <a:cxnSpLocks/>
                <a:stCxn id="128" idx="6"/>
                <a:endCxn id="129" idx="2"/>
              </p:cNvCxnSpPr>
              <p:nvPr/>
            </p:nvCxnSpPr>
            <p:spPr>
              <a:xfrm flipV="1">
                <a:off x="10084075" y="4323601"/>
                <a:ext cx="481009" cy="518491"/>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37" name="直接箭头连接符 136">
                <a:extLst>
                  <a:ext uri="{FF2B5EF4-FFF2-40B4-BE49-F238E27FC236}">
                    <a16:creationId xmlns:a16="http://schemas.microsoft.com/office/drawing/2014/main" id="{16FD2BC1-89E0-32E3-B09A-7665D5BCA06C}"/>
                  </a:ext>
                </a:extLst>
              </p:cNvPr>
              <p:cNvCxnSpPr>
                <a:cxnSpLocks/>
                <a:stCxn id="128" idx="6"/>
              </p:cNvCxnSpPr>
              <p:nvPr/>
            </p:nvCxnSpPr>
            <p:spPr>
              <a:xfrm flipV="1">
                <a:off x="10084075" y="4677268"/>
                <a:ext cx="481009" cy="16482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38" name="直接箭头连接符 137">
                <a:extLst>
                  <a:ext uri="{FF2B5EF4-FFF2-40B4-BE49-F238E27FC236}">
                    <a16:creationId xmlns:a16="http://schemas.microsoft.com/office/drawing/2014/main" id="{7608A626-3786-4AF1-3054-CCFCEA31E8C1}"/>
                  </a:ext>
                </a:extLst>
              </p:cNvPr>
              <p:cNvCxnSpPr>
                <a:cxnSpLocks/>
                <a:stCxn id="128" idx="6"/>
                <a:endCxn id="131" idx="2"/>
              </p:cNvCxnSpPr>
              <p:nvPr/>
            </p:nvCxnSpPr>
            <p:spPr>
              <a:xfrm>
                <a:off x="10084075" y="4842092"/>
                <a:ext cx="484322" cy="180561"/>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39" name="直接箭头连接符 138">
                <a:extLst>
                  <a:ext uri="{FF2B5EF4-FFF2-40B4-BE49-F238E27FC236}">
                    <a16:creationId xmlns:a16="http://schemas.microsoft.com/office/drawing/2014/main" id="{95A82208-D3BE-CFB5-9C32-9A82F9DFAD99}"/>
                  </a:ext>
                </a:extLst>
              </p:cNvPr>
              <p:cNvCxnSpPr>
                <a:cxnSpLocks/>
                <a:stCxn id="127" idx="6"/>
                <a:endCxn id="130" idx="2"/>
              </p:cNvCxnSpPr>
              <p:nvPr/>
            </p:nvCxnSpPr>
            <p:spPr>
              <a:xfrm>
                <a:off x="10084074" y="4466890"/>
                <a:ext cx="481839" cy="210378"/>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40" name="直接箭头连接符 139">
                <a:extLst>
                  <a:ext uri="{FF2B5EF4-FFF2-40B4-BE49-F238E27FC236}">
                    <a16:creationId xmlns:a16="http://schemas.microsoft.com/office/drawing/2014/main" id="{BE2CE65E-82BE-7147-5917-9B7CD1B2C970}"/>
                  </a:ext>
                </a:extLst>
              </p:cNvPr>
              <p:cNvCxnSpPr>
                <a:cxnSpLocks/>
                <a:stCxn id="127" idx="6"/>
                <a:endCxn id="129" idx="2"/>
              </p:cNvCxnSpPr>
              <p:nvPr/>
            </p:nvCxnSpPr>
            <p:spPr>
              <a:xfrm flipV="1">
                <a:off x="10084074" y="4323601"/>
                <a:ext cx="481010" cy="143289"/>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41" name="直接箭头连接符 140">
                <a:extLst>
                  <a:ext uri="{FF2B5EF4-FFF2-40B4-BE49-F238E27FC236}">
                    <a16:creationId xmlns:a16="http://schemas.microsoft.com/office/drawing/2014/main" id="{F8233AA6-672F-AA51-7CDD-7C5C554914CF}"/>
                  </a:ext>
                </a:extLst>
              </p:cNvPr>
              <p:cNvCxnSpPr>
                <a:cxnSpLocks/>
                <a:stCxn id="129" idx="6"/>
                <a:endCxn id="132" idx="2"/>
              </p:cNvCxnSpPr>
              <p:nvPr/>
            </p:nvCxnSpPr>
            <p:spPr>
              <a:xfrm>
                <a:off x="10758280" y="4323601"/>
                <a:ext cx="455359" cy="346503"/>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42" name="直接箭头连接符 141">
                <a:extLst>
                  <a:ext uri="{FF2B5EF4-FFF2-40B4-BE49-F238E27FC236}">
                    <a16:creationId xmlns:a16="http://schemas.microsoft.com/office/drawing/2014/main" id="{EF331674-A32C-B180-AF0F-CD65D0158634}"/>
                  </a:ext>
                </a:extLst>
              </p:cNvPr>
              <p:cNvCxnSpPr>
                <a:cxnSpLocks/>
                <a:stCxn id="130" idx="6"/>
                <a:endCxn id="132" idx="2"/>
              </p:cNvCxnSpPr>
              <p:nvPr/>
            </p:nvCxnSpPr>
            <p:spPr>
              <a:xfrm flipV="1">
                <a:off x="10759109" y="4670104"/>
                <a:ext cx="454530" cy="716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43" name="直接箭头连接符 142">
                <a:extLst>
                  <a:ext uri="{FF2B5EF4-FFF2-40B4-BE49-F238E27FC236}">
                    <a16:creationId xmlns:a16="http://schemas.microsoft.com/office/drawing/2014/main" id="{3988D90B-9CF9-12D0-2EF4-4D0A8D742ECF}"/>
                  </a:ext>
                </a:extLst>
              </p:cNvPr>
              <p:cNvCxnSpPr>
                <a:cxnSpLocks/>
                <a:stCxn id="131" idx="6"/>
                <a:endCxn id="132" idx="2"/>
              </p:cNvCxnSpPr>
              <p:nvPr/>
            </p:nvCxnSpPr>
            <p:spPr>
              <a:xfrm flipV="1">
                <a:off x="10761593" y="4670104"/>
                <a:ext cx="452046" cy="352549"/>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grpSp>
        <p:grpSp>
          <p:nvGrpSpPr>
            <p:cNvPr id="106" name="组合 105">
              <a:extLst>
                <a:ext uri="{FF2B5EF4-FFF2-40B4-BE49-F238E27FC236}">
                  <a16:creationId xmlns:a16="http://schemas.microsoft.com/office/drawing/2014/main" id="{57C247D6-C150-3C77-4626-CBD8A84E9ABC}"/>
                </a:ext>
              </a:extLst>
            </p:cNvPr>
            <p:cNvGrpSpPr/>
            <p:nvPr/>
          </p:nvGrpSpPr>
          <p:grpSpPr>
            <a:xfrm rot="16200000">
              <a:off x="7966371" y="2761908"/>
              <a:ext cx="2746544" cy="1250791"/>
              <a:chOff x="9388125" y="4227003"/>
              <a:chExt cx="2018710" cy="892248"/>
            </a:xfrm>
            <a:solidFill>
              <a:schemeClr val="bg2"/>
            </a:solidFill>
          </p:grpSpPr>
          <p:sp>
            <p:nvSpPr>
              <p:cNvPr id="107" name="椭圆 106">
                <a:extLst>
                  <a:ext uri="{FF2B5EF4-FFF2-40B4-BE49-F238E27FC236}">
                    <a16:creationId xmlns:a16="http://schemas.microsoft.com/office/drawing/2014/main" id="{B8E52768-AE36-AA40-1437-541F23C2FC7B}"/>
                  </a:ext>
                </a:extLst>
              </p:cNvPr>
              <p:cNvSpPr/>
              <p:nvPr/>
            </p:nvSpPr>
            <p:spPr>
              <a:xfrm>
                <a:off x="9388125" y="4573506"/>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108" name="椭圆 107">
                <a:extLst>
                  <a:ext uri="{FF2B5EF4-FFF2-40B4-BE49-F238E27FC236}">
                    <a16:creationId xmlns:a16="http://schemas.microsoft.com/office/drawing/2014/main" id="{2450C6F1-59B1-114B-6699-292D8BAAA153}"/>
                  </a:ext>
                </a:extLst>
              </p:cNvPr>
              <p:cNvSpPr/>
              <p:nvPr/>
            </p:nvSpPr>
            <p:spPr>
              <a:xfrm>
                <a:off x="9890878" y="4370292"/>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C5C2A870-90FB-349B-1D7D-0BD2D08EF5E4}"/>
                  </a:ext>
                </a:extLst>
              </p:cNvPr>
              <p:cNvSpPr/>
              <p:nvPr/>
            </p:nvSpPr>
            <p:spPr>
              <a:xfrm>
                <a:off x="9890879" y="4745494"/>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A5182AE8-F2A5-631D-F05D-13E891658C93}"/>
                  </a:ext>
                </a:extLst>
              </p:cNvPr>
              <p:cNvSpPr/>
              <p:nvPr/>
            </p:nvSpPr>
            <p:spPr>
              <a:xfrm>
                <a:off x="10565084" y="4227003"/>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48D3402C-7F48-03FC-5C29-48F2090F395A}"/>
                  </a:ext>
                </a:extLst>
              </p:cNvPr>
              <p:cNvSpPr/>
              <p:nvPr/>
            </p:nvSpPr>
            <p:spPr>
              <a:xfrm>
                <a:off x="10565913" y="4580670"/>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6211824D-4100-A49B-C5C3-9AE3D9B3A26E}"/>
                  </a:ext>
                </a:extLst>
              </p:cNvPr>
              <p:cNvSpPr/>
              <p:nvPr/>
            </p:nvSpPr>
            <p:spPr>
              <a:xfrm>
                <a:off x="10568397" y="4926055"/>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3" name="椭圆 112">
                <a:extLst>
                  <a:ext uri="{FF2B5EF4-FFF2-40B4-BE49-F238E27FC236}">
                    <a16:creationId xmlns:a16="http://schemas.microsoft.com/office/drawing/2014/main" id="{9A1087C5-DE8E-8067-F78A-5BE4F4123A8E}"/>
                  </a:ext>
                </a:extLst>
              </p:cNvPr>
              <p:cNvSpPr/>
              <p:nvPr/>
            </p:nvSpPr>
            <p:spPr>
              <a:xfrm>
                <a:off x="11213639" y="4573506"/>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114" name="直接箭头连接符 113">
                <a:extLst>
                  <a:ext uri="{FF2B5EF4-FFF2-40B4-BE49-F238E27FC236}">
                    <a16:creationId xmlns:a16="http://schemas.microsoft.com/office/drawing/2014/main" id="{C2F426AC-F0D9-9100-BC0B-48DEBDFA5835}"/>
                  </a:ext>
                </a:extLst>
              </p:cNvPr>
              <p:cNvCxnSpPr>
                <a:cxnSpLocks/>
                <a:stCxn id="107" idx="6"/>
              </p:cNvCxnSpPr>
              <p:nvPr/>
            </p:nvCxnSpPr>
            <p:spPr>
              <a:xfrm flipV="1">
                <a:off x="9581321" y="4466890"/>
                <a:ext cx="309557" cy="20321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15" name="直接箭头连接符 114">
                <a:extLst>
                  <a:ext uri="{FF2B5EF4-FFF2-40B4-BE49-F238E27FC236}">
                    <a16:creationId xmlns:a16="http://schemas.microsoft.com/office/drawing/2014/main" id="{EC5B4CFB-8528-7706-A851-8A57E72DBE76}"/>
                  </a:ext>
                </a:extLst>
              </p:cNvPr>
              <p:cNvCxnSpPr>
                <a:cxnSpLocks/>
                <a:stCxn id="107" idx="6"/>
                <a:endCxn id="109" idx="2"/>
              </p:cNvCxnSpPr>
              <p:nvPr/>
            </p:nvCxnSpPr>
            <p:spPr>
              <a:xfrm>
                <a:off x="9581321" y="4670104"/>
                <a:ext cx="309558" cy="171988"/>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16" name="直接箭头连接符 115">
                <a:extLst>
                  <a:ext uri="{FF2B5EF4-FFF2-40B4-BE49-F238E27FC236}">
                    <a16:creationId xmlns:a16="http://schemas.microsoft.com/office/drawing/2014/main" id="{69ED1961-55B0-CE26-120C-2A10EDAD8412}"/>
                  </a:ext>
                </a:extLst>
              </p:cNvPr>
              <p:cNvCxnSpPr>
                <a:cxnSpLocks/>
                <a:stCxn id="108" idx="6"/>
                <a:endCxn id="112" idx="2"/>
              </p:cNvCxnSpPr>
              <p:nvPr/>
            </p:nvCxnSpPr>
            <p:spPr>
              <a:xfrm>
                <a:off x="10084074" y="4466890"/>
                <a:ext cx="484323" cy="555763"/>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17" name="直接箭头连接符 116">
                <a:extLst>
                  <a:ext uri="{FF2B5EF4-FFF2-40B4-BE49-F238E27FC236}">
                    <a16:creationId xmlns:a16="http://schemas.microsoft.com/office/drawing/2014/main" id="{666E3482-0802-5FAD-3099-265A61311E5A}"/>
                  </a:ext>
                </a:extLst>
              </p:cNvPr>
              <p:cNvCxnSpPr>
                <a:cxnSpLocks/>
                <a:stCxn id="109" idx="6"/>
                <a:endCxn id="110" idx="2"/>
              </p:cNvCxnSpPr>
              <p:nvPr/>
            </p:nvCxnSpPr>
            <p:spPr>
              <a:xfrm flipV="1">
                <a:off x="10084075" y="4323601"/>
                <a:ext cx="481009" cy="518491"/>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18" name="直接箭头连接符 117">
                <a:extLst>
                  <a:ext uri="{FF2B5EF4-FFF2-40B4-BE49-F238E27FC236}">
                    <a16:creationId xmlns:a16="http://schemas.microsoft.com/office/drawing/2014/main" id="{0E424589-4035-51B0-4D55-A4DB2E6D6859}"/>
                  </a:ext>
                </a:extLst>
              </p:cNvPr>
              <p:cNvCxnSpPr>
                <a:cxnSpLocks/>
                <a:stCxn id="109" idx="6"/>
              </p:cNvCxnSpPr>
              <p:nvPr/>
            </p:nvCxnSpPr>
            <p:spPr>
              <a:xfrm flipV="1">
                <a:off x="10084075" y="4677268"/>
                <a:ext cx="481009" cy="16482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19" name="直接箭头连接符 118">
                <a:extLst>
                  <a:ext uri="{FF2B5EF4-FFF2-40B4-BE49-F238E27FC236}">
                    <a16:creationId xmlns:a16="http://schemas.microsoft.com/office/drawing/2014/main" id="{F7B9D4D7-34FE-A215-41F4-7605A6BBC875}"/>
                  </a:ext>
                </a:extLst>
              </p:cNvPr>
              <p:cNvCxnSpPr>
                <a:cxnSpLocks/>
                <a:stCxn id="109" idx="6"/>
                <a:endCxn id="112" idx="2"/>
              </p:cNvCxnSpPr>
              <p:nvPr/>
            </p:nvCxnSpPr>
            <p:spPr>
              <a:xfrm>
                <a:off x="10084075" y="4842092"/>
                <a:ext cx="484322" cy="180561"/>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20" name="直接箭头连接符 119">
                <a:extLst>
                  <a:ext uri="{FF2B5EF4-FFF2-40B4-BE49-F238E27FC236}">
                    <a16:creationId xmlns:a16="http://schemas.microsoft.com/office/drawing/2014/main" id="{A6A33635-4DA3-0885-2ADB-6E8D5D1C0702}"/>
                  </a:ext>
                </a:extLst>
              </p:cNvPr>
              <p:cNvCxnSpPr>
                <a:cxnSpLocks/>
                <a:stCxn id="108" idx="6"/>
                <a:endCxn id="111" idx="2"/>
              </p:cNvCxnSpPr>
              <p:nvPr/>
            </p:nvCxnSpPr>
            <p:spPr>
              <a:xfrm>
                <a:off x="10084074" y="4466890"/>
                <a:ext cx="481839" cy="210378"/>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21" name="直接箭头连接符 120">
                <a:extLst>
                  <a:ext uri="{FF2B5EF4-FFF2-40B4-BE49-F238E27FC236}">
                    <a16:creationId xmlns:a16="http://schemas.microsoft.com/office/drawing/2014/main" id="{B9D6BFCB-8805-0738-890E-C5C18C051C05}"/>
                  </a:ext>
                </a:extLst>
              </p:cNvPr>
              <p:cNvCxnSpPr>
                <a:cxnSpLocks/>
                <a:stCxn id="108" idx="6"/>
                <a:endCxn id="110" idx="2"/>
              </p:cNvCxnSpPr>
              <p:nvPr/>
            </p:nvCxnSpPr>
            <p:spPr>
              <a:xfrm flipV="1">
                <a:off x="10084074" y="4323601"/>
                <a:ext cx="481010" cy="143289"/>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22" name="直接箭头连接符 121">
                <a:extLst>
                  <a:ext uri="{FF2B5EF4-FFF2-40B4-BE49-F238E27FC236}">
                    <a16:creationId xmlns:a16="http://schemas.microsoft.com/office/drawing/2014/main" id="{50A4D9BA-E590-F2E2-3855-097459E395EF}"/>
                  </a:ext>
                </a:extLst>
              </p:cNvPr>
              <p:cNvCxnSpPr>
                <a:cxnSpLocks/>
                <a:stCxn id="110" idx="6"/>
                <a:endCxn id="113" idx="2"/>
              </p:cNvCxnSpPr>
              <p:nvPr/>
            </p:nvCxnSpPr>
            <p:spPr>
              <a:xfrm>
                <a:off x="10758280" y="4323601"/>
                <a:ext cx="455359" cy="346503"/>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23" name="直接箭头连接符 122">
                <a:extLst>
                  <a:ext uri="{FF2B5EF4-FFF2-40B4-BE49-F238E27FC236}">
                    <a16:creationId xmlns:a16="http://schemas.microsoft.com/office/drawing/2014/main" id="{A17DC923-2525-6591-1227-D1F83F9EAD16}"/>
                  </a:ext>
                </a:extLst>
              </p:cNvPr>
              <p:cNvCxnSpPr>
                <a:cxnSpLocks/>
                <a:stCxn id="111" idx="6"/>
                <a:endCxn id="113" idx="2"/>
              </p:cNvCxnSpPr>
              <p:nvPr/>
            </p:nvCxnSpPr>
            <p:spPr>
              <a:xfrm flipV="1">
                <a:off x="10759109" y="4670104"/>
                <a:ext cx="454530" cy="716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124" name="直接箭头连接符 123">
                <a:extLst>
                  <a:ext uri="{FF2B5EF4-FFF2-40B4-BE49-F238E27FC236}">
                    <a16:creationId xmlns:a16="http://schemas.microsoft.com/office/drawing/2014/main" id="{3BD25C90-02DE-3DD0-35CF-1947E344E1E7}"/>
                  </a:ext>
                </a:extLst>
              </p:cNvPr>
              <p:cNvCxnSpPr>
                <a:cxnSpLocks/>
                <a:stCxn id="112" idx="6"/>
                <a:endCxn id="113" idx="2"/>
              </p:cNvCxnSpPr>
              <p:nvPr/>
            </p:nvCxnSpPr>
            <p:spPr>
              <a:xfrm flipV="1">
                <a:off x="10761593" y="4670104"/>
                <a:ext cx="452046" cy="352549"/>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grpSp>
        <p:grpSp>
          <p:nvGrpSpPr>
            <p:cNvPr id="3" name="组合 2">
              <a:extLst>
                <a:ext uri="{FF2B5EF4-FFF2-40B4-BE49-F238E27FC236}">
                  <a16:creationId xmlns:a16="http://schemas.microsoft.com/office/drawing/2014/main" id="{3BB3FE7D-AC33-C4B9-D531-D9B7E99D67E9}"/>
                </a:ext>
              </a:extLst>
            </p:cNvPr>
            <p:cNvGrpSpPr/>
            <p:nvPr/>
          </p:nvGrpSpPr>
          <p:grpSpPr>
            <a:xfrm rot="16200000">
              <a:off x="6588333" y="2761910"/>
              <a:ext cx="2746544" cy="1250791"/>
              <a:chOff x="9388125" y="4227003"/>
              <a:chExt cx="2018710" cy="892248"/>
            </a:xfrm>
            <a:solidFill>
              <a:schemeClr val="bg2"/>
            </a:solidFill>
          </p:grpSpPr>
          <p:sp>
            <p:nvSpPr>
              <p:cNvPr id="18" name="椭圆 17">
                <a:extLst>
                  <a:ext uri="{FF2B5EF4-FFF2-40B4-BE49-F238E27FC236}">
                    <a16:creationId xmlns:a16="http://schemas.microsoft.com/office/drawing/2014/main" id="{39E0B9AD-2894-D672-F78C-4F0CAC6232E7}"/>
                  </a:ext>
                </a:extLst>
              </p:cNvPr>
              <p:cNvSpPr/>
              <p:nvPr/>
            </p:nvSpPr>
            <p:spPr>
              <a:xfrm>
                <a:off x="9388125" y="4573506"/>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20" name="椭圆 19">
                <a:extLst>
                  <a:ext uri="{FF2B5EF4-FFF2-40B4-BE49-F238E27FC236}">
                    <a16:creationId xmlns:a16="http://schemas.microsoft.com/office/drawing/2014/main" id="{1EC75604-801D-5928-5BA3-293B9ACB6070}"/>
                  </a:ext>
                </a:extLst>
              </p:cNvPr>
              <p:cNvSpPr/>
              <p:nvPr/>
            </p:nvSpPr>
            <p:spPr>
              <a:xfrm>
                <a:off x="9890878" y="4370292"/>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2479D01-A465-FF21-FD04-AA53E065255D}"/>
                  </a:ext>
                </a:extLst>
              </p:cNvPr>
              <p:cNvSpPr/>
              <p:nvPr/>
            </p:nvSpPr>
            <p:spPr>
              <a:xfrm>
                <a:off x="9890879" y="4745494"/>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057C5500-5DCF-7BF1-00C0-780615D76832}"/>
                  </a:ext>
                </a:extLst>
              </p:cNvPr>
              <p:cNvSpPr/>
              <p:nvPr/>
            </p:nvSpPr>
            <p:spPr>
              <a:xfrm>
                <a:off x="10565084" y="4227003"/>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F77E2B9B-F74E-D3FF-CE1C-AA6D2CDA69CD}"/>
                  </a:ext>
                </a:extLst>
              </p:cNvPr>
              <p:cNvSpPr/>
              <p:nvPr/>
            </p:nvSpPr>
            <p:spPr>
              <a:xfrm>
                <a:off x="10565913" y="4580670"/>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2F719243-C551-F78D-6C6A-A7271F47578F}"/>
                  </a:ext>
                </a:extLst>
              </p:cNvPr>
              <p:cNvSpPr/>
              <p:nvPr/>
            </p:nvSpPr>
            <p:spPr>
              <a:xfrm>
                <a:off x="10568397" y="4926055"/>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32B0AFF7-09D7-6A7D-17C1-480DA27B58C3}"/>
                  </a:ext>
                </a:extLst>
              </p:cNvPr>
              <p:cNvSpPr/>
              <p:nvPr/>
            </p:nvSpPr>
            <p:spPr>
              <a:xfrm>
                <a:off x="11213639" y="4573506"/>
                <a:ext cx="193196" cy="193196"/>
              </a:xfrm>
              <a:prstGeom prst="ellipse">
                <a:avLst/>
              </a:prstGeom>
              <a:grp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27" name="直接箭头连接符 26">
                <a:extLst>
                  <a:ext uri="{FF2B5EF4-FFF2-40B4-BE49-F238E27FC236}">
                    <a16:creationId xmlns:a16="http://schemas.microsoft.com/office/drawing/2014/main" id="{BF9408A3-64FB-A1B5-6267-AFF28423F87D}"/>
                  </a:ext>
                </a:extLst>
              </p:cNvPr>
              <p:cNvCxnSpPr>
                <a:cxnSpLocks/>
                <a:stCxn id="18" idx="6"/>
              </p:cNvCxnSpPr>
              <p:nvPr/>
            </p:nvCxnSpPr>
            <p:spPr>
              <a:xfrm flipV="1">
                <a:off x="9581321" y="4466890"/>
                <a:ext cx="309557" cy="20321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29" name="直接箭头连接符 28">
                <a:extLst>
                  <a:ext uri="{FF2B5EF4-FFF2-40B4-BE49-F238E27FC236}">
                    <a16:creationId xmlns:a16="http://schemas.microsoft.com/office/drawing/2014/main" id="{DC238984-D5C6-2617-0DA4-05F6E80BE349}"/>
                  </a:ext>
                </a:extLst>
              </p:cNvPr>
              <p:cNvCxnSpPr>
                <a:cxnSpLocks/>
                <a:stCxn id="18" idx="6"/>
                <a:endCxn id="21" idx="2"/>
              </p:cNvCxnSpPr>
              <p:nvPr/>
            </p:nvCxnSpPr>
            <p:spPr>
              <a:xfrm>
                <a:off x="9581321" y="4670104"/>
                <a:ext cx="309558" cy="171988"/>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2" name="直接箭头连接符 31">
                <a:extLst>
                  <a:ext uri="{FF2B5EF4-FFF2-40B4-BE49-F238E27FC236}">
                    <a16:creationId xmlns:a16="http://schemas.microsoft.com/office/drawing/2014/main" id="{C57F7060-907A-C4D0-0F44-8401F36EF7D0}"/>
                  </a:ext>
                </a:extLst>
              </p:cNvPr>
              <p:cNvCxnSpPr>
                <a:cxnSpLocks/>
                <a:stCxn id="20" idx="6"/>
                <a:endCxn id="24" idx="2"/>
              </p:cNvCxnSpPr>
              <p:nvPr/>
            </p:nvCxnSpPr>
            <p:spPr>
              <a:xfrm>
                <a:off x="10084074" y="4466890"/>
                <a:ext cx="484323" cy="555763"/>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3" name="直接箭头连接符 32">
                <a:extLst>
                  <a:ext uri="{FF2B5EF4-FFF2-40B4-BE49-F238E27FC236}">
                    <a16:creationId xmlns:a16="http://schemas.microsoft.com/office/drawing/2014/main" id="{8B6E810C-1683-E63C-95F8-05C8A40FA3E3}"/>
                  </a:ext>
                </a:extLst>
              </p:cNvPr>
              <p:cNvCxnSpPr>
                <a:cxnSpLocks/>
                <a:stCxn id="21" idx="6"/>
                <a:endCxn id="22" idx="2"/>
              </p:cNvCxnSpPr>
              <p:nvPr/>
            </p:nvCxnSpPr>
            <p:spPr>
              <a:xfrm flipV="1">
                <a:off x="10084075" y="4323601"/>
                <a:ext cx="481009" cy="518491"/>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4" name="直接箭头连接符 33">
                <a:extLst>
                  <a:ext uri="{FF2B5EF4-FFF2-40B4-BE49-F238E27FC236}">
                    <a16:creationId xmlns:a16="http://schemas.microsoft.com/office/drawing/2014/main" id="{83994008-A1F3-0AE9-43E4-5748B432BAE0}"/>
                  </a:ext>
                </a:extLst>
              </p:cNvPr>
              <p:cNvCxnSpPr>
                <a:cxnSpLocks/>
                <a:stCxn id="21" idx="6"/>
              </p:cNvCxnSpPr>
              <p:nvPr/>
            </p:nvCxnSpPr>
            <p:spPr>
              <a:xfrm flipV="1">
                <a:off x="10084075" y="4677268"/>
                <a:ext cx="481009" cy="16482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5" name="直接箭头连接符 34">
                <a:extLst>
                  <a:ext uri="{FF2B5EF4-FFF2-40B4-BE49-F238E27FC236}">
                    <a16:creationId xmlns:a16="http://schemas.microsoft.com/office/drawing/2014/main" id="{7E79965E-4798-2120-E329-FA1A52EE9FCA}"/>
                  </a:ext>
                </a:extLst>
              </p:cNvPr>
              <p:cNvCxnSpPr>
                <a:cxnSpLocks/>
                <a:stCxn id="21" idx="6"/>
                <a:endCxn id="24" idx="2"/>
              </p:cNvCxnSpPr>
              <p:nvPr/>
            </p:nvCxnSpPr>
            <p:spPr>
              <a:xfrm>
                <a:off x="10084075" y="4842092"/>
                <a:ext cx="484322" cy="180561"/>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6" name="直接箭头连接符 35">
                <a:extLst>
                  <a:ext uri="{FF2B5EF4-FFF2-40B4-BE49-F238E27FC236}">
                    <a16:creationId xmlns:a16="http://schemas.microsoft.com/office/drawing/2014/main" id="{08E8635D-8F9D-59EB-A155-270C9D0DD6ED}"/>
                  </a:ext>
                </a:extLst>
              </p:cNvPr>
              <p:cNvCxnSpPr>
                <a:cxnSpLocks/>
                <a:stCxn id="20" idx="6"/>
                <a:endCxn id="23" idx="2"/>
              </p:cNvCxnSpPr>
              <p:nvPr/>
            </p:nvCxnSpPr>
            <p:spPr>
              <a:xfrm>
                <a:off x="10084074" y="4466890"/>
                <a:ext cx="481839" cy="210378"/>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7" name="直接箭头连接符 36">
                <a:extLst>
                  <a:ext uri="{FF2B5EF4-FFF2-40B4-BE49-F238E27FC236}">
                    <a16:creationId xmlns:a16="http://schemas.microsoft.com/office/drawing/2014/main" id="{D3CF6E2F-0C32-1A43-D778-7F5E89F9E3BD}"/>
                  </a:ext>
                </a:extLst>
              </p:cNvPr>
              <p:cNvCxnSpPr>
                <a:cxnSpLocks/>
                <a:stCxn id="20" idx="6"/>
                <a:endCxn id="22" idx="2"/>
              </p:cNvCxnSpPr>
              <p:nvPr/>
            </p:nvCxnSpPr>
            <p:spPr>
              <a:xfrm flipV="1">
                <a:off x="10084074" y="4323601"/>
                <a:ext cx="481010" cy="143289"/>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8" name="直接箭头连接符 37">
                <a:extLst>
                  <a:ext uri="{FF2B5EF4-FFF2-40B4-BE49-F238E27FC236}">
                    <a16:creationId xmlns:a16="http://schemas.microsoft.com/office/drawing/2014/main" id="{87899DA0-346D-BDD6-29F5-BDAE96B106FD}"/>
                  </a:ext>
                </a:extLst>
              </p:cNvPr>
              <p:cNvCxnSpPr>
                <a:cxnSpLocks/>
                <a:stCxn id="22" idx="6"/>
                <a:endCxn id="25" idx="2"/>
              </p:cNvCxnSpPr>
              <p:nvPr/>
            </p:nvCxnSpPr>
            <p:spPr>
              <a:xfrm>
                <a:off x="10758280" y="4323601"/>
                <a:ext cx="455359" cy="346503"/>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39" name="直接箭头连接符 38">
                <a:extLst>
                  <a:ext uri="{FF2B5EF4-FFF2-40B4-BE49-F238E27FC236}">
                    <a16:creationId xmlns:a16="http://schemas.microsoft.com/office/drawing/2014/main" id="{DAB01F76-A0A3-A39D-EF70-E7F6B8F8FF4C}"/>
                  </a:ext>
                </a:extLst>
              </p:cNvPr>
              <p:cNvCxnSpPr>
                <a:cxnSpLocks/>
                <a:stCxn id="23" idx="6"/>
                <a:endCxn id="25" idx="2"/>
              </p:cNvCxnSpPr>
              <p:nvPr/>
            </p:nvCxnSpPr>
            <p:spPr>
              <a:xfrm flipV="1">
                <a:off x="10759109" y="4670104"/>
                <a:ext cx="454530" cy="7164"/>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cxnSp>
            <p:nvCxnSpPr>
              <p:cNvPr id="40" name="直接箭头连接符 39">
                <a:extLst>
                  <a:ext uri="{FF2B5EF4-FFF2-40B4-BE49-F238E27FC236}">
                    <a16:creationId xmlns:a16="http://schemas.microsoft.com/office/drawing/2014/main" id="{35F4EF9F-CB31-E4CC-17D4-F1CCC069B25D}"/>
                  </a:ext>
                </a:extLst>
              </p:cNvPr>
              <p:cNvCxnSpPr>
                <a:cxnSpLocks/>
                <a:stCxn id="24" idx="6"/>
                <a:endCxn id="25" idx="2"/>
              </p:cNvCxnSpPr>
              <p:nvPr/>
            </p:nvCxnSpPr>
            <p:spPr>
              <a:xfrm flipV="1">
                <a:off x="10761593" y="4670104"/>
                <a:ext cx="452046" cy="352549"/>
              </a:xfrm>
              <a:prstGeom prst="straightConnector1">
                <a:avLst/>
              </a:prstGeom>
              <a:grpFill/>
              <a:ln>
                <a:solidFill>
                  <a:schemeClr val="accent3"/>
                </a:solidFill>
                <a:headEnd type="stealth"/>
                <a:tailEnd type="none" w="sm" len="sm"/>
              </a:ln>
            </p:spPr>
            <p:style>
              <a:lnRef idx="1">
                <a:schemeClr val="accent6"/>
              </a:lnRef>
              <a:fillRef idx="0">
                <a:schemeClr val="accent6"/>
              </a:fillRef>
              <a:effectRef idx="0">
                <a:schemeClr val="accent6"/>
              </a:effectRef>
              <a:fontRef idx="minor">
                <a:schemeClr val="tx1"/>
              </a:fontRef>
            </p:style>
          </p:cxnSp>
        </p:grpSp>
        <p:sp>
          <p:nvSpPr>
            <p:cNvPr id="85" name="文本框 84">
              <a:extLst>
                <a:ext uri="{FF2B5EF4-FFF2-40B4-BE49-F238E27FC236}">
                  <a16:creationId xmlns:a16="http://schemas.microsoft.com/office/drawing/2014/main" id="{B67C6071-3908-A702-0295-6E45B770534A}"/>
                </a:ext>
              </a:extLst>
            </p:cNvPr>
            <p:cNvSpPr txBox="1"/>
            <p:nvPr/>
          </p:nvSpPr>
          <p:spPr>
            <a:xfrm>
              <a:off x="6887738" y="1418174"/>
              <a:ext cx="2176670" cy="523220"/>
            </a:xfrm>
            <a:prstGeom prst="rect">
              <a:avLst/>
            </a:prstGeom>
            <a:noFill/>
          </p:spPr>
          <p:txBody>
            <a:bodyPr wrap="square">
              <a:spAutoFit/>
            </a:bodyPr>
            <a:lstStyle/>
            <a:p>
              <a:pPr algn="ct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Trend </a:t>
              </a:r>
            </a:p>
            <a:p>
              <a:pPr algn="ct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component</a:t>
              </a:r>
              <a:endParaRPr lang="zh-CN" altLang="en-US" sz="1400" dirty="0">
                <a:latin typeface="微软雅黑" panose="020B0503020204020204" pitchFamily="34" charset="-122"/>
                <a:ea typeface="微软雅黑" panose="020B0503020204020204" pitchFamily="34" charset="-122"/>
              </a:endParaRPr>
            </a:p>
          </p:txBody>
        </p:sp>
        <p:sp>
          <p:nvSpPr>
            <p:cNvPr id="86" name="文本框 85">
              <a:extLst>
                <a:ext uri="{FF2B5EF4-FFF2-40B4-BE49-F238E27FC236}">
                  <a16:creationId xmlns:a16="http://schemas.microsoft.com/office/drawing/2014/main" id="{F0A1369C-99C7-579D-9368-E786B0819669}"/>
                </a:ext>
              </a:extLst>
            </p:cNvPr>
            <p:cNvSpPr txBox="1"/>
            <p:nvPr/>
          </p:nvSpPr>
          <p:spPr>
            <a:xfrm>
              <a:off x="8210392" y="1400469"/>
              <a:ext cx="2176670" cy="523220"/>
            </a:xfrm>
            <a:prstGeom prst="rect">
              <a:avLst/>
            </a:prstGeom>
            <a:noFill/>
          </p:spPr>
          <p:txBody>
            <a:bodyPr wrap="square">
              <a:spAutoFit/>
            </a:bodyPr>
            <a:lstStyle/>
            <a:p>
              <a:pPr algn="ct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Seasonal</a:t>
              </a:r>
            </a:p>
            <a:p>
              <a:pPr algn="ct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component</a:t>
              </a:r>
              <a:endParaRPr lang="zh-CN" altLang="en-US" sz="1400" dirty="0">
                <a:latin typeface="微软雅黑" panose="020B0503020204020204" pitchFamily="34" charset="-122"/>
                <a:ea typeface="微软雅黑" panose="020B0503020204020204" pitchFamily="34" charset="-122"/>
              </a:endParaRPr>
            </a:p>
          </p:txBody>
        </p:sp>
        <p:sp>
          <p:nvSpPr>
            <p:cNvPr id="87" name="文本框 86">
              <a:extLst>
                <a:ext uri="{FF2B5EF4-FFF2-40B4-BE49-F238E27FC236}">
                  <a16:creationId xmlns:a16="http://schemas.microsoft.com/office/drawing/2014/main" id="{2C588C24-2CA4-AE58-C782-65CA4576B514}"/>
                </a:ext>
              </a:extLst>
            </p:cNvPr>
            <p:cNvSpPr txBox="1"/>
            <p:nvPr/>
          </p:nvSpPr>
          <p:spPr>
            <a:xfrm>
              <a:off x="9616058" y="1401829"/>
              <a:ext cx="2176670" cy="523220"/>
            </a:xfrm>
            <a:prstGeom prst="rect">
              <a:avLst/>
            </a:prstGeom>
            <a:noFill/>
          </p:spPr>
          <p:txBody>
            <a:bodyPr wrap="square">
              <a:spAutoFit/>
            </a:bodyPr>
            <a:lstStyle/>
            <a:p>
              <a:pPr algn="ct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Regression</a:t>
              </a:r>
            </a:p>
            <a:p>
              <a:pPr algn="ct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component</a:t>
              </a:r>
              <a:endParaRPr lang="zh-CN" altLang="en-US" sz="14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121D4C33-4561-47A1-8151-4251102B01A7}"/>
                    </a:ext>
                  </a:extLst>
                </p:cNvPr>
                <p:cNvSpPr txBox="1"/>
                <p:nvPr/>
              </p:nvSpPr>
              <p:spPr>
                <a:xfrm>
                  <a:off x="10525294" y="1941394"/>
                  <a:ext cx="3346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prstClr val="black"/>
                            </a:solidFill>
                            <a:latin typeface="Cambria Math" panose="02040503050406030204" pitchFamily="18" charset="0"/>
                            <a:cs typeface="Times New Roman" panose="02020603050405020304" pitchFamily="18" charset="0"/>
                          </a:rPr>
                          <m:t>𝑥</m:t>
                        </m:r>
                      </m:oMath>
                    </m:oMathPara>
                  </a14:m>
                  <a:endParaRPr lang="zh-CN" altLang="en-US" dirty="0"/>
                </a:p>
              </p:txBody>
            </p:sp>
          </mc:Choice>
          <mc:Fallback xmlns="">
            <p:sp>
              <p:nvSpPr>
                <p:cNvPr id="89" name="文本框 88">
                  <a:extLst>
                    <a:ext uri="{FF2B5EF4-FFF2-40B4-BE49-F238E27FC236}">
                      <a16:creationId xmlns:a16="http://schemas.microsoft.com/office/drawing/2014/main" id="{121D4C33-4561-47A1-8151-4251102B01A7}"/>
                    </a:ext>
                  </a:extLst>
                </p:cNvPr>
                <p:cNvSpPr txBox="1">
                  <a:spLocks noRot="1" noChangeAspect="1" noMove="1" noResize="1" noEditPoints="1" noAdjustHandles="1" noChangeArrowheads="1" noChangeShapeType="1" noTextEdit="1"/>
                </p:cNvSpPr>
                <p:nvPr/>
              </p:nvSpPr>
              <p:spPr>
                <a:xfrm>
                  <a:off x="10525294" y="1941394"/>
                  <a:ext cx="334617"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10698E0C-1CB1-8BEC-FF90-25478A6FEB98}"/>
                    </a:ext>
                  </a:extLst>
                </p:cNvPr>
                <p:cNvSpPr txBox="1"/>
                <p:nvPr/>
              </p:nvSpPr>
              <p:spPr>
                <a:xfrm>
                  <a:off x="7799053" y="1960793"/>
                  <a:ext cx="34124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prstClr val="black"/>
                            </a:solidFill>
                            <a:latin typeface="Cambria Math" panose="02040503050406030204" pitchFamily="18" charset="0"/>
                            <a:cs typeface="Times New Roman" panose="02020603050405020304" pitchFamily="18" charset="0"/>
                          </a:rPr>
                          <m:t>𝑡</m:t>
                        </m:r>
                      </m:oMath>
                    </m:oMathPara>
                  </a14:m>
                  <a:endParaRPr lang="zh-CN" altLang="en-US" dirty="0"/>
                </a:p>
              </p:txBody>
            </p:sp>
          </mc:Choice>
          <mc:Fallback xmlns="">
            <p:sp>
              <p:nvSpPr>
                <p:cNvPr id="91" name="文本框 90">
                  <a:extLst>
                    <a:ext uri="{FF2B5EF4-FFF2-40B4-BE49-F238E27FC236}">
                      <a16:creationId xmlns:a16="http://schemas.microsoft.com/office/drawing/2014/main" id="{10698E0C-1CB1-8BEC-FF90-25478A6FEB98}"/>
                    </a:ext>
                  </a:extLst>
                </p:cNvPr>
                <p:cNvSpPr txBox="1">
                  <a:spLocks noRot="1" noChangeAspect="1" noMove="1" noResize="1" noEditPoints="1" noAdjustHandles="1" noChangeArrowheads="1" noChangeShapeType="1" noTextEdit="1"/>
                </p:cNvSpPr>
                <p:nvPr/>
              </p:nvSpPr>
              <p:spPr>
                <a:xfrm>
                  <a:off x="7799053" y="1960793"/>
                  <a:ext cx="341243"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8362FB2E-2448-71E7-2223-197F16F312D4}"/>
                    </a:ext>
                  </a:extLst>
                </p:cNvPr>
                <p:cNvSpPr txBox="1"/>
                <p:nvPr/>
              </p:nvSpPr>
              <p:spPr>
                <a:xfrm>
                  <a:off x="9176410" y="1960793"/>
                  <a:ext cx="34124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prstClr val="black"/>
                            </a:solidFill>
                            <a:latin typeface="Cambria Math" panose="02040503050406030204" pitchFamily="18" charset="0"/>
                            <a:cs typeface="Times New Roman" panose="02020603050405020304" pitchFamily="18" charset="0"/>
                          </a:rPr>
                          <m:t>𝑡</m:t>
                        </m:r>
                        <m:r>
                          <a:rPr lang="en-US" altLang="zh-CN" sz="1800" b="0" i="1" smtClean="0">
                            <a:solidFill>
                              <a:prstClr val="black"/>
                            </a:solidFill>
                            <a:latin typeface="Cambria Math" panose="02040503050406030204" pitchFamily="18" charset="0"/>
                            <a:cs typeface="Times New Roman" panose="02020603050405020304" pitchFamily="18" charset="0"/>
                          </a:rPr>
                          <m:t>′</m:t>
                        </m:r>
                      </m:oMath>
                    </m:oMathPara>
                  </a14:m>
                  <a:endParaRPr lang="zh-CN" altLang="en-US" dirty="0"/>
                </a:p>
              </p:txBody>
            </p:sp>
          </mc:Choice>
          <mc:Fallback xmlns="">
            <p:sp>
              <p:nvSpPr>
                <p:cNvPr id="92" name="文本框 91">
                  <a:extLst>
                    <a:ext uri="{FF2B5EF4-FFF2-40B4-BE49-F238E27FC236}">
                      <a16:creationId xmlns:a16="http://schemas.microsoft.com/office/drawing/2014/main" id="{8362FB2E-2448-71E7-2223-197F16F312D4}"/>
                    </a:ext>
                  </a:extLst>
                </p:cNvPr>
                <p:cNvSpPr txBox="1">
                  <a:spLocks noRot="1" noChangeAspect="1" noMove="1" noResize="1" noEditPoints="1" noAdjustHandles="1" noChangeArrowheads="1" noChangeShapeType="1" noTextEdit="1"/>
                </p:cNvSpPr>
                <p:nvPr/>
              </p:nvSpPr>
              <p:spPr>
                <a:xfrm>
                  <a:off x="9176410" y="1960793"/>
                  <a:ext cx="341243" cy="369332"/>
                </a:xfrm>
                <a:prstGeom prst="rect">
                  <a:avLst/>
                </a:prstGeom>
                <a:blipFill>
                  <a:blip r:embed="rId7"/>
                  <a:stretch>
                    <a:fillRect/>
                  </a:stretch>
                </a:blipFill>
              </p:spPr>
              <p:txBody>
                <a:bodyPr/>
                <a:lstStyle/>
                <a:p>
                  <a:r>
                    <a:rPr lang="zh-CN" altLang="en-US">
                      <a:noFill/>
                    </a:rPr>
                    <a:t> </a:t>
                  </a:r>
                </a:p>
              </p:txBody>
            </p:sp>
          </mc:Fallback>
        </mc:AlternateContent>
        <p:sp>
          <p:nvSpPr>
            <p:cNvPr id="93" name="椭圆 92">
              <a:extLst>
                <a:ext uri="{FF2B5EF4-FFF2-40B4-BE49-F238E27FC236}">
                  <a16:creationId xmlns:a16="http://schemas.microsoft.com/office/drawing/2014/main" id="{628C217C-4D91-64C6-D034-B7DB6DDC8B54}"/>
                </a:ext>
              </a:extLst>
            </p:cNvPr>
            <p:cNvSpPr/>
            <p:nvPr/>
          </p:nvSpPr>
          <p:spPr>
            <a:xfrm rot="16200000">
              <a:off x="9203213" y="5086558"/>
              <a:ext cx="262852" cy="270830"/>
            </a:xfrm>
            <a:prstGeom prst="ellipse">
              <a:avLst/>
            </a:prstGeom>
            <a:solidFill>
              <a:schemeClr val="bg2"/>
            </a:solidFill>
            <a:ln w="63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cxnSp>
          <p:nvCxnSpPr>
            <p:cNvPr id="95" name="直接箭头连接符 94">
              <a:extLst>
                <a:ext uri="{FF2B5EF4-FFF2-40B4-BE49-F238E27FC236}">
                  <a16:creationId xmlns:a16="http://schemas.microsoft.com/office/drawing/2014/main" id="{C27D4BAF-5DDA-8490-7855-3CDD1FE8B1D7}"/>
                </a:ext>
              </a:extLst>
            </p:cNvPr>
            <p:cNvCxnSpPr>
              <a:stCxn id="18" idx="2"/>
              <a:endCxn id="93" idx="6"/>
            </p:cNvCxnSpPr>
            <p:nvPr/>
          </p:nvCxnSpPr>
          <p:spPr>
            <a:xfrm>
              <a:off x="7957367" y="4760577"/>
              <a:ext cx="1377272" cy="329970"/>
            </a:xfrm>
            <a:prstGeom prst="straightConnector1">
              <a:avLst/>
            </a:prstGeom>
            <a:grpFill/>
            <a:ln>
              <a:solidFill>
                <a:schemeClr val="accent3"/>
              </a:solidFill>
              <a:headEnd w="lg" len="lg"/>
              <a:tailEnd type="stealth" w="med" len="med"/>
            </a:ln>
          </p:spPr>
          <p:style>
            <a:lnRef idx="1">
              <a:schemeClr val="accent6"/>
            </a:lnRef>
            <a:fillRef idx="0">
              <a:schemeClr val="accent6"/>
            </a:fillRef>
            <a:effectRef idx="0">
              <a:schemeClr val="accent6"/>
            </a:effectRef>
            <a:fontRef idx="minor">
              <a:schemeClr val="tx1"/>
            </a:fontRef>
          </p:style>
        </p:cxnSp>
        <p:cxnSp>
          <p:nvCxnSpPr>
            <p:cNvPr id="96" name="直接箭头连接符 95">
              <a:extLst>
                <a:ext uri="{FF2B5EF4-FFF2-40B4-BE49-F238E27FC236}">
                  <a16:creationId xmlns:a16="http://schemas.microsoft.com/office/drawing/2014/main" id="{FBE83D0F-F2D6-F09F-4F22-AC03D0E7E50D}"/>
                </a:ext>
              </a:extLst>
            </p:cNvPr>
            <p:cNvCxnSpPr>
              <a:cxnSpLocks/>
              <a:stCxn id="107" idx="2"/>
              <a:endCxn id="93" idx="6"/>
            </p:cNvCxnSpPr>
            <p:nvPr/>
          </p:nvCxnSpPr>
          <p:spPr>
            <a:xfrm flipH="1">
              <a:off x="9334639" y="4760575"/>
              <a:ext cx="766" cy="329972"/>
            </a:xfrm>
            <a:prstGeom prst="straightConnector1">
              <a:avLst/>
            </a:prstGeom>
            <a:grpFill/>
            <a:ln>
              <a:solidFill>
                <a:schemeClr val="accent3"/>
              </a:solidFill>
              <a:headEnd w="lg" len="lg"/>
              <a:tailEnd type="stealth" w="med" len="med"/>
            </a:ln>
          </p:spPr>
          <p:style>
            <a:lnRef idx="1">
              <a:schemeClr val="accent6"/>
            </a:lnRef>
            <a:fillRef idx="0">
              <a:schemeClr val="accent6"/>
            </a:fillRef>
            <a:effectRef idx="0">
              <a:schemeClr val="accent6"/>
            </a:effectRef>
            <a:fontRef idx="minor">
              <a:schemeClr val="tx1"/>
            </a:fontRef>
          </p:style>
        </p:cxnSp>
        <p:cxnSp>
          <p:nvCxnSpPr>
            <p:cNvPr id="99" name="直接箭头连接符 98">
              <a:extLst>
                <a:ext uri="{FF2B5EF4-FFF2-40B4-BE49-F238E27FC236}">
                  <a16:creationId xmlns:a16="http://schemas.microsoft.com/office/drawing/2014/main" id="{C0D5FAD9-DCD6-36BE-86E4-172F6B89CFEA}"/>
                </a:ext>
              </a:extLst>
            </p:cNvPr>
            <p:cNvCxnSpPr>
              <a:cxnSpLocks/>
              <a:endCxn id="93" idx="6"/>
            </p:cNvCxnSpPr>
            <p:nvPr/>
          </p:nvCxnSpPr>
          <p:spPr>
            <a:xfrm flipH="1">
              <a:off x="9334639" y="4760577"/>
              <a:ext cx="1359711" cy="329970"/>
            </a:xfrm>
            <a:prstGeom prst="straightConnector1">
              <a:avLst/>
            </a:prstGeom>
            <a:grpFill/>
            <a:ln>
              <a:solidFill>
                <a:schemeClr val="accent3"/>
              </a:solidFill>
              <a:headEnd w="lg" len="lg"/>
              <a:tailEnd type="stealth" w="med" len="med"/>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88D58578-9500-18F3-651D-CF30981A2706}"/>
                    </a:ext>
                  </a:extLst>
                </p:cNvPr>
                <p:cNvSpPr txBox="1"/>
                <p:nvPr/>
              </p:nvSpPr>
              <p:spPr>
                <a:xfrm>
                  <a:off x="9176110" y="5023427"/>
                  <a:ext cx="3346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prstClr val="black"/>
                            </a:solidFill>
                            <a:latin typeface="Cambria Math" panose="02040503050406030204" pitchFamily="18" charset="0"/>
                            <a:cs typeface="Times New Roman" panose="02020603050405020304" pitchFamily="18" charset="0"/>
                          </a:rPr>
                          <m:t>𝑦</m:t>
                        </m:r>
                      </m:oMath>
                    </m:oMathPara>
                  </a14:m>
                  <a:endParaRPr lang="zh-CN" altLang="en-US" dirty="0"/>
                </a:p>
              </p:txBody>
            </p:sp>
          </mc:Choice>
          <mc:Fallback xmlns="">
            <p:sp>
              <p:nvSpPr>
                <p:cNvPr id="102" name="文本框 101">
                  <a:extLst>
                    <a:ext uri="{FF2B5EF4-FFF2-40B4-BE49-F238E27FC236}">
                      <a16:creationId xmlns:a16="http://schemas.microsoft.com/office/drawing/2014/main" id="{88D58578-9500-18F3-651D-CF30981A2706}"/>
                    </a:ext>
                  </a:extLst>
                </p:cNvPr>
                <p:cNvSpPr txBox="1">
                  <a:spLocks noRot="1" noChangeAspect="1" noMove="1" noResize="1" noEditPoints="1" noAdjustHandles="1" noChangeArrowheads="1" noChangeShapeType="1" noTextEdit="1"/>
                </p:cNvSpPr>
                <p:nvPr/>
              </p:nvSpPr>
              <p:spPr>
                <a:xfrm>
                  <a:off x="9176110" y="5023427"/>
                  <a:ext cx="334617" cy="369332"/>
                </a:xfrm>
                <a:prstGeom prst="rect">
                  <a:avLst/>
                </a:prstGeom>
                <a:blipFill>
                  <a:blip r:embed="rId8"/>
                  <a:stretch>
                    <a:fillRect b="-6667"/>
                  </a:stretch>
                </a:blipFill>
              </p:spPr>
              <p:txBody>
                <a:bodyPr/>
                <a:lstStyle/>
                <a:p>
                  <a:r>
                    <a:rPr lang="zh-CN" altLang="en-US">
                      <a:noFill/>
                    </a:rPr>
                    <a:t> </a:t>
                  </a:r>
                </a:p>
              </p:txBody>
            </p:sp>
          </mc:Fallback>
        </mc:AlternateContent>
        <p:sp>
          <p:nvSpPr>
            <p:cNvPr id="103" name="矩形 102">
              <a:extLst>
                <a:ext uri="{FF2B5EF4-FFF2-40B4-BE49-F238E27FC236}">
                  <a16:creationId xmlns:a16="http://schemas.microsoft.com/office/drawing/2014/main" id="{D6EC1881-78F3-BFFB-5723-A8958D61D371}"/>
                </a:ext>
              </a:extLst>
            </p:cNvPr>
            <p:cNvSpPr/>
            <p:nvPr/>
          </p:nvSpPr>
          <p:spPr>
            <a:xfrm>
              <a:off x="7295615" y="1400469"/>
              <a:ext cx="1316812" cy="349678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a:extLst>
                <a:ext uri="{FF2B5EF4-FFF2-40B4-BE49-F238E27FC236}">
                  <a16:creationId xmlns:a16="http://schemas.microsoft.com/office/drawing/2014/main" id="{2B25C2A5-A93E-F1BD-E632-CA0D2B90EC2B}"/>
                </a:ext>
              </a:extLst>
            </p:cNvPr>
            <p:cNvSpPr/>
            <p:nvPr/>
          </p:nvSpPr>
          <p:spPr>
            <a:xfrm>
              <a:off x="8664468" y="1406371"/>
              <a:ext cx="1329327" cy="349678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105" name="矩形 104">
              <a:extLst>
                <a:ext uri="{FF2B5EF4-FFF2-40B4-BE49-F238E27FC236}">
                  <a16:creationId xmlns:a16="http://schemas.microsoft.com/office/drawing/2014/main" id="{49283DD3-7813-2323-41EF-524825809361}"/>
                </a:ext>
              </a:extLst>
            </p:cNvPr>
            <p:cNvSpPr/>
            <p:nvPr/>
          </p:nvSpPr>
          <p:spPr>
            <a:xfrm>
              <a:off x="10039291" y="1406371"/>
              <a:ext cx="1329327" cy="349678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5" name="文本框 144">
              <a:extLst>
                <a:ext uri="{FF2B5EF4-FFF2-40B4-BE49-F238E27FC236}">
                  <a16:creationId xmlns:a16="http://schemas.microsoft.com/office/drawing/2014/main" id="{AEA74C80-5910-5B3A-5D9B-9BF9D4C339DD}"/>
                </a:ext>
              </a:extLst>
            </p:cNvPr>
            <p:cNvSpPr txBox="1"/>
            <p:nvPr/>
          </p:nvSpPr>
          <p:spPr>
            <a:xfrm>
              <a:off x="7628581" y="1018644"/>
              <a:ext cx="3438047" cy="307777"/>
            </a:xfrm>
            <a:prstGeom prst="rect">
              <a:avLst/>
            </a:prstGeom>
            <a:noFill/>
          </p:spPr>
          <p:txBody>
            <a:bodyPr wrap="square">
              <a:spAutoFit/>
            </a:bodyPr>
            <a:lstStyle/>
            <a:p>
              <a:pPr algn="ct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Bayesian Structural Time-series Model</a:t>
              </a:r>
            </a:p>
          </p:txBody>
        </p:sp>
      </p:grpSp>
      <p:grpSp>
        <p:nvGrpSpPr>
          <p:cNvPr id="13" name="组合 12">
            <a:extLst>
              <a:ext uri="{FF2B5EF4-FFF2-40B4-BE49-F238E27FC236}">
                <a16:creationId xmlns:a16="http://schemas.microsoft.com/office/drawing/2014/main" id="{89059EDC-E15F-4119-0288-D57BCF0F962D}"/>
              </a:ext>
            </a:extLst>
          </p:cNvPr>
          <p:cNvGrpSpPr/>
          <p:nvPr/>
        </p:nvGrpSpPr>
        <p:grpSpPr>
          <a:xfrm>
            <a:off x="264424" y="3064129"/>
            <a:ext cx="7244785" cy="1622382"/>
            <a:chOff x="264424" y="3064129"/>
            <a:chExt cx="7244785" cy="1622382"/>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E60D2CC2-0811-9D82-219D-82206FC1F6EC}"/>
                    </a:ext>
                  </a:extLst>
                </p:cNvPr>
                <p:cNvSpPr txBox="1"/>
                <p:nvPr/>
              </p:nvSpPr>
              <p:spPr>
                <a:xfrm>
                  <a:off x="284761" y="4040180"/>
                  <a:ext cx="7224448" cy="646331"/>
                </a:xfrm>
                <a:prstGeom prst="rect">
                  <a:avLst/>
                </a:prstGeom>
                <a:noFill/>
              </p:spPr>
              <p:txBody>
                <a:bodyPr wrap="square">
                  <a:spAutoFit/>
                </a:bodyPr>
                <a:lstStyle/>
                <a:p>
                  <a:pPr marL="342900" lvl="0" indent="-342900">
                    <a:buFont typeface="Arial" panose="020B0604020202020204" pitchFamily="34" charset="0"/>
                    <a:buChar char="•"/>
                    <a:defRPr/>
                  </a:pP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Seasonal </a:t>
                  </a:r>
                  <a:r>
                    <a:rPr lang="en-US" altLang="zh-CN" dirty="0">
                      <a:solidFill>
                        <a:prstClr val="black"/>
                      </a:solidFill>
                      <a:latin typeface="MicrosoftYaHeiUI"/>
                      <a:ea typeface="等线" panose="02010600030101010101" pitchFamily="2" charset="-122"/>
                      <a:cs typeface="Times New Roman" panose="02020603050405020304" pitchFamily="18" charset="0"/>
                    </a:rPr>
                    <a:t>component models the repeating patterns by studying </a:t>
                  </a:r>
                  <a14:m>
                    <m:oMath xmlns:m="http://schemas.openxmlformats.org/officeDocument/2006/math">
                      <m:r>
                        <a:rPr lang="en-US" altLang="zh-CN" i="1">
                          <a:solidFill>
                            <a:prstClr val="black"/>
                          </a:solidFill>
                          <a:latin typeface="Cambria Math" panose="02040503050406030204" pitchFamily="18" charset="0"/>
                          <a:cs typeface="Times New Roman" panose="02020603050405020304" pitchFamily="18" charset="0"/>
                        </a:rPr>
                        <m:t>𝑦</m:t>
                      </m:r>
                    </m:oMath>
                  </a14:m>
                  <a:r>
                    <a:rPr lang="en-US" altLang="zh-CN" dirty="0">
                      <a:solidFill>
                        <a:prstClr val="black"/>
                      </a:solidFill>
                      <a:latin typeface="MicrosoftYaHeiUI"/>
                      <a:cs typeface="Times New Roman" panose="02020603050405020304" pitchFamily="18" charset="0"/>
                    </a:rPr>
                    <a:t> over </a:t>
                  </a:r>
                  <a14:m>
                    <m:oMath xmlns:m="http://schemas.openxmlformats.org/officeDocument/2006/math">
                      <m:r>
                        <a:rPr lang="en-US" altLang="zh-CN" i="1">
                          <a:solidFill>
                            <a:prstClr val="black"/>
                          </a:solidFill>
                          <a:latin typeface="Cambria Math" panose="02040503050406030204" pitchFamily="18" charset="0"/>
                          <a:cs typeface="Times New Roman" panose="02020603050405020304" pitchFamily="18" charset="0"/>
                        </a:rPr>
                        <m:t>𝑡</m:t>
                      </m:r>
                      <m:r>
                        <a:rPr lang="en-US" altLang="zh-CN" b="0" i="1" smtClean="0">
                          <a:solidFill>
                            <a:prstClr val="black"/>
                          </a:solidFill>
                          <a:latin typeface="Cambria Math" panose="02040503050406030204" pitchFamily="18" charset="0"/>
                          <a:cs typeface="Times New Roman" panose="02020603050405020304" pitchFamily="18" charset="0"/>
                        </a:rPr>
                        <m:t>′</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 where </a:t>
                  </a:r>
                  <a14:m>
                    <m:oMath xmlns:m="http://schemas.openxmlformats.org/officeDocument/2006/math">
                      <m:r>
                        <a:rPr lang="en-US" altLang="zh-CN" i="1">
                          <a:solidFill>
                            <a:prstClr val="black"/>
                          </a:solidFill>
                          <a:latin typeface="Cambria Math" panose="02040503050406030204" pitchFamily="18" charset="0"/>
                          <a:cs typeface="Times New Roman" panose="02020603050405020304" pitchFamily="18" charset="0"/>
                        </a:rPr>
                        <m:t>𝑡</m:t>
                      </m:r>
                      <m:r>
                        <a:rPr lang="en-US" altLang="zh-CN" i="1">
                          <a:solidFill>
                            <a:prstClr val="black"/>
                          </a:solidFill>
                          <a:latin typeface="Cambria Math" panose="02040503050406030204" pitchFamily="18" charset="0"/>
                          <a:cs typeface="Times New Roman" panose="02020603050405020304" pitchFamily="18" charset="0"/>
                        </a:rPr>
                        <m:t>′</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 is the remainder of </a:t>
                  </a:r>
                  <a14:m>
                    <m:oMath xmlns:m="http://schemas.openxmlformats.org/officeDocument/2006/math">
                      <m:r>
                        <a:rPr lang="en-US" altLang="zh-CN" b="0" i="1" smtClean="0">
                          <a:solidFill>
                            <a:prstClr val="black"/>
                          </a:solidFill>
                          <a:latin typeface="Cambria Math" panose="02040503050406030204" pitchFamily="18" charset="0"/>
                          <a:cs typeface="Times New Roman" panose="02020603050405020304" pitchFamily="18" charset="0"/>
                        </a:rPr>
                        <m:t>𝑡</m:t>
                      </m:r>
                      <m:r>
                        <a:rPr lang="en-US" altLang="zh-CN" b="0" i="0" smtClean="0">
                          <a:solidFill>
                            <a:prstClr val="black"/>
                          </a:solidFill>
                          <a:latin typeface="Cambria Math" panose="02040503050406030204" pitchFamily="18" charset="0"/>
                          <a:cs typeface="Times New Roman" panose="02020603050405020304" pitchFamily="18" charset="0"/>
                        </a:rPr>
                        <m:t>/7</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 for weekly pattern.</a:t>
                  </a:r>
                </a:p>
              </p:txBody>
            </p:sp>
          </mc:Choice>
          <mc:Fallback xmlns="">
            <p:sp>
              <p:nvSpPr>
                <p:cNvPr id="5" name="文本框 4">
                  <a:extLst>
                    <a:ext uri="{FF2B5EF4-FFF2-40B4-BE49-F238E27FC236}">
                      <a16:creationId xmlns:a16="http://schemas.microsoft.com/office/drawing/2014/main" id="{E60D2CC2-0811-9D82-219D-82206FC1F6EC}"/>
                    </a:ext>
                  </a:extLst>
                </p:cNvPr>
                <p:cNvSpPr txBox="1">
                  <a:spLocks noRot="1" noChangeAspect="1" noMove="1" noResize="1" noEditPoints="1" noAdjustHandles="1" noChangeArrowheads="1" noChangeShapeType="1" noTextEdit="1"/>
                </p:cNvSpPr>
                <p:nvPr/>
              </p:nvSpPr>
              <p:spPr>
                <a:xfrm>
                  <a:off x="284761" y="4040180"/>
                  <a:ext cx="7224448" cy="646331"/>
                </a:xfrm>
                <a:prstGeom prst="rect">
                  <a:avLst/>
                </a:prstGeom>
                <a:blipFill>
                  <a:blip r:embed="rId9"/>
                  <a:stretch>
                    <a:fillRect l="-591"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4D994F2-B1C4-C4AB-A17F-99B020700F51}"/>
                    </a:ext>
                  </a:extLst>
                </p:cNvPr>
                <p:cNvSpPr txBox="1"/>
                <p:nvPr/>
              </p:nvSpPr>
              <p:spPr>
                <a:xfrm>
                  <a:off x="264424" y="3670848"/>
                  <a:ext cx="6899220" cy="369332"/>
                </a:xfrm>
                <a:prstGeom prst="rect">
                  <a:avLst/>
                </a:prstGeom>
                <a:noFill/>
              </p:spPr>
              <p:txBody>
                <a:bodyPr wrap="square">
                  <a:spAutoFit/>
                </a:bodyPr>
                <a:lstStyle/>
                <a:p>
                  <a:pPr marL="342900" lvl="0" indent="-342900">
                    <a:buFont typeface="Arial" panose="020B0604020202020204" pitchFamily="34" charset="0"/>
                    <a:buChar char="•"/>
                    <a:defRPr/>
                  </a:pPr>
                  <a:r>
                    <a:rPr lang="en-US" altLang="zh-CN" dirty="0">
                      <a:solidFill>
                        <a:prstClr val="black"/>
                      </a:solidFill>
                      <a:latin typeface="MicrosoftYaHeiUI"/>
                      <a:ea typeface="等线" panose="02010600030101010101" pitchFamily="2" charset="-122"/>
                      <a:cs typeface="Times New Roman" panose="02020603050405020304" pitchFamily="18" charset="0"/>
                    </a:rPr>
                    <a:t>Trend component captures the movement in the </a:t>
                  </a:r>
                  <a14:m>
                    <m:oMath xmlns:m="http://schemas.openxmlformats.org/officeDocument/2006/math">
                      <m:r>
                        <a:rPr lang="en-US" altLang="zh-CN" i="1" smtClean="0">
                          <a:solidFill>
                            <a:prstClr val="black"/>
                          </a:solidFill>
                          <a:latin typeface="Cambria Math" panose="02040503050406030204" pitchFamily="18" charset="0"/>
                          <a:cs typeface="Times New Roman" panose="02020603050405020304" pitchFamily="18" charset="0"/>
                        </a:rPr>
                        <m:t>𝑦</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 over </a:t>
                  </a:r>
                  <a14:m>
                    <m:oMath xmlns:m="http://schemas.openxmlformats.org/officeDocument/2006/math">
                      <m:r>
                        <a:rPr lang="en-US" altLang="zh-CN" i="1">
                          <a:solidFill>
                            <a:prstClr val="black"/>
                          </a:solidFill>
                          <a:latin typeface="Cambria Math" panose="02040503050406030204" pitchFamily="18" charset="0"/>
                          <a:cs typeface="Times New Roman" panose="02020603050405020304" pitchFamily="18" charset="0"/>
                        </a:rPr>
                        <m:t>𝑡</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a:t>
                  </a:r>
                </a:p>
              </p:txBody>
            </p:sp>
          </mc:Choice>
          <mc:Fallback xmlns="">
            <p:sp>
              <p:nvSpPr>
                <p:cNvPr id="8" name="文本框 7">
                  <a:extLst>
                    <a:ext uri="{FF2B5EF4-FFF2-40B4-BE49-F238E27FC236}">
                      <a16:creationId xmlns:a16="http://schemas.microsoft.com/office/drawing/2014/main" id="{64D994F2-B1C4-C4AB-A17F-99B020700F51}"/>
                    </a:ext>
                  </a:extLst>
                </p:cNvPr>
                <p:cNvSpPr txBox="1">
                  <a:spLocks noRot="1" noChangeAspect="1" noMove="1" noResize="1" noEditPoints="1" noAdjustHandles="1" noChangeArrowheads="1" noChangeShapeType="1" noTextEdit="1"/>
                </p:cNvSpPr>
                <p:nvPr/>
              </p:nvSpPr>
              <p:spPr>
                <a:xfrm>
                  <a:off x="264424" y="3670848"/>
                  <a:ext cx="6899220" cy="369332"/>
                </a:xfrm>
                <a:prstGeom prst="rect">
                  <a:avLst/>
                </a:prstGeom>
                <a:blipFill>
                  <a:blip r:embed="rId10"/>
                  <a:stretch>
                    <a:fillRect l="-530" t="-8197" b="-24590"/>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56FAF103-8B9B-CD00-9F1E-7571648C971B}"/>
                </a:ext>
              </a:extLst>
            </p:cNvPr>
            <p:cNvSpPr txBox="1"/>
            <p:nvPr/>
          </p:nvSpPr>
          <p:spPr>
            <a:xfrm>
              <a:off x="343962" y="3064129"/>
              <a:ext cx="7132705" cy="646331"/>
            </a:xfrm>
            <a:prstGeom prst="rect">
              <a:avLst/>
            </a:prstGeom>
            <a:noFill/>
          </p:spPr>
          <p:txBody>
            <a:bodyPr wrap="square">
              <a:spAutoFit/>
            </a:bodyPr>
            <a:lstStyle/>
            <a:p>
              <a:r>
                <a:rPr lang="en-US" altLang="zh-CN" dirty="0">
                  <a:solidFill>
                    <a:prstClr val="black"/>
                  </a:solidFill>
                  <a:latin typeface="MicrosoftYaHeiUI"/>
                  <a:ea typeface="等线" panose="02010600030101010101" pitchFamily="2" charset="-122"/>
                  <a:cs typeface="Times New Roman" panose="02020603050405020304" pitchFamily="18" charset="0"/>
                </a:rPr>
                <a:t>Trend and seasonal components model the temporal dependencies and capture the sequential structure inherent in time series data.</a:t>
              </a:r>
              <a:endParaRPr lang="zh-CN" altLang="en-US" dirty="0">
                <a:solidFill>
                  <a:prstClr val="black"/>
                </a:solidFill>
                <a:latin typeface="MicrosoftYaHeiUI"/>
                <a:ea typeface="等线" panose="02010600030101010101" pitchFamily="2" charset="-122"/>
                <a:cs typeface="Times New Roman" panose="02020603050405020304" pitchFamily="18" charset="0"/>
              </a:endParaRPr>
            </a:p>
          </p:txBody>
        </p:sp>
      </p:grpSp>
      <p:grpSp>
        <p:nvGrpSpPr>
          <p:cNvPr id="14" name="组合 13">
            <a:extLst>
              <a:ext uri="{FF2B5EF4-FFF2-40B4-BE49-F238E27FC236}">
                <a16:creationId xmlns:a16="http://schemas.microsoft.com/office/drawing/2014/main" id="{BF29A9D7-8BD5-50A4-5FD5-BEFA6C015607}"/>
              </a:ext>
            </a:extLst>
          </p:cNvPr>
          <p:cNvGrpSpPr/>
          <p:nvPr/>
        </p:nvGrpSpPr>
        <p:grpSpPr>
          <a:xfrm>
            <a:off x="146502" y="4919849"/>
            <a:ext cx="7224449" cy="745286"/>
            <a:chOff x="146502" y="4919849"/>
            <a:chExt cx="7224449" cy="745286"/>
          </a:xfrm>
        </p:grpSpPr>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11C2C4E-FBF1-335B-C19A-A48424C7DF77}"/>
                    </a:ext>
                  </a:extLst>
                </p:cNvPr>
                <p:cNvSpPr txBox="1"/>
                <p:nvPr/>
              </p:nvSpPr>
              <p:spPr>
                <a:xfrm>
                  <a:off x="216297" y="5295803"/>
                  <a:ext cx="6580433" cy="369332"/>
                </a:xfrm>
                <a:prstGeom prst="rect">
                  <a:avLst/>
                </a:prstGeom>
                <a:noFill/>
              </p:spPr>
              <p:txBody>
                <a:bodyPr wrap="square">
                  <a:spAutoFit/>
                </a:bodyPr>
                <a:lstStyle/>
                <a:p>
                  <a:pPr marL="342900" lvl="0" indent="-342900">
                    <a:buFont typeface="Arial" panose="020B0604020202020204" pitchFamily="34" charset="0"/>
                    <a:buChar char="•"/>
                    <a:defRPr/>
                  </a:pPr>
                  <a:r>
                    <a:rPr lang="en-US" altLang="zh-CN" dirty="0">
                      <a:solidFill>
                        <a:prstClr val="black"/>
                      </a:solidFill>
                      <a:latin typeface="MicrosoftYaHeiUI"/>
                      <a:ea typeface="等线" panose="02010600030101010101" pitchFamily="2" charset="-122"/>
                      <a:cs typeface="Times New Roman" panose="02020603050405020304" pitchFamily="18" charset="0"/>
                    </a:rPr>
                    <a:t>Regression component relates the feature </a:t>
                  </a:r>
                  <a14:m>
                    <m:oMath xmlns:m="http://schemas.openxmlformats.org/officeDocument/2006/math">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𝑥</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 with target </a:t>
                  </a:r>
                  <a14:m>
                    <m:oMath xmlns:m="http://schemas.openxmlformats.org/officeDocument/2006/math">
                      <m:r>
                        <a:rPr lang="en-US" altLang="zh-CN" b="0" i="1" smtClean="0">
                          <a:solidFill>
                            <a:prstClr val="black"/>
                          </a:solidFill>
                          <a:latin typeface="Cambria Math" panose="02040503050406030204" pitchFamily="18" charset="0"/>
                          <a:ea typeface="等线" panose="02010600030101010101" pitchFamily="2" charset="-122"/>
                          <a:cs typeface="Times New Roman" panose="02020603050405020304" pitchFamily="18" charset="0"/>
                        </a:rPr>
                        <m:t>𝑦</m:t>
                      </m:r>
                    </m:oMath>
                  </a14:m>
                  <a:r>
                    <a:rPr lang="en-US" altLang="zh-CN" dirty="0">
                      <a:solidFill>
                        <a:prstClr val="black"/>
                      </a:solidFill>
                      <a:latin typeface="MicrosoftYaHeiUI"/>
                      <a:ea typeface="等线" panose="02010600030101010101" pitchFamily="2" charset="-122"/>
                      <a:cs typeface="Times New Roman" panose="02020603050405020304" pitchFamily="18" charset="0"/>
                    </a:rPr>
                    <a:t>. </a:t>
                  </a:r>
                </a:p>
              </p:txBody>
            </p:sp>
          </mc:Choice>
          <mc:Fallback xmlns="">
            <p:sp>
              <p:nvSpPr>
                <p:cNvPr id="11" name="文本框 10">
                  <a:extLst>
                    <a:ext uri="{FF2B5EF4-FFF2-40B4-BE49-F238E27FC236}">
                      <a16:creationId xmlns:a16="http://schemas.microsoft.com/office/drawing/2014/main" id="{E11C2C4E-FBF1-335B-C19A-A48424C7DF77}"/>
                    </a:ext>
                  </a:extLst>
                </p:cNvPr>
                <p:cNvSpPr txBox="1">
                  <a:spLocks noRot="1" noChangeAspect="1" noMove="1" noResize="1" noEditPoints="1" noAdjustHandles="1" noChangeArrowheads="1" noChangeShapeType="1" noTextEdit="1"/>
                </p:cNvSpPr>
                <p:nvPr/>
              </p:nvSpPr>
              <p:spPr>
                <a:xfrm>
                  <a:off x="216297" y="5295803"/>
                  <a:ext cx="6580433" cy="369332"/>
                </a:xfrm>
                <a:prstGeom prst="rect">
                  <a:avLst/>
                </a:prstGeom>
                <a:blipFill>
                  <a:blip r:embed="rId11"/>
                  <a:stretch>
                    <a:fillRect l="-556" t="-10000" b="-26667"/>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609A69B7-367E-6F30-03D4-CFD7A8334F89}"/>
                </a:ext>
              </a:extLst>
            </p:cNvPr>
            <p:cNvSpPr txBox="1"/>
            <p:nvPr/>
          </p:nvSpPr>
          <p:spPr>
            <a:xfrm>
              <a:off x="146502" y="4919849"/>
              <a:ext cx="7224449" cy="369332"/>
            </a:xfrm>
            <a:prstGeom prst="rect">
              <a:avLst/>
            </a:prstGeom>
            <a:noFill/>
          </p:spPr>
          <p:txBody>
            <a:bodyPr wrap="square">
              <a:spAutoFit/>
            </a:bodyPr>
            <a:lstStyle/>
            <a:p>
              <a:r>
                <a:rPr lang="en-US" altLang="zh-CN" b="0" i="0" dirty="0">
                  <a:solidFill>
                    <a:srgbClr val="374151"/>
                  </a:solidFill>
                  <a:effectLst/>
                  <a:latin typeface="MicrosoftYaHeiUI"/>
                </a:rPr>
                <a:t> </a:t>
              </a:r>
              <a:r>
                <a:rPr lang="en-US" altLang="zh-CN" dirty="0">
                  <a:solidFill>
                    <a:prstClr val="black"/>
                  </a:solidFill>
                  <a:latin typeface="MicrosoftYaHeiUI"/>
                  <a:ea typeface="等线" panose="02010600030101010101" pitchFamily="2" charset="-122"/>
                  <a:cs typeface="Times New Roman" panose="02020603050405020304" pitchFamily="18" charset="0"/>
                </a:rPr>
                <a:t> Regression component </a:t>
              </a:r>
              <a:r>
                <a:rPr lang="en-US" altLang="zh-CN" b="0" i="0" dirty="0">
                  <a:solidFill>
                    <a:srgbClr val="374151"/>
                  </a:solidFill>
                  <a:effectLst/>
                  <a:latin typeface="MicrosoftYaHeiUI"/>
                </a:rPr>
                <a:t>includes the impact of external variables.</a:t>
              </a:r>
              <a:endParaRPr lang="zh-CN" altLang="en-US" dirty="0">
                <a:latin typeface="MicrosoftYaHeiUI"/>
              </a:endParaRPr>
            </a:p>
          </p:txBody>
        </p:sp>
      </p:grpSp>
      <p:sp>
        <p:nvSpPr>
          <p:cNvPr id="10" name="文本框 9">
            <a:extLst>
              <a:ext uri="{FF2B5EF4-FFF2-40B4-BE49-F238E27FC236}">
                <a16:creationId xmlns:a16="http://schemas.microsoft.com/office/drawing/2014/main" id="{45ADE9AC-D5EC-A20E-0956-A529C9D951A3}"/>
              </a:ext>
            </a:extLst>
          </p:cNvPr>
          <p:cNvSpPr txBox="1"/>
          <p:nvPr/>
        </p:nvSpPr>
        <p:spPr>
          <a:xfrm>
            <a:off x="113455" y="5769176"/>
            <a:ext cx="11293769" cy="646331"/>
          </a:xfrm>
          <a:prstGeom prst="rect">
            <a:avLst/>
          </a:prstGeom>
          <a:noFill/>
        </p:spPr>
        <p:txBody>
          <a:bodyPr wrap="square">
            <a:spAutoFit/>
          </a:bodyPr>
          <a:lstStyle/>
          <a:p>
            <a:r>
              <a:rPr lang="en-US" altLang="zh-CN" b="1" dirty="0">
                <a:solidFill>
                  <a:srgbClr val="374151"/>
                </a:solidFill>
                <a:latin typeface="MicrosoftYaHeiUI"/>
              </a:rPr>
              <a:t>Pros: </a:t>
            </a:r>
            <a:r>
              <a:rPr lang="en-US" altLang="zh-CN" dirty="0">
                <a:solidFill>
                  <a:srgbClr val="374151"/>
                </a:solidFill>
                <a:latin typeface="MicrosoftYaHeiUI"/>
              </a:rPr>
              <a:t>In</a:t>
            </a:r>
            <a:r>
              <a:rPr lang="en-US" altLang="zh-CN" b="0" i="0" dirty="0">
                <a:solidFill>
                  <a:srgbClr val="374151"/>
                </a:solidFill>
                <a:effectLst/>
                <a:latin typeface="MicrosoftYaHeiUI"/>
              </a:rPr>
              <a:t>terpretable results</a:t>
            </a:r>
            <a:r>
              <a:rPr lang="en-US" altLang="zh-CN" dirty="0">
                <a:solidFill>
                  <a:srgbClr val="374151"/>
                </a:solidFill>
                <a:latin typeface="MicrosoftYaHeiUI"/>
              </a:rPr>
              <a:t>; D</a:t>
            </a:r>
            <a:r>
              <a:rPr lang="en-US" altLang="zh-CN" b="0" i="0" dirty="0">
                <a:solidFill>
                  <a:srgbClr val="374151"/>
                </a:solidFill>
                <a:effectLst/>
                <a:latin typeface="MicrosoftYaHeiUI"/>
              </a:rPr>
              <a:t>isentangling the relation between external variables and time dependency</a:t>
            </a:r>
            <a:endParaRPr lang="en-US" altLang="zh-CN" dirty="0">
              <a:solidFill>
                <a:srgbClr val="374151"/>
              </a:solidFill>
              <a:latin typeface="MicrosoftYaHeiUI"/>
            </a:endParaRPr>
          </a:p>
          <a:p>
            <a:r>
              <a:rPr lang="en-US" altLang="zh-CN" b="1" dirty="0">
                <a:solidFill>
                  <a:srgbClr val="374151"/>
                </a:solidFill>
                <a:latin typeface="MicrosoftYaHeiUI"/>
              </a:rPr>
              <a:t>Cons: </a:t>
            </a:r>
            <a:r>
              <a:rPr lang="en-US" altLang="zh-CN" dirty="0">
                <a:solidFill>
                  <a:srgbClr val="374151"/>
                </a:solidFill>
                <a:latin typeface="MicrosoftYaHeiUI"/>
              </a:rPr>
              <a:t>R</a:t>
            </a:r>
            <a:r>
              <a:rPr lang="en-US" altLang="zh-CN" b="0" i="0" dirty="0">
                <a:solidFill>
                  <a:srgbClr val="374151"/>
                </a:solidFill>
                <a:effectLst/>
                <a:latin typeface="MicrosoftYaHeiUI"/>
              </a:rPr>
              <a:t>equire a sufficient amount of data; Choosing appropriate components and priors can be challenging</a:t>
            </a:r>
            <a:endParaRPr lang="zh-CN" altLang="en-US" dirty="0">
              <a:latin typeface="MicrosoftYaHeiUI"/>
            </a:endParaRPr>
          </a:p>
        </p:txBody>
      </p:sp>
      <p:sp>
        <p:nvSpPr>
          <p:cNvPr id="2" name="文本框 1">
            <a:extLst>
              <a:ext uri="{FF2B5EF4-FFF2-40B4-BE49-F238E27FC236}">
                <a16:creationId xmlns:a16="http://schemas.microsoft.com/office/drawing/2014/main" id="{DD54AF92-4B92-1793-7DF0-E5CDA85129AF}"/>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16" name="文本框 15">
            <a:extLst>
              <a:ext uri="{FF2B5EF4-FFF2-40B4-BE49-F238E27FC236}">
                <a16:creationId xmlns:a16="http://schemas.microsoft.com/office/drawing/2014/main" id="{6082B622-572F-FFC1-82F5-5197FE51C65A}"/>
              </a:ext>
            </a:extLst>
          </p:cNvPr>
          <p:cNvSpPr txBox="1"/>
          <p:nvPr/>
        </p:nvSpPr>
        <p:spPr>
          <a:xfrm>
            <a:off x="113455" y="6593852"/>
            <a:ext cx="118517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Scott S L, Varian H R. Predicting the present with Bayesian structural time series[J]. International Journal of Mathematical Modelling and Numerical Optimization,   2014, 5(1-2): 4-23</a:t>
            </a:r>
            <a:endParaRPr lang="zh-CN" altLang="en-US" sz="2000" dirty="0"/>
          </a:p>
        </p:txBody>
      </p:sp>
    </p:spTree>
    <p:custDataLst>
      <p:tags r:id="rId1"/>
    </p:custDataLst>
    <p:extLst>
      <p:ext uri="{BB962C8B-B14F-4D97-AF65-F5344CB8AC3E}">
        <p14:creationId xmlns:p14="http://schemas.microsoft.com/office/powerpoint/2010/main" val="371804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280134" y="1084762"/>
            <a:ext cx="7220595"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Uncertainty Quantification for Time-series Data</a:t>
            </a:r>
          </a:p>
        </p:txBody>
      </p:sp>
      <p:sp>
        <p:nvSpPr>
          <p:cNvPr id="56" name="文本框 55">
            <a:extLst>
              <a:ext uri="{FF2B5EF4-FFF2-40B4-BE49-F238E27FC236}">
                <a16:creationId xmlns:a16="http://schemas.microsoft.com/office/drawing/2014/main" id="{14C51A44-6C04-2613-78C1-048FE993BE7A}"/>
              </a:ext>
            </a:extLst>
          </p:cNvPr>
          <p:cNvSpPr txBox="1"/>
          <p:nvPr/>
        </p:nvSpPr>
        <p:spPr>
          <a:xfrm>
            <a:off x="325396" y="1656139"/>
            <a:ext cx="7295403" cy="369332"/>
          </a:xfrm>
          <a:prstGeom prst="rect">
            <a:avLst/>
          </a:prstGeom>
          <a:noFill/>
        </p:spPr>
        <p:txBody>
          <a:bodyPr wrap="square">
            <a:spAutoFit/>
          </a:bodyPr>
          <a:lstStyle/>
          <a:p>
            <a:pPr lvl="0">
              <a:defRPr/>
            </a:pPr>
            <a:r>
              <a:rPr lang="en-US" altLang="zh-CN" b="1" dirty="0">
                <a:solidFill>
                  <a:prstClr val="black"/>
                </a:solidFill>
                <a:latin typeface="MicrosoftYaHeiUI"/>
                <a:ea typeface="等线" panose="02010600030101010101" pitchFamily="2" charset="-122"/>
                <a:cs typeface="Times New Roman" panose="02020603050405020304" pitchFamily="18" charset="0"/>
              </a:rPr>
              <a:t>Example</a:t>
            </a:r>
            <a:r>
              <a:rPr lang="en-US" altLang="zh-CN" dirty="0">
                <a:solidFill>
                  <a:prstClr val="black"/>
                </a:solidFill>
                <a:latin typeface="MicrosoftYaHeiUI"/>
                <a:cs typeface="Times New Roman" panose="02020603050405020304" pitchFamily="18" charset="0"/>
              </a:rPr>
              <a:t>: Sales of a Retail Store</a:t>
            </a:r>
            <a:endParaRPr lang="en-US" altLang="zh-CN" dirty="0">
              <a:solidFill>
                <a:prstClr val="black"/>
              </a:solidFill>
              <a:latin typeface="MicrosoftYaHeiUI"/>
              <a:ea typeface="等线" panose="02010600030101010101" pitchFamily="2" charset="-122"/>
              <a:cs typeface="Times New Roman" panose="02020603050405020304" pitchFamily="18" charset="0"/>
            </a:endParaRPr>
          </a:p>
        </p:txBody>
      </p:sp>
      <p:pic>
        <p:nvPicPr>
          <p:cNvPr id="2050" name="Picture 2">
            <a:extLst>
              <a:ext uri="{FF2B5EF4-FFF2-40B4-BE49-F238E27FC236}">
                <a16:creationId xmlns:a16="http://schemas.microsoft.com/office/drawing/2014/main" id="{ADD7027B-9C2F-F1F0-F7B5-311199A56C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161"/>
          <a:stretch/>
        </p:blipFill>
        <p:spPr bwMode="auto">
          <a:xfrm>
            <a:off x="9158004" y="1307018"/>
            <a:ext cx="2805524" cy="1791014"/>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18047ECA-38E7-246A-3841-CC7543453F22}"/>
              </a:ext>
            </a:extLst>
          </p:cNvPr>
          <p:cNvSpPr txBox="1"/>
          <p:nvPr/>
        </p:nvSpPr>
        <p:spPr>
          <a:xfrm>
            <a:off x="9107336" y="3197693"/>
            <a:ext cx="3072251" cy="307777"/>
          </a:xfrm>
          <a:prstGeom prst="rect">
            <a:avLst/>
          </a:prstGeom>
          <a:noFill/>
        </p:spPr>
        <p:txBody>
          <a:bodyPr wrap="none" rtlCol="0">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Sales of a retail store is time-series data</a:t>
            </a:r>
            <a:endParaRPr lang="zh-CN" altLang="en-US" sz="1400" dirty="0">
              <a:latin typeface="Calibri" panose="020F0502020204030204" pitchFamily="34" charset="0"/>
              <a:cs typeface="Calibri" panose="020F0502020204030204" pitchFamily="34" charset="0"/>
            </a:endParaRPr>
          </a:p>
        </p:txBody>
      </p:sp>
      <p:grpSp>
        <p:nvGrpSpPr>
          <p:cNvPr id="176" name="组合 175">
            <a:extLst>
              <a:ext uri="{FF2B5EF4-FFF2-40B4-BE49-F238E27FC236}">
                <a16:creationId xmlns:a16="http://schemas.microsoft.com/office/drawing/2014/main" id="{8C24A7BA-3FB3-5820-84C1-5B173E7B3F7A}"/>
              </a:ext>
            </a:extLst>
          </p:cNvPr>
          <p:cNvGrpSpPr/>
          <p:nvPr/>
        </p:nvGrpSpPr>
        <p:grpSpPr>
          <a:xfrm>
            <a:off x="325397" y="2210124"/>
            <a:ext cx="8499830" cy="1534113"/>
            <a:chOff x="325397" y="2210124"/>
            <a:chExt cx="8499830" cy="1534113"/>
          </a:xfrm>
        </p:grpSpPr>
        <p:sp>
          <p:nvSpPr>
            <p:cNvPr id="13" name="文本框 12">
              <a:extLst>
                <a:ext uri="{FF2B5EF4-FFF2-40B4-BE49-F238E27FC236}">
                  <a16:creationId xmlns:a16="http://schemas.microsoft.com/office/drawing/2014/main" id="{404CCEB7-CA06-5C2B-0CFE-E9408153757E}"/>
                </a:ext>
              </a:extLst>
            </p:cNvPr>
            <p:cNvSpPr txBox="1"/>
            <p:nvPr/>
          </p:nvSpPr>
          <p:spPr>
            <a:xfrm>
              <a:off x="325397" y="2217739"/>
              <a:ext cx="5813133" cy="923330"/>
            </a:xfrm>
            <a:prstGeom prst="rect">
              <a:avLst/>
            </a:prstGeom>
            <a:noFill/>
          </p:spPr>
          <p:txBody>
            <a:bodyPr wrap="square">
              <a:spAutoFit/>
            </a:bodyPr>
            <a:lstStyle/>
            <a:p>
              <a:pPr marL="285750" indent="-285750">
                <a:buFont typeface="Arial" panose="020B0604020202020204" pitchFamily="34" charset="0"/>
                <a:buChar char="•"/>
              </a:pPr>
              <a:r>
                <a:rPr lang="en-US" altLang="zh-CN" dirty="0">
                  <a:solidFill>
                    <a:prstClr val="black"/>
                  </a:solidFill>
                  <a:latin typeface="MicrosoftYaHeiUI"/>
                  <a:ea typeface="等线" panose="02010600030101010101" pitchFamily="2" charset="-122"/>
                  <a:cs typeface="Times New Roman" panose="02020603050405020304" pitchFamily="18" charset="0"/>
                </a:rPr>
                <a:t>Trend component:</a:t>
              </a:r>
              <a:r>
                <a:rPr lang="en-US" altLang="zh-CN" b="0" i="0" dirty="0">
                  <a:solidFill>
                    <a:srgbClr val="374151"/>
                  </a:solidFill>
                  <a:effectLst/>
                  <a:latin typeface="MicrosoftYaHeiUI"/>
                </a:rPr>
                <a:t> Suppose the store's sales have been steadily increasing by about 5% each year due to factors like improved marketing and increased customer base.</a:t>
              </a:r>
              <a:endParaRPr lang="zh-CN" altLang="en-US" dirty="0">
                <a:latin typeface="MicrosoftYaHeiUI"/>
              </a:endParaRPr>
            </a:p>
          </p:txBody>
        </p:sp>
        <p:grpSp>
          <p:nvGrpSpPr>
            <p:cNvPr id="65" name="组合 64">
              <a:extLst>
                <a:ext uri="{FF2B5EF4-FFF2-40B4-BE49-F238E27FC236}">
                  <a16:creationId xmlns:a16="http://schemas.microsoft.com/office/drawing/2014/main" id="{3A094041-EEC8-3866-C737-051BD700E035}"/>
                </a:ext>
              </a:extLst>
            </p:cNvPr>
            <p:cNvGrpSpPr/>
            <p:nvPr/>
          </p:nvGrpSpPr>
          <p:grpSpPr>
            <a:xfrm>
              <a:off x="6024365" y="2210124"/>
              <a:ext cx="2800862" cy="1534113"/>
              <a:chOff x="7119726" y="3713570"/>
              <a:chExt cx="2800862" cy="1534113"/>
            </a:xfrm>
          </p:grpSpPr>
          <p:cxnSp>
            <p:nvCxnSpPr>
              <p:cNvPr id="28" name="直接箭头连接符 27">
                <a:extLst>
                  <a:ext uri="{FF2B5EF4-FFF2-40B4-BE49-F238E27FC236}">
                    <a16:creationId xmlns:a16="http://schemas.microsoft.com/office/drawing/2014/main" id="{A2E6C219-0891-27C9-D2E6-1C562B56890C}"/>
                  </a:ext>
                </a:extLst>
              </p:cNvPr>
              <p:cNvCxnSpPr>
                <a:cxnSpLocks/>
              </p:cNvCxnSpPr>
              <p:nvPr/>
            </p:nvCxnSpPr>
            <p:spPr>
              <a:xfrm flipV="1">
                <a:off x="7500729" y="3877340"/>
                <a:ext cx="0" cy="9603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直接箭头连接符 29">
                <a:extLst>
                  <a:ext uri="{FF2B5EF4-FFF2-40B4-BE49-F238E27FC236}">
                    <a16:creationId xmlns:a16="http://schemas.microsoft.com/office/drawing/2014/main" id="{8EEBFE2E-23F3-D3D6-E844-0A315F33E416}"/>
                  </a:ext>
                </a:extLst>
              </p:cNvPr>
              <p:cNvCxnSpPr>
                <a:cxnSpLocks/>
              </p:cNvCxnSpPr>
              <p:nvPr/>
            </p:nvCxnSpPr>
            <p:spPr>
              <a:xfrm>
                <a:off x="7500729" y="4837692"/>
                <a:ext cx="207566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2" name="直接连接符 41">
                <a:extLst>
                  <a:ext uri="{FF2B5EF4-FFF2-40B4-BE49-F238E27FC236}">
                    <a16:creationId xmlns:a16="http://schemas.microsoft.com/office/drawing/2014/main" id="{3AA98CBA-D197-17A0-BBD4-3FF4B0842400}"/>
                  </a:ext>
                </a:extLst>
              </p:cNvPr>
              <p:cNvCxnSpPr>
                <a:cxnSpLocks/>
              </p:cNvCxnSpPr>
              <p:nvPr/>
            </p:nvCxnSpPr>
            <p:spPr>
              <a:xfrm flipV="1">
                <a:off x="7500729" y="4259393"/>
                <a:ext cx="2075662" cy="262988"/>
              </a:xfrm>
              <a:prstGeom prst="line">
                <a:avLst/>
              </a:prstGeom>
              <a:ln w="190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3B841C7D-D02E-0792-37D8-C976FAABD56E}"/>
                      </a:ext>
                    </a:extLst>
                  </p:cNvPr>
                  <p:cNvSpPr txBox="1"/>
                  <p:nvPr/>
                </p:nvSpPr>
                <p:spPr>
                  <a:xfrm>
                    <a:off x="9576391" y="4653026"/>
                    <a:ext cx="3441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oMath>
                      </m:oMathPara>
                    </a14:m>
                    <a:endParaRPr lang="zh-CN" altLang="en-US" dirty="0">
                      <a:latin typeface="MicrosoftYaHeiUI"/>
                    </a:endParaRPr>
                  </a:p>
                </p:txBody>
              </p:sp>
            </mc:Choice>
            <mc:Fallback xmlns="">
              <p:sp>
                <p:nvSpPr>
                  <p:cNvPr id="43" name="文本框 42">
                    <a:extLst>
                      <a:ext uri="{FF2B5EF4-FFF2-40B4-BE49-F238E27FC236}">
                        <a16:creationId xmlns:a16="http://schemas.microsoft.com/office/drawing/2014/main" id="{3B841C7D-D02E-0792-37D8-C976FAABD56E}"/>
                      </a:ext>
                    </a:extLst>
                  </p:cNvPr>
                  <p:cNvSpPr txBox="1">
                    <a:spLocks noRot="1" noChangeAspect="1" noMove="1" noResize="1" noEditPoints="1" noAdjustHandles="1" noChangeArrowheads="1" noChangeShapeType="1" noTextEdit="1"/>
                  </p:cNvSpPr>
                  <p:nvPr/>
                </p:nvSpPr>
                <p:spPr>
                  <a:xfrm>
                    <a:off x="9576391" y="4653026"/>
                    <a:ext cx="344197"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A46F6ADF-413D-3F30-06F3-441866CC200A}"/>
                      </a:ext>
                    </a:extLst>
                  </p:cNvPr>
                  <p:cNvSpPr txBox="1"/>
                  <p:nvPr/>
                </p:nvSpPr>
                <p:spPr>
                  <a:xfrm>
                    <a:off x="7119726" y="3713570"/>
                    <a:ext cx="3810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latin typeface="MicrosoftYaHeiUI"/>
                    </a:endParaRPr>
                  </a:p>
                </p:txBody>
              </p:sp>
            </mc:Choice>
            <mc:Fallback xmlns="">
              <p:sp>
                <p:nvSpPr>
                  <p:cNvPr id="44" name="文本框 43">
                    <a:extLst>
                      <a:ext uri="{FF2B5EF4-FFF2-40B4-BE49-F238E27FC236}">
                        <a16:creationId xmlns:a16="http://schemas.microsoft.com/office/drawing/2014/main" id="{A46F6ADF-413D-3F30-06F3-441866CC200A}"/>
                      </a:ext>
                    </a:extLst>
                  </p:cNvPr>
                  <p:cNvSpPr txBox="1">
                    <a:spLocks noRot="1" noChangeAspect="1" noMove="1" noResize="1" noEditPoints="1" noAdjustHandles="1" noChangeArrowheads="1" noChangeShapeType="1" noTextEdit="1"/>
                  </p:cNvSpPr>
                  <p:nvPr/>
                </p:nvSpPr>
                <p:spPr>
                  <a:xfrm>
                    <a:off x="7119726" y="3713570"/>
                    <a:ext cx="381002" cy="369332"/>
                  </a:xfrm>
                  <a:prstGeom prst="rect">
                    <a:avLst/>
                  </a:prstGeom>
                  <a:blipFill>
                    <a:blip r:embed="rId6"/>
                    <a:stretch>
                      <a:fillRect b="-6667"/>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id="{4EEBD8CC-AB1B-809A-E041-3B6163C81130}"/>
                  </a:ext>
                </a:extLst>
              </p:cNvPr>
              <p:cNvSpPr txBox="1"/>
              <p:nvPr/>
            </p:nvSpPr>
            <p:spPr>
              <a:xfrm>
                <a:off x="7424755" y="4878351"/>
                <a:ext cx="652743" cy="369332"/>
              </a:xfrm>
              <a:prstGeom prst="rect">
                <a:avLst/>
              </a:prstGeom>
              <a:noFill/>
            </p:spPr>
            <p:txBody>
              <a:bodyPr wrap="none" rtlCol="0">
                <a:spAutoFit/>
              </a:bodyPr>
              <a:lstStyle/>
              <a:p>
                <a:r>
                  <a:rPr lang="en-US" altLang="zh-CN" dirty="0">
                    <a:latin typeface="MicrosoftYaHeiUI"/>
                  </a:rPr>
                  <a:t>2022</a:t>
                </a:r>
                <a:endParaRPr lang="zh-CN" altLang="en-US" dirty="0">
                  <a:latin typeface="MicrosoftYaHeiUI"/>
                </a:endParaRPr>
              </a:p>
            </p:txBody>
          </p:sp>
          <p:sp>
            <p:nvSpPr>
              <p:cNvPr id="48" name="文本框 47">
                <a:extLst>
                  <a:ext uri="{FF2B5EF4-FFF2-40B4-BE49-F238E27FC236}">
                    <a16:creationId xmlns:a16="http://schemas.microsoft.com/office/drawing/2014/main" id="{F296B773-9890-7745-EE39-8F23A3BB348B}"/>
                  </a:ext>
                </a:extLst>
              </p:cNvPr>
              <p:cNvSpPr txBox="1"/>
              <p:nvPr/>
            </p:nvSpPr>
            <p:spPr>
              <a:xfrm>
                <a:off x="8171661" y="4878350"/>
                <a:ext cx="652743" cy="369332"/>
              </a:xfrm>
              <a:prstGeom prst="rect">
                <a:avLst/>
              </a:prstGeom>
              <a:noFill/>
            </p:spPr>
            <p:txBody>
              <a:bodyPr wrap="none" rtlCol="0">
                <a:spAutoFit/>
              </a:bodyPr>
              <a:lstStyle/>
              <a:p>
                <a:r>
                  <a:rPr lang="en-US" altLang="zh-CN" dirty="0">
                    <a:latin typeface="MicrosoftYaHeiUI"/>
                  </a:rPr>
                  <a:t>2023</a:t>
                </a:r>
                <a:endParaRPr lang="zh-CN" altLang="en-US" dirty="0">
                  <a:latin typeface="MicrosoftYaHeiUI"/>
                </a:endParaRPr>
              </a:p>
            </p:txBody>
          </p:sp>
          <p:sp>
            <p:nvSpPr>
              <p:cNvPr id="49" name="文本框 48">
                <a:extLst>
                  <a:ext uri="{FF2B5EF4-FFF2-40B4-BE49-F238E27FC236}">
                    <a16:creationId xmlns:a16="http://schemas.microsoft.com/office/drawing/2014/main" id="{9A9BBF32-790F-C0E4-9B61-6EC4D2DE1AA7}"/>
                  </a:ext>
                </a:extLst>
              </p:cNvPr>
              <p:cNvSpPr txBox="1"/>
              <p:nvPr/>
            </p:nvSpPr>
            <p:spPr>
              <a:xfrm>
                <a:off x="8837795" y="4878028"/>
                <a:ext cx="652743" cy="369332"/>
              </a:xfrm>
              <a:prstGeom prst="rect">
                <a:avLst/>
              </a:prstGeom>
              <a:noFill/>
            </p:spPr>
            <p:txBody>
              <a:bodyPr wrap="none" rtlCol="0">
                <a:spAutoFit/>
              </a:bodyPr>
              <a:lstStyle/>
              <a:p>
                <a:r>
                  <a:rPr lang="en-US" altLang="zh-CN" dirty="0">
                    <a:latin typeface="MicrosoftYaHeiUI"/>
                  </a:rPr>
                  <a:t>2024</a:t>
                </a:r>
                <a:endParaRPr lang="zh-CN" altLang="en-US" dirty="0">
                  <a:latin typeface="MicrosoftYaHeiUI"/>
                </a:endParaRPr>
              </a:p>
            </p:txBody>
          </p:sp>
          <p:sp>
            <p:nvSpPr>
              <p:cNvPr id="52" name="文本框 51">
                <a:extLst>
                  <a:ext uri="{FF2B5EF4-FFF2-40B4-BE49-F238E27FC236}">
                    <a16:creationId xmlns:a16="http://schemas.microsoft.com/office/drawing/2014/main" id="{433FEF3D-1C98-F281-ECA3-81ECED114F50}"/>
                  </a:ext>
                </a:extLst>
              </p:cNvPr>
              <p:cNvSpPr txBox="1"/>
              <p:nvPr/>
            </p:nvSpPr>
            <p:spPr>
              <a:xfrm>
                <a:off x="8171661" y="3713570"/>
                <a:ext cx="762000" cy="369332"/>
              </a:xfrm>
              <a:prstGeom prst="rect">
                <a:avLst/>
              </a:prstGeom>
              <a:noFill/>
            </p:spPr>
            <p:txBody>
              <a:bodyPr wrap="square">
                <a:spAutoFit/>
              </a:bodyPr>
              <a:lstStyle/>
              <a:p>
                <a:r>
                  <a:rPr lang="en-US" altLang="zh-CN" dirty="0">
                    <a:solidFill>
                      <a:prstClr val="black"/>
                    </a:solidFill>
                    <a:latin typeface="MicrosoftYaHeiUI"/>
                    <a:ea typeface="等线" panose="02010600030101010101" pitchFamily="2" charset="-122"/>
                    <a:cs typeface="Times New Roman" panose="02020603050405020304" pitchFamily="18" charset="0"/>
                  </a:rPr>
                  <a:t>Trend</a:t>
                </a:r>
                <a:endParaRPr lang="zh-CN" altLang="en-US" dirty="0">
                  <a:latin typeface="MicrosoftYaHeiUI"/>
                </a:endParaRPr>
              </a:p>
            </p:txBody>
          </p:sp>
        </p:grpSp>
      </p:grpSp>
      <p:grpSp>
        <p:nvGrpSpPr>
          <p:cNvPr id="177" name="组合 176">
            <a:extLst>
              <a:ext uri="{FF2B5EF4-FFF2-40B4-BE49-F238E27FC236}">
                <a16:creationId xmlns:a16="http://schemas.microsoft.com/office/drawing/2014/main" id="{09C6CC22-CBE5-086D-21E6-74CBECE9ED40}"/>
              </a:ext>
            </a:extLst>
          </p:cNvPr>
          <p:cNvGrpSpPr/>
          <p:nvPr/>
        </p:nvGrpSpPr>
        <p:grpSpPr>
          <a:xfrm>
            <a:off x="325396" y="3584030"/>
            <a:ext cx="8605305" cy="1534113"/>
            <a:chOff x="325396" y="3584030"/>
            <a:chExt cx="8605305" cy="1534113"/>
          </a:xfrm>
        </p:grpSpPr>
        <p:sp>
          <p:nvSpPr>
            <p:cNvPr id="15" name="文本框 14">
              <a:extLst>
                <a:ext uri="{FF2B5EF4-FFF2-40B4-BE49-F238E27FC236}">
                  <a16:creationId xmlns:a16="http://schemas.microsoft.com/office/drawing/2014/main" id="{340D5766-E2CA-BF06-BD57-61E8C5822193}"/>
                </a:ext>
              </a:extLst>
            </p:cNvPr>
            <p:cNvSpPr txBox="1"/>
            <p:nvPr/>
          </p:nvSpPr>
          <p:spPr>
            <a:xfrm>
              <a:off x="325396" y="3597674"/>
              <a:ext cx="5855664" cy="1200329"/>
            </a:xfrm>
            <a:prstGeom prst="rect">
              <a:avLst/>
            </a:prstGeom>
            <a:noFill/>
          </p:spPr>
          <p:txBody>
            <a:bodyPr wrap="square">
              <a:spAutoFit/>
            </a:bodyPr>
            <a:lstStyle/>
            <a:p>
              <a:pPr marL="285750" indent="-285750">
                <a:buFont typeface="Arial" panose="020B0604020202020204" pitchFamily="34" charset="0"/>
                <a:buChar char="•"/>
              </a:pPr>
              <a:r>
                <a:rPr kumimoji="0" lang="en-US" altLang="zh-CN" b="0" i="0" u="none" strike="noStrike" kern="1200" cap="none" spc="0" normalizeH="0" baseline="0" noProof="0" dirty="0">
                  <a:ln>
                    <a:noFill/>
                  </a:ln>
                  <a:solidFill>
                    <a:prstClr val="black"/>
                  </a:solidFill>
                  <a:effectLst/>
                  <a:uLnTx/>
                  <a:uFillTx/>
                  <a:latin typeface="MicrosoftYaHeiUI"/>
                  <a:ea typeface="等线" panose="02010600030101010101" pitchFamily="2" charset="-122"/>
                  <a:cs typeface="Times New Roman" panose="02020603050405020304" pitchFamily="18" charset="0"/>
                </a:rPr>
                <a:t>Seasonal </a:t>
              </a:r>
              <a:r>
                <a:rPr lang="en-US" altLang="zh-CN" dirty="0">
                  <a:solidFill>
                    <a:prstClr val="black"/>
                  </a:solidFill>
                  <a:latin typeface="MicrosoftYaHeiUI"/>
                  <a:ea typeface="等线" panose="02010600030101010101" pitchFamily="2" charset="-122"/>
                  <a:cs typeface="Times New Roman" panose="02020603050405020304" pitchFamily="18" charset="0"/>
                </a:rPr>
                <a:t>component: </a:t>
              </a:r>
              <a:r>
                <a:rPr lang="en-US" altLang="zh-CN" b="0" i="0" dirty="0">
                  <a:solidFill>
                    <a:srgbClr val="374151"/>
                  </a:solidFill>
                  <a:effectLst/>
                  <a:latin typeface="MicrosoftYaHeiUI"/>
                </a:rPr>
                <a:t>Sales might peak during the holiday season (November and December). This seasonal pattern could be modeled to account for these predictable variations in sales.</a:t>
              </a:r>
              <a:endParaRPr lang="zh-CN" altLang="en-US" dirty="0">
                <a:latin typeface="MicrosoftYaHeiUI"/>
              </a:endParaRPr>
            </a:p>
          </p:txBody>
        </p:sp>
        <p:grpSp>
          <p:nvGrpSpPr>
            <p:cNvPr id="67" name="组合 66">
              <a:extLst>
                <a:ext uri="{FF2B5EF4-FFF2-40B4-BE49-F238E27FC236}">
                  <a16:creationId xmlns:a16="http://schemas.microsoft.com/office/drawing/2014/main" id="{89CD4595-8729-2EB3-36F6-56368FBE277E}"/>
                </a:ext>
              </a:extLst>
            </p:cNvPr>
            <p:cNvGrpSpPr/>
            <p:nvPr/>
          </p:nvGrpSpPr>
          <p:grpSpPr>
            <a:xfrm>
              <a:off x="6129839" y="3584030"/>
              <a:ext cx="2800862" cy="1534113"/>
              <a:chOff x="7225200" y="5287075"/>
              <a:chExt cx="2800862" cy="1534113"/>
            </a:xfrm>
          </p:grpSpPr>
          <p:grpSp>
            <p:nvGrpSpPr>
              <p:cNvPr id="64" name="组合 63">
                <a:extLst>
                  <a:ext uri="{FF2B5EF4-FFF2-40B4-BE49-F238E27FC236}">
                    <a16:creationId xmlns:a16="http://schemas.microsoft.com/office/drawing/2014/main" id="{2CD916BA-0303-80DB-165D-285AA51392C8}"/>
                  </a:ext>
                </a:extLst>
              </p:cNvPr>
              <p:cNvGrpSpPr/>
              <p:nvPr/>
            </p:nvGrpSpPr>
            <p:grpSpPr>
              <a:xfrm>
                <a:off x="7225200" y="5287075"/>
                <a:ext cx="2800862" cy="1534113"/>
                <a:chOff x="7272126" y="3865970"/>
                <a:chExt cx="2800862" cy="1534113"/>
              </a:xfrm>
            </p:grpSpPr>
            <p:cxnSp>
              <p:nvCxnSpPr>
                <p:cNvPr id="53" name="直接箭头连接符 52">
                  <a:extLst>
                    <a:ext uri="{FF2B5EF4-FFF2-40B4-BE49-F238E27FC236}">
                      <a16:creationId xmlns:a16="http://schemas.microsoft.com/office/drawing/2014/main" id="{0B20EECE-8719-1F33-CEC1-DBDF3E21226C}"/>
                    </a:ext>
                  </a:extLst>
                </p:cNvPr>
                <p:cNvCxnSpPr>
                  <a:cxnSpLocks/>
                </p:cNvCxnSpPr>
                <p:nvPr/>
              </p:nvCxnSpPr>
              <p:spPr>
                <a:xfrm flipV="1">
                  <a:off x="7653129" y="4029740"/>
                  <a:ext cx="0" cy="9603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4" name="直接箭头连接符 53">
                  <a:extLst>
                    <a:ext uri="{FF2B5EF4-FFF2-40B4-BE49-F238E27FC236}">
                      <a16:creationId xmlns:a16="http://schemas.microsoft.com/office/drawing/2014/main" id="{AF095B48-B8E0-05C3-9637-E63038C1E23E}"/>
                    </a:ext>
                  </a:extLst>
                </p:cNvPr>
                <p:cNvCxnSpPr>
                  <a:cxnSpLocks/>
                </p:cNvCxnSpPr>
                <p:nvPr/>
              </p:nvCxnSpPr>
              <p:spPr>
                <a:xfrm>
                  <a:off x="7653129" y="4990092"/>
                  <a:ext cx="207566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D61AE7F6-0895-B76D-5D65-698E97210D00}"/>
                        </a:ext>
                      </a:extLst>
                    </p:cNvPr>
                    <p:cNvSpPr txBox="1"/>
                    <p:nvPr/>
                  </p:nvSpPr>
                  <p:spPr>
                    <a:xfrm>
                      <a:off x="9728791" y="4805426"/>
                      <a:ext cx="3441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oMath>
                        </m:oMathPara>
                      </a14:m>
                      <a:endParaRPr lang="zh-CN" altLang="en-US" dirty="0">
                        <a:latin typeface="MicrosoftYaHeiUI"/>
                      </a:endParaRPr>
                    </a:p>
                  </p:txBody>
                </p:sp>
              </mc:Choice>
              <mc:Fallback xmlns="">
                <p:sp>
                  <p:nvSpPr>
                    <p:cNvPr id="57" name="文本框 56">
                      <a:extLst>
                        <a:ext uri="{FF2B5EF4-FFF2-40B4-BE49-F238E27FC236}">
                          <a16:creationId xmlns:a16="http://schemas.microsoft.com/office/drawing/2014/main" id="{D61AE7F6-0895-B76D-5D65-698E97210D00}"/>
                        </a:ext>
                      </a:extLst>
                    </p:cNvPr>
                    <p:cNvSpPr txBox="1">
                      <a:spLocks noRot="1" noChangeAspect="1" noMove="1" noResize="1" noEditPoints="1" noAdjustHandles="1" noChangeArrowheads="1" noChangeShapeType="1" noTextEdit="1"/>
                    </p:cNvSpPr>
                    <p:nvPr/>
                  </p:nvSpPr>
                  <p:spPr>
                    <a:xfrm>
                      <a:off x="9728791" y="4805426"/>
                      <a:ext cx="344197"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C2FEB5BD-DDF7-5C66-2847-01AAA1ECF680}"/>
                        </a:ext>
                      </a:extLst>
                    </p:cNvPr>
                    <p:cNvSpPr txBox="1"/>
                    <p:nvPr/>
                  </p:nvSpPr>
                  <p:spPr>
                    <a:xfrm>
                      <a:off x="7272126" y="3865970"/>
                      <a:ext cx="3810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latin typeface="MicrosoftYaHeiUI"/>
                      </a:endParaRPr>
                    </a:p>
                  </p:txBody>
                </p:sp>
              </mc:Choice>
              <mc:Fallback xmlns="">
                <p:sp>
                  <p:nvSpPr>
                    <p:cNvPr id="58" name="文本框 57">
                      <a:extLst>
                        <a:ext uri="{FF2B5EF4-FFF2-40B4-BE49-F238E27FC236}">
                          <a16:creationId xmlns:a16="http://schemas.microsoft.com/office/drawing/2014/main" id="{C2FEB5BD-DDF7-5C66-2847-01AAA1ECF680}"/>
                        </a:ext>
                      </a:extLst>
                    </p:cNvPr>
                    <p:cNvSpPr txBox="1">
                      <a:spLocks noRot="1" noChangeAspect="1" noMove="1" noResize="1" noEditPoints="1" noAdjustHandles="1" noChangeArrowheads="1" noChangeShapeType="1" noTextEdit="1"/>
                    </p:cNvSpPr>
                    <p:nvPr/>
                  </p:nvSpPr>
                  <p:spPr>
                    <a:xfrm>
                      <a:off x="7272126" y="3865970"/>
                      <a:ext cx="381002" cy="369332"/>
                    </a:xfrm>
                    <a:prstGeom prst="rect">
                      <a:avLst/>
                    </a:prstGeom>
                    <a:blipFill>
                      <a:blip r:embed="rId8"/>
                      <a:stretch>
                        <a:fillRect b="-4918"/>
                      </a:stretch>
                    </a:blipFill>
                  </p:spPr>
                  <p:txBody>
                    <a:bodyPr/>
                    <a:lstStyle/>
                    <a:p>
                      <a:r>
                        <a:rPr lang="zh-CN" altLang="en-US">
                          <a:noFill/>
                        </a:rPr>
                        <a:t> </a:t>
                      </a:r>
                    </a:p>
                  </p:txBody>
                </p:sp>
              </mc:Fallback>
            </mc:AlternateContent>
            <p:sp>
              <p:nvSpPr>
                <p:cNvPr id="59" name="文本框 58">
                  <a:extLst>
                    <a:ext uri="{FF2B5EF4-FFF2-40B4-BE49-F238E27FC236}">
                      <a16:creationId xmlns:a16="http://schemas.microsoft.com/office/drawing/2014/main" id="{14A4554D-2183-382D-80A5-BA19C1A5B810}"/>
                    </a:ext>
                  </a:extLst>
                </p:cNvPr>
                <p:cNvSpPr txBox="1"/>
                <p:nvPr/>
              </p:nvSpPr>
              <p:spPr>
                <a:xfrm>
                  <a:off x="7577155" y="5030751"/>
                  <a:ext cx="652743" cy="369332"/>
                </a:xfrm>
                <a:prstGeom prst="rect">
                  <a:avLst/>
                </a:prstGeom>
                <a:noFill/>
              </p:spPr>
              <p:txBody>
                <a:bodyPr wrap="none" rtlCol="0">
                  <a:spAutoFit/>
                </a:bodyPr>
                <a:lstStyle/>
                <a:p>
                  <a:r>
                    <a:rPr lang="en-US" altLang="zh-CN" dirty="0">
                      <a:latin typeface="MicrosoftYaHeiUI"/>
                    </a:rPr>
                    <a:t>2022</a:t>
                  </a:r>
                  <a:endParaRPr lang="zh-CN" altLang="en-US" dirty="0">
                    <a:latin typeface="MicrosoftYaHeiUI"/>
                  </a:endParaRPr>
                </a:p>
              </p:txBody>
            </p:sp>
            <p:sp>
              <p:nvSpPr>
                <p:cNvPr id="60" name="文本框 59">
                  <a:extLst>
                    <a:ext uri="{FF2B5EF4-FFF2-40B4-BE49-F238E27FC236}">
                      <a16:creationId xmlns:a16="http://schemas.microsoft.com/office/drawing/2014/main" id="{FA8EA597-3EFA-C2F0-71E8-911BDD337FD7}"/>
                    </a:ext>
                  </a:extLst>
                </p:cNvPr>
                <p:cNvSpPr txBox="1"/>
                <p:nvPr/>
              </p:nvSpPr>
              <p:spPr>
                <a:xfrm>
                  <a:off x="8324061" y="5030750"/>
                  <a:ext cx="652743" cy="369332"/>
                </a:xfrm>
                <a:prstGeom prst="rect">
                  <a:avLst/>
                </a:prstGeom>
                <a:noFill/>
              </p:spPr>
              <p:txBody>
                <a:bodyPr wrap="none" rtlCol="0">
                  <a:spAutoFit/>
                </a:bodyPr>
                <a:lstStyle/>
                <a:p>
                  <a:r>
                    <a:rPr lang="en-US" altLang="zh-CN" dirty="0">
                      <a:latin typeface="MicrosoftYaHeiUI"/>
                    </a:rPr>
                    <a:t>2023</a:t>
                  </a:r>
                  <a:endParaRPr lang="zh-CN" altLang="en-US" dirty="0">
                    <a:latin typeface="MicrosoftYaHeiUI"/>
                  </a:endParaRPr>
                </a:p>
              </p:txBody>
            </p:sp>
            <p:sp>
              <p:nvSpPr>
                <p:cNvPr id="61" name="文本框 60">
                  <a:extLst>
                    <a:ext uri="{FF2B5EF4-FFF2-40B4-BE49-F238E27FC236}">
                      <a16:creationId xmlns:a16="http://schemas.microsoft.com/office/drawing/2014/main" id="{55B085CD-426B-F66F-163A-3DCF2B286A5C}"/>
                    </a:ext>
                  </a:extLst>
                </p:cNvPr>
                <p:cNvSpPr txBox="1"/>
                <p:nvPr/>
              </p:nvSpPr>
              <p:spPr>
                <a:xfrm>
                  <a:off x="8990195" y="5030428"/>
                  <a:ext cx="652743" cy="369332"/>
                </a:xfrm>
                <a:prstGeom prst="rect">
                  <a:avLst/>
                </a:prstGeom>
                <a:noFill/>
              </p:spPr>
              <p:txBody>
                <a:bodyPr wrap="none" rtlCol="0">
                  <a:spAutoFit/>
                </a:bodyPr>
                <a:lstStyle/>
                <a:p>
                  <a:r>
                    <a:rPr lang="en-US" altLang="zh-CN" dirty="0">
                      <a:latin typeface="MicrosoftYaHeiUI"/>
                    </a:rPr>
                    <a:t>2024</a:t>
                  </a:r>
                  <a:endParaRPr lang="zh-CN" altLang="en-US" dirty="0">
                    <a:latin typeface="MicrosoftYaHeiUI"/>
                  </a:endParaRPr>
                </a:p>
              </p:txBody>
            </p:sp>
            <p:sp>
              <p:nvSpPr>
                <p:cNvPr id="62" name="文本框 61">
                  <a:extLst>
                    <a:ext uri="{FF2B5EF4-FFF2-40B4-BE49-F238E27FC236}">
                      <a16:creationId xmlns:a16="http://schemas.microsoft.com/office/drawing/2014/main" id="{E18CA5EA-B802-F518-9038-ADAE1317C25A}"/>
                    </a:ext>
                  </a:extLst>
                </p:cNvPr>
                <p:cNvSpPr txBox="1"/>
                <p:nvPr/>
              </p:nvSpPr>
              <p:spPr>
                <a:xfrm>
                  <a:off x="8211904" y="3928396"/>
                  <a:ext cx="1222986" cy="369332"/>
                </a:xfrm>
                <a:prstGeom prst="rect">
                  <a:avLst/>
                </a:prstGeom>
                <a:noFill/>
              </p:spPr>
              <p:txBody>
                <a:bodyPr wrap="square">
                  <a:spAutoFit/>
                </a:bodyPr>
                <a:lstStyle/>
                <a:p>
                  <a:r>
                    <a:rPr lang="en-US" altLang="zh-CN" dirty="0">
                      <a:solidFill>
                        <a:prstClr val="black"/>
                      </a:solidFill>
                      <a:latin typeface="MicrosoftYaHeiUI"/>
                      <a:ea typeface="等线" panose="02010600030101010101" pitchFamily="2" charset="-122"/>
                      <a:cs typeface="Times New Roman" panose="02020603050405020304" pitchFamily="18" charset="0"/>
                    </a:rPr>
                    <a:t>Seasonal</a:t>
                  </a:r>
                  <a:endParaRPr lang="zh-CN" altLang="en-US" dirty="0">
                    <a:latin typeface="MicrosoftYaHeiUI"/>
                  </a:endParaRPr>
                </a:p>
              </p:txBody>
            </p:sp>
          </p:grpSp>
          <p:sp>
            <p:nvSpPr>
              <p:cNvPr id="66" name="任意多边形: 形状 65">
                <a:extLst>
                  <a:ext uri="{FF2B5EF4-FFF2-40B4-BE49-F238E27FC236}">
                    <a16:creationId xmlns:a16="http://schemas.microsoft.com/office/drawing/2014/main" id="{BF3773DE-DC5E-8F01-BFFE-FA8A6A4E5213}"/>
                  </a:ext>
                </a:extLst>
              </p:cNvPr>
              <p:cNvSpPr/>
              <p:nvPr/>
            </p:nvSpPr>
            <p:spPr>
              <a:xfrm>
                <a:off x="7630946" y="5772564"/>
                <a:ext cx="1651982" cy="378578"/>
              </a:xfrm>
              <a:custGeom>
                <a:avLst/>
                <a:gdLst>
                  <a:gd name="connsiteX0" fmla="*/ 0 w 1651982"/>
                  <a:gd name="connsiteY0" fmla="*/ 203874 h 378578"/>
                  <a:gd name="connsiteX1" fmla="*/ 255123 w 1651982"/>
                  <a:gd name="connsiteY1" fmla="*/ 11900 h 378578"/>
                  <a:gd name="connsiteX2" fmla="*/ 391525 w 1651982"/>
                  <a:gd name="connsiteY2" fmla="*/ 244289 h 378578"/>
                  <a:gd name="connsiteX3" fmla="*/ 482460 w 1651982"/>
                  <a:gd name="connsiteY3" fmla="*/ 309964 h 378578"/>
                  <a:gd name="connsiteX4" fmla="*/ 674433 w 1651982"/>
                  <a:gd name="connsiteY4" fmla="*/ 327646 h 378578"/>
                  <a:gd name="connsiteX5" fmla="*/ 863881 w 1651982"/>
                  <a:gd name="connsiteY5" fmla="*/ 29582 h 378578"/>
                  <a:gd name="connsiteX6" fmla="*/ 1017964 w 1651982"/>
                  <a:gd name="connsiteY6" fmla="*/ 42212 h 378578"/>
                  <a:gd name="connsiteX7" fmla="*/ 1179626 w 1651982"/>
                  <a:gd name="connsiteY7" fmla="*/ 307438 h 378578"/>
                  <a:gd name="connsiteX8" fmla="*/ 1366548 w 1651982"/>
                  <a:gd name="connsiteY8" fmla="*/ 360484 h 378578"/>
                  <a:gd name="connsiteX9" fmla="*/ 1535788 w 1651982"/>
                  <a:gd name="connsiteY9" fmla="*/ 42212 h 378578"/>
                  <a:gd name="connsiteX10" fmla="*/ 1651982 w 1651982"/>
                  <a:gd name="connsiteY10" fmla="*/ 22004 h 37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982" h="378578">
                    <a:moveTo>
                      <a:pt x="0" y="203874"/>
                    </a:moveTo>
                    <a:cubicBezTo>
                      <a:pt x="94934" y="104519"/>
                      <a:pt x="189869" y="5164"/>
                      <a:pt x="255123" y="11900"/>
                    </a:cubicBezTo>
                    <a:cubicBezTo>
                      <a:pt x="320377" y="18636"/>
                      <a:pt x="353636" y="194612"/>
                      <a:pt x="391525" y="244289"/>
                    </a:cubicBezTo>
                    <a:cubicBezTo>
                      <a:pt x="429414" y="293966"/>
                      <a:pt x="435309" y="296071"/>
                      <a:pt x="482460" y="309964"/>
                    </a:cubicBezTo>
                    <a:cubicBezTo>
                      <a:pt x="529611" y="323857"/>
                      <a:pt x="610863" y="374376"/>
                      <a:pt x="674433" y="327646"/>
                    </a:cubicBezTo>
                    <a:cubicBezTo>
                      <a:pt x="738003" y="280916"/>
                      <a:pt x="806626" y="77154"/>
                      <a:pt x="863881" y="29582"/>
                    </a:cubicBezTo>
                    <a:cubicBezTo>
                      <a:pt x="921136" y="-17990"/>
                      <a:pt x="965340" y="-4097"/>
                      <a:pt x="1017964" y="42212"/>
                    </a:cubicBezTo>
                    <a:cubicBezTo>
                      <a:pt x="1070588" y="88521"/>
                      <a:pt x="1121529" y="254393"/>
                      <a:pt x="1179626" y="307438"/>
                    </a:cubicBezTo>
                    <a:cubicBezTo>
                      <a:pt x="1237723" y="360483"/>
                      <a:pt x="1307188" y="404688"/>
                      <a:pt x="1366548" y="360484"/>
                    </a:cubicBezTo>
                    <a:cubicBezTo>
                      <a:pt x="1425908" y="316280"/>
                      <a:pt x="1488216" y="98625"/>
                      <a:pt x="1535788" y="42212"/>
                    </a:cubicBezTo>
                    <a:cubicBezTo>
                      <a:pt x="1583360" y="-14201"/>
                      <a:pt x="1617671" y="3901"/>
                      <a:pt x="1651982" y="22004"/>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icrosoftYaHeiUI"/>
                </a:endParaRPr>
              </a:p>
            </p:txBody>
          </p:sp>
        </p:grpSp>
      </p:grpSp>
      <p:grpSp>
        <p:nvGrpSpPr>
          <p:cNvPr id="178" name="组合 177">
            <a:extLst>
              <a:ext uri="{FF2B5EF4-FFF2-40B4-BE49-F238E27FC236}">
                <a16:creationId xmlns:a16="http://schemas.microsoft.com/office/drawing/2014/main" id="{354F8DFE-946F-5A63-A0FC-C9AE03659344}"/>
              </a:ext>
            </a:extLst>
          </p:cNvPr>
          <p:cNvGrpSpPr/>
          <p:nvPr/>
        </p:nvGrpSpPr>
        <p:grpSpPr>
          <a:xfrm>
            <a:off x="325396" y="5117360"/>
            <a:ext cx="8797789" cy="1508705"/>
            <a:chOff x="325396" y="5117360"/>
            <a:chExt cx="8797789" cy="1508705"/>
          </a:xfrm>
        </p:grpSpPr>
        <p:sp>
          <p:nvSpPr>
            <p:cNvPr id="17" name="文本框 16">
              <a:extLst>
                <a:ext uri="{FF2B5EF4-FFF2-40B4-BE49-F238E27FC236}">
                  <a16:creationId xmlns:a16="http://schemas.microsoft.com/office/drawing/2014/main" id="{A0C246F9-CEBF-B15E-FABE-8E8D24AF5A1E}"/>
                </a:ext>
              </a:extLst>
            </p:cNvPr>
            <p:cNvSpPr txBox="1"/>
            <p:nvPr/>
          </p:nvSpPr>
          <p:spPr>
            <a:xfrm>
              <a:off x="325396" y="5117360"/>
              <a:ext cx="5770604" cy="923330"/>
            </a:xfrm>
            <a:prstGeom prst="rect">
              <a:avLst/>
            </a:prstGeom>
            <a:noFill/>
          </p:spPr>
          <p:txBody>
            <a:bodyPr wrap="square">
              <a:spAutoFit/>
            </a:bodyPr>
            <a:lstStyle/>
            <a:p>
              <a:pPr marL="285750" indent="-285750">
                <a:buFont typeface="Arial" panose="020B0604020202020204" pitchFamily="34" charset="0"/>
                <a:buChar char="•"/>
              </a:pPr>
              <a:r>
                <a:rPr lang="en-US" altLang="zh-CN" dirty="0">
                  <a:solidFill>
                    <a:prstClr val="black"/>
                  </a:solidFill>
                  <a:latin typeface="MicrosoftYaHeiUI"/>
                  <a:ea typeface="等线" panose="02010600030101010101" pitchFamily="2" charset="-122"/>
                  <a:cs typeface="Times New Roman" panose="02020603050405020304" pitchFamily="18" charset="0"/>
                </a:rPr>
                <a:t>Regression component: I</a:t>
              </a:r>
              <a:r>
                <a:rPr lang="en-US" altLang="zh-CN" b="0" i="0" dirty="0">
                  <a:solidFill>
                    <a:srgbClr val="374151"/>
                  </a:solidFill>
                  <a:effectLst/>
                  <a:latin typeface="MicrosoftYaHeiUI"/>
                </a:rPr>
                <a:t>f an advertising campaign is launched in March, the model can assess its impact on sales during that month.</a:t>
              </a:r>
              <a:endParaRPr lang="zh-CN" altLang="en-US" dirty="0">
                <a:latin typeface="MicrosoftYaHeiUI"/>
              </a:endParaRPr>
            </a:p>
          </p:txBody>
        </p:sp>
        <p:grpSp>
          <p:nvGrpSpPr>
            <p:cNvPr id="80" name="组合 79">
              <a:extLst>
                <a:ext uri="{FF2B5EF4-FFF2-40B4-BE49-F238E27FC236}">
                  <a16:creationId xmlns:a16="http://schemas.microsoft.com/office/drawing/2014/main" id="{8CD8A9E0-F134-C5A2-8571-E49AC3712C60}"/>
                </a:ext>
              </a:extLst>
            </p:cNvPr>
            <p:cNvGrpSpPr/>
            <p:nvPr/>
          </p:nvGrpSpPr>
          <p:grpSpPr>
            <a:xfrm>
              <a:off x="6129839" y="5122217"/>
              <a:ext cx="2993346" cy="1503848"/>
              <a:chOff x="6701339" y="5363120"/>
              <a:chExt cx="2993346" cy="1503848"/>
            </a:xfrm>
          </p:grpSpPr>
          <p:grpSp>
            <p:nvGrpSpPr>
              <p:cNvPr id="69" name="组合 68">
                <a:extLst>
                  <a:ext uri="{FF2B5EF4-FFF2-40B4-BE49-F238E27FC236}">
                    <a16:creationId xmlns:a16="http://schemas.microsoft.com/office/drawing/2014/main" id="{F9994CBB-3699-9B72-F9C3-3F132DBD21F9}"/>
                  </a:ext>
                </a:extLst>
              </p:cNvPr>
              <p:cNvGrpSpPr/>
              <p:nvPr/>
            </p:nvGrpSpPr>
            <p:grpSpPr>
              <a:xfrm>
                <a:off x="6701339" y="5363120"/>
                <a:ext cx="2993346" cy="1503848"/>
                <a:chOff x="7272126" y="3664470"/>
                <a:chExt cx="2993346" cy="1503848"/>
              </a:xfrm>
            </p:grpSpPr>
            <p:cxnSp>
              <p:nvCxnSpPr>
                <p:cNvPr id="71" name="直接箭头连接符 70">
                  <a:extLst>
                    <a:ext uri="{FF2B5EF4-FFF2-40B4-BE49-F238E27FC236}">
                      <a16:creationId xmlns:a16="http://schemas.microsoft.com/office/drawing/2014/main" id="{AA00A4D9-0198-EF4B-A4AE-1DD9D159DC9A}"/>
                    </a:ext>
                  </a:extLst>
                </p:cNvPr>
                <p:cNvCxnSpPr>
                  <a:cxnSpLocks/>
                </p:cNvCxnSpPr>
                <p:nvPr/>
              </p:nvCxnSpPr>
              <p:spPr>
                <a:xfrm flipV="1">
                  <a:off x="7653129" y="4029740"/>
                  <a:ext cx="0" cy="9603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2" name="直接箭头连接符 71">
                  <a:extLst>
                    <a:ext uri="{FF2B5EF4-FFF2-40B4-BE49-F238E27FC236}">
                      <a16:creationId xmlns:a16="http://schemas.microsoft.com/office/drawing/2014/main" id="{85E3C91B-A25F-A6B7-4C44-1CD75D769896}"/>
                    </a:ext>
                  </a:extLst>
                </p:cNvPr>
                <p:cNvCxnSpPr>
                  <a:cxnSpLocks/>
                </p:cNvCxnSpPr>
                <p:nvPr/>
              </p:nvCxnSpPr>
              <p:spPr>
                <a:xfrm>
                  <a:off x="7653129" y="4990092"/>
                  <a:ext cx="207566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9ABCAFBB-8ADC-E508-307C-FB6981CE9F0F}"/>
                        </a:ext>
                      </a:extLst>
                    </p:cNvPr>
                    <p:cNvSpPr txBox="1"/>
                    <p:nvPr/>
                  </p:nvSpPr>
                  <p:spPr>
                    <a:xfrm>
                      <a:off x="9682766" y="4798986"/>
                      <a:ext cx="417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𝑥</m:t>
                            </m:r>
                            <m:r>
                              <a:rPr lang="en-US" altLang="zh-CN" b="0" i="1" smtClean="0">
                                <a:latin typeface="Cambria Math" panose="02040503050406030204" pitchFamily="18" charset="0"/>
                              </a:rPr>
                              <m:t> </m:t>
                            </m:r>
                          </m:oMath>
                        </m:oMathPara>
                      </a14:m>
                      <a:endParaRPr lang="en-US" altLang="zh-CN" b="0" i="1" dirty="0">
                        <a:latin typeface="MicrosoftYaHeiUI"/>
                      </a:endParaRPr>
                    </a:p>
                  </p:txBody>
                </p:sp>
              </mc:Choice>
              <mc:Fallback xmlns="">
                <p:sp>
                  <p:nvSpPr>
                    <p:cNvPr id="73" name="文本框 72">
                      <a:extLst>
                        <a:ext uri="{FF2B5EF4-FFF2-40B4-BE49-F238E27FC236}">
                          <a16:creationId xmlns:a16="http://schemas.microsoft.com/office/drawing/2014/main" id="{9ABCAFBB-8ADC-E508-307C-FB6981CE9F0F}"/>
                        </a:ext>
                      </a:extLst>
                    </p:cNvPr>
                    <p:cNvSpPr txBox="1">
                      <a:spLocks noRot="1" noChangeAspect="1" noMove="1" noResize="1" noEditPoints="1" noAdjustHandles="1" noChangeArrowheads="1" noChangeShapeType="1" noTextEdit="1"/>
                    </p:cNvSpPr>
                    <p:nvPr/>
                  </p:nvSpPr>
                  <p:spPr>
                    <a:xfrm>
                      <a:off x="9682766" y="4798986"/>
                      <a:ext cx="417678"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7F361B43-0029-E5C4-A7C2-B01C325C4D74}"/>
                        </a:ext>
                      </a:extLst>
                    </p:cNvPr>
                    <p:cNvSpPr txBox="1"/>
                    <p:nvPr/>
                  </p:nvSpPr>
                  <p:spPr>
                    <a:xfrm>
                      <a:off x="7272126" y="3865970"/>
                      <a:ext cx="3810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latin typeface="MicrosoftYaHeiUI"/>
                      </a:endParaRPr>
                    </a:p>
                  </p:txBody>
                </p:sp>
              </mc:Choice>
              <mc:Fallback xmlns="">
                <p:sp>
                  <p:nvSpPr>
                    <p:cNvPr id="74" name="文本框 73">
                      <a:extLst>
                        <a:ext uri="{FF2B5EF4-FFF2-40B4-BE49-F238E27FC236}">
                          <a16:creationId xmlns:a16="http://schemas.microsoft.com/office/drawing/2014/main" id="{7F361B43-0029-E5C4-A7C2-B01C325C4D74}"/>
                        </a:ext>
                      </a:extLst>
                    </p:cNvPr>
                    <p:cNvSpPr txBox="1">
                      <a:spLocks noRot="1" noChangeAspect="1" noMove="1" noResize="1" noEditPoints="1" noAdjustHandles="1" noChangeArrowheads="1" noChangeShapeType="1" noTextEdit="1"/>
                    </p:cNvSpPr>
                    <p:nvPr/>
                  </p:nvSpPr>
                  <p:spPr>
                    <a:xfrm>
                      <a:off x="7272126" y="3865970"/>
                      <a:ext cx="381002" cy="369332"/>
                    </a:xfrm>
                    <a:prstGeom prst="rect">
                      <a:avLst/>
                    </a:prstGeom>
                    <a:blipFill>
                      <a:blip r:embed="rId10"/>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15BF8F66-C08A-F85C-B91C-0EA6ACB276AA}"/>
                        </a:ext>
                      </a:extLst>
                    </p:cNvPr>
                    <p:cNvSpPr txBox="1"/>
                    <p:nvPr/>
                  </p:nvSpPr>
                  <p:spPr>
                    <a:xfrm>
                      <a:off x="7471681" y="3664470"/>
                      <a:ext cx="2793791" cy="646331"/>
                    </a:xfrm>
                    <a:prstGeom prst="rect">
                      <a:avLst/>
                    </a:prstGeom>
                    <a:noFill/>
                  </p:spPr>
                  <p:txBody>
                    <a:bodyPr wrap="square">
                      <a:spAutoFit/>
                    </a:bodyPr>
                    <a:lstStyle/>
                    <a:p>
                      <a:pPr algn="ctr"/>
                      <a:r>
                        <a:rPr lang="en-US" altLang="zh-CN" dirty="0">
                          <a:solidFill>
                            <a:prstClr val="black"/>
                          </a:solidFill>
                          <a:latin typeface="MicrosoftYaHeiUI"/>
                          <a:ea typeface="等线" panose="02010600030101010101" pitchFamily="2" charset="-122"/>
                          <a:cs typeface="Times New Roman" panose="02020603050405020304" pitchFamily="18" charset="0"/>
                        </a:rPr>
                        <a:t>Regression</a:t>
                      </a:r>
                      <a14:m>
                        <m:oMath xmlns:m="http://schemas.openxmlformats.org/officeDocument/2006/math">
                          <m:r>
                            <a:rPr lang="en-US" altLang="zh-CN" b="0" i="1" smtClean="0">
                              <a:latin typeface="Cambria Math" panose="02040503050406030204" pitchFamily="18" charset="0"/>
                            </a:rPr>
                            <m:t> (</m:t>
                          </m:r>
                          <m:r>
                            <m:rPr>
                              <m:sty m:val="p"/>
                            </m:rPr>
                            <a:rPr lang="en-US" altLang="zh-CN" b="0" i="0" smtClean="0">
                              <a:latin typeface="Cambria Math" panose="02040503050406030204" pitchFamily="18" charset="0"/>
                            </a:rPr>
                            <m:t>i</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e</m:t>
                          </m:r>
                          <m:r>
                            <a:rPr lang="en-US" altLang="zh-CN" b="0" i="0" smtClean="0">
                              <a:latin typeface="Cambria Math" panose="02040503050406030204" pitchFamily="18" charset="0"/>
                            </a:rPr>
                            <m:t>.</m:t>
                          </m:r>
                          <m:r>
                            <m:rPr>
                              <m:nor/>
                            </m:rPr>
                            <a:rPr lang="en-US" altLang="zh-CN" dirty="0">
                              <a:solidFill>
                                <a:srgbClr val="374151"/>
                              </a:solidFill>
                              <a:latin typeface="MicrosoftYaHeiUI"/>
                            </a:rPr>
                            <m:t>advertising</m:t>
                          </m:r>
                          <m:r>
                            <a:rPr lang="en-US" altLang="zh-CN" b="0" i="0" dirty="0" smtClean="0">
                              <a:solidFill>
                                <a:srgbClr val="374151"/>
                              </a:solidFill>
                              <a:latin typeface="Cambria Math" panose="02040503050406030204" pitchFamily="18" charset="0"/>
                            </a:rPr>
                            <m:t> </m:t>
                          </m:r>
                        </m:oMath>
                      </a14:m>
                      <a:endParaRPr lang="en-US" altLang="zh-CN" b="0" i="0" dirty="0">
                        <a:solidFill>
                          <a:srgbClr val="374151"/>
                        </a:solidFill>
                        <a:latin typeface="MicrosoftYaHeiUI"/>
                      </a:endParaRPr>
                    </a:p>
                    <a:p>
                      <a:pPr algn="ctr"/>
                      <a14:m>
                        <m:oMathPara xmlns:m="http://schemas.openxmlformats.org/officeDocument/2006/math">
                          <m:oMathParaPr>
                            <m:jc m:val="centerGroup"/>
                          </m:oMathParaPr>
                          <m:oMath xmlns:m="http://schemas.openxmlformats.org/officeDocument/2006/math">
                            <m:r>
                              <m:rPr>
                                <m:sty m:val="p"/>
                              </m:rPr>
                              <a:rPr lang="en-US" altLang="zh-CN" b="0" i="0" dirty="0" smtClean="0">
                                <a:solidFill>
                                  <a:srgbClr val="374151"/>
                                </a:solidFill>
                                <a:latin typeface="Cambria Math" panose="02040503050406030204" pitchFamily="18" charset="0"/>
                              </a:rPr>
                              <m:t>investment</m:t>
                            </m:r>
                            <m:r>
                              <a:rPr lang="en-US" altLang="zh-CN" b="0" i="1" smtClean="0">
                                <a:latin typeface="Cambria Math" panose="02040503050406030204" pitchFamily="18" charset="0"/>
                              </a:rPr>
                              <m:t>)</m:t>
                            </m:r>
                          </m:oMath>
                        </m:oMathPara>
                      </a14:m>
                      <a:endParaRPr lang="zh-CN" altLang="en-US" dirty="0">
                        <a:latin typeface="MicrosoftYaHeiUI"/>
                      </a:endParaRPr>
                    </a:p>
                  </p:txBody>
                </p:sp>
              </mc:Choice>
              <mc:Fallback xmlns="">
                <p:sp>
                  <p:nvSpPr>
                    <p:cNvPr id="78" name="文本框 77">
                      <a:extLst>
                        <a:ext uri="{FF2B5EF4-FFF2-40B4-BE49-F238E27FC236}">
                          <a16:creationId xmlns:a16="http://schemas.microsoft.com/office/drawing/2014/main" id="{15BF8F66-C08A-F85C-B91C-0EA6ACB276AA}"/>
                        </a:ext>
                      </a:extLst>
                    </p:cNvPr>
                    <p:cNvSpPr txBox="1">
                      <a:spLocks noRot="1" noChangeAspect="1" noMove="1" noResize="1" noEditPoints="1" noAdjustHandles="1" noChangeArrowheads="1" noChangeShapeType="1" noTextEdit="1"/>
                    </p:cNvSpPr>
                    <p:nvPr/>
                  </p:nvSpPr>
                  <p:spPr>
                    <a:xfrm>
                      <a:off x="7471681" y="3664470"/>
                      <a:ext cx="2793791" cy="646331"/>
                    </a:xfrm>
                    <a:prstGeom prst="rect">
                      <a:avLst/>
                    </a:prstGeom>
                    <a:blipFill>
                      <a:blip r:embed="rId11"/>
                      <a:stretch>
                        <a:fillRect l="-1525" t="-4717" b="-7547"/>
                      </a:stretch>
                    </a:blipFill>
                  </p:spPr>
                  <p:txBody>
                    <a:bodyPr/>
                    <a:lstStyle/>
                    <a:p>
                      <a:r>
                        <a:rPr lang="zh-CN" altLang="en-US">
                          <a:noFill/>
                        </a:rPr>
                        <a:t> </a:t>
                      </a:r>
                    </a:p>
                  </p:txBody>
                </p:sp>
              </mc:Fallback>
            </mc:AlternateContent>
          </p:grpSp>
          <p:sp>
            <p:nvSpPr>
              <p:cNvPr id="79" name="任意多边形: 形状 78">
                <a:extLst>
                  <a:ext uri="{FF2B5EF4-FFF2-40B4-BE49-F238E27FC236}">
                    <a16:creationId xmlns:a16="http://schemas.microsoft.com/office/drawing/2014/main" id="{5B4C81FA-56D7-C09D-AD2F-F51F784A2363}"/>
                  </a:ext>
                </a:extLst>
              </p:cNvPr>
              <p:cNvSpPr/>
              <p:nvPr/>
            </p:nvSpPr>
            <p:spPr>
              <a:xfrm>
                <a:off x="7092950" y="5988050"/>
                <a:ext cx="1873250" cy="565150"/>
              </a:xfrm>
              <a:custGeom>
                <a:avLst/>
                <a:gdLst>
                  <a:gd name="connsiteX0" fmla="*/ 0 w 1873250"/>
                  <a:gd name="connsiteY0" fmla="*/ 565150 h 565150"/>
                  <a:gd name="connsiteX1" fmla="*/ 114300 w 1873250"/>
                  <a:gd name="connsiteY1" fmla="*/ 387350 h 565150"/>
                  <a:gd name="connsiteX2" fmla="*/ 349250 w 1873250"/>
                  <a:gd name="connsiteY2" fmla="*/ 209550 h 565150"/>
                  <a:gd name="connsiteX3" fmla="*/ 889000 w 1873250"/>
                  <a:gd name="connsiteY3" fmla="*/ 88900 h 565150"/>
                  <a:gd name="connsiteX4" fmla="*/ 1574800 w 1873250"/>
                  <a:gd name="connsiteY4" fmla="*/ 19050 h 565150"/>
                  <a:gd name="connsiteX5" fmla="*/ 1873250 w 1873250"/>
                  <a:gd name="connsiteY5" fmla="*/ 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0" h="565150">
                    <a:moveTo>
                      <a:pt x="0" y="565150"/>
                    </a:moveTo>
                    <a:cubicBezTo>
                      <a:pt x="28046" y="505883"/>
                      <a:pt x="56092" y="446617"/>
                      <a:pt x="114300" y="387350"/>
                    </a:cubicBezTo>
                    <a:cubicBezTo>
                      <a:pt x="172508" y="328083"/>
                      <a:pt x="220133" y="259292"/>
                      <a:pt x="349250" y="209550"/>
                    </a:cubicBezTo>
                    <a:cubicBezTo>
                      <a:pt x="478367" y="159808"/>
                      <a:pt x="684742" y="120650"/>
                      <a:pt x="889000" y="88900"/>
                    </a:cubicBezTo>
                    <a:cubicBezTo>
                      <a:pt x="1093258" y="57150"/>
                      <a:pt x="1410759" y="33867"/>
                      <a:pt x="1574800" y="19050"/>
                    </a:cubicBezTo>
                    <a:cubicBezTo>
                      <a:pt x="1738841" y="4233"/>
                      <a:pt x="1806045" y="2116"/>
                      <a:pt x="1873250" y="0"/>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icrosoftYaHeiUI"/>
                </a:endParaRPr>
              </a:p>
            </p:txBody>
          </p:sp>
        </p:grpSp>
      </p:grpSp>
      <p:grpSp>
        <p:nvGrpSpPr>
          <p:cNvPr id="181" name="组合 180">
            <a:extLst>
              <a:ext uri="{FF2B5EF4-FFF2-40B4-BE49-F238E27FC236}">
                <a16:creationId xmlns:a16="http://schemas.microsoft.com/office/drawing/2014/main" id="{6698F6CC-3355-21F7-F108-B05F8DDA7479}"/>
              </a:ext>
            </a:extLst>
          </p:cNvPr>
          <p:cNvGrpSpPr/>
          <p:nvPr/>
        </p:nvGrpSpPr>
        <p:grpSpPr>
          <a:xfrm>
            <a:off x="8791903" y="2311393"/>
            <a:ext cx="3474106" cy="4499338"/>
            <a:chOff x="8791903" y="2311393"/>
            <a:chExt cx="3474106" cy="4499338"/>
          </a:xfrm>
        </p:grpSpPr>
        <p:sp>
          <p:nvSpPr>
            <p:cNvPr id="81" name="右大括号 80">
              <a:extLst>
                <a:ext uri="{FF2B5EF4-FFF2-40B4-BE49-F238E27FC236}">
                  <a16:creationId xmlns:a16="http://schemas.microsoft.com/office/drawing/2014/main" id="{BFFE22F6-B158-9CCB-D036-63B2BEB77793}"/>
                </a:ext>
              </a:extLst>
            </p:cNvPr>
            <p:cNvSpPr/>
            <p:nvPr/>
          </p:nvSpPr>
          <p:spPr>
            <a:xfrm>
              <a:off x="8791903" y="2311393"/>
              <a:ext cx="387583" cy="4424186"/>
            </a:xfrm>
            <a:prstGeom prst="rightBrace">
              <a:avLst>
                <a:gd name="adj1" fmla="val 8333"/>
                <a:gd name="adj2" fmla="val 43254"/>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cxnSp>
          <p:nvCxnSpPr>
            <p:cNvPr id="144" name="连接符: 肘形 143">
              <a:extLst>
                <a:ext uri="{FF2B5EF4-FFF2-40B4-BE49-F238E27FC236}">
                  <a16:creationId xmlns:a16="http://schemas.microsoft.com/office/drawing/2014/main" id="{82DAD045-4B0C-B3A2-FCC1-D44C5C22EBAF}"/>
                </a:ext>
              </a:extLst>
            </p:cNvPr>
            <p:cNvCxnSpPr>
              <a:stCxn id="81" idx="1"/>
              <a:endCxn id="98" idx="0"/>
            </p:cNvCxnSpPr>
            <p:nvPr/>
          </p:nvCxnSpPr>
          <p:spPr>
            <a:xfrm rot="10800000" flipH="1" flipV="1">
              <a:off x="9179485" y="4225029"/>
              <a:ext cx="1624571" cy="898979"/>
            </a:xfrm>
            <a:prstGeom prst="bentConnector4">
              <a:avLst>
                <a:gd name="adj1" fmla="val 99999"/>
                <a:gd name="adj2" fmla="val 7515"/>
              </a:avLst>
            </a:prstGeom>
            <a:ln w="28575">
              <a:tailEnd type="triangle"/>
            </a:ln>
          </p:spPr>
          <p:style>
            <a:lnRef idx="1">
              <a:schemeClr val="dk1"/>
            </a:lnRef>
            <a:fillRef idx="0">
              <a:schemeClr val="dk1"/>
            </a:fillRef>
            <a:effectRef idx="0">
              <a:schemeClr val="dk1"/>
            </a:effectRef>
            <a:fontRef idx="minor">
              <a:schemeClr val="tx1"/>
            </a:fontRef>
          </p:style>
        </p:cxnSp>
        <p:sp>
          <p:nvSpPr>
            <p:cNvPr id="149" name="文本框 148">
              <a:extLst>
                <a:ext uri="{FF2B5EF4-FFF2-40B4-BE49-F238E27FC236}">
                  <a16:creationId xmlns:a16="http://schemas.microsoft.com/office/drawing/2014/main" id="{A1579A17-32F1-5104-D061-3B318E2DEFBA}"/>
                </a:ext>
              </a:extLst>
            </p:cNvPr>
            <p:cNvSpPr txBox="1"/>
            <p:nvPr/>
          </p:nvSpPr>
          <p:spPr>
            <a:xfrm>
              <a:off x="9524579" y="3889476"/>
              <a:ext cx="1116011" cy="36933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net effect</a:t>
              </a:r>
              <a:endParaRPr lang="zh-CN" altLang="en-US" dirty="0">
                <a:latin typeface="Calibri" panose="020F0502020204030204" pitchFamily="34" charset="0"/>
                <a:cs typeface="Calibri" panose="020F0502020204030204" pitchFamily="34" charset="0"/>
              </a:endParaRPr>
            </a:p>
          </p:txBody>
        </p:sp>
        <p:grpSp>
          <p:nvGrpSpPr>
            <p:cNvPr id="180" name="组合 179">
              <a:extLst>
                <a:ext uri="{FF2B5EF4-FFF2-40B4-BE49-F238E27FC236}">
                  <a16:creationId xmlns:a16="http://schemas.microsoft.com/office/drawing/2014/main" id="{3B87D8A0-C404-B0D2-4633-2451E1614F44}"/>
                </a:ext>
              </a:extLst>
            </p:cNvPr>
            <p:cNvGrpSpPr/>
            <p:nvPr/>
          </p:nvGrpSpPr>
          <p:grpSpPr>
            <a:xfrm>
              <a:off x="9367075" y="5124009"/>
              <a:ext cx="2898934" cy="1686722"/>
              <a:chOff x="9367075" y="5124009"/>
              <a:chExt cx="2898934" cy="1686722"/>
            </a:xfrm>
          </p:grpSpPr>
          <p:grpSp>
            <p:nvGrpSpPr>
              <p:cNvPr id="83" name="组合 82">
                <a:extLst>
                  <a:ext uri="{FF2B5EF4-FFF2-40B4-BE49-F238E27FC236}">
                    <a16:creationId xmlns:a16="http://schemas.microsoft.com/office/drawing/2014/main" id="{E3C63D4F-3755-88D8-FCB5-B0B7367B5333}"/>
                  </a:ext>
                </a:extLst>
              </p:cNvPr>
              <p:cNvGrpSpPr/>
              <p:nvPr/>
            </p:nvGrpSpPr>
            <p:grpSpPr>
              <a:xfrm>
                <a:off x="9367075" y="5124009"/>
                <a:ext cx="2674408" cy="1325622"/>
                <a:chOff x="7272126" y="3664470"/>
                <a:chExt cx="2674408" cy="1325622"/>
              </a:xfrm>
            </p:grpSpPr>
            <p:cxnSp>
              <p:nvCxnSpPr>
                <p:cNvPr id="88" name="直接箭头连接符 87">
                  <a:extLst>
                    <a:ext uri="{FF2B5EF4-FFF2-40B4-BE49-F238E27FC236}">
                      <a16:creationId xmlns:a16="http://schemas.microsoft.com/office/drawing/2014/main" id="{6CD6AF40-54CE-257D-B854-2E80E9081884}"/>
                    </a:ext>
                  </a:extLst>
                </p:cNvPr>
                <p:cNvCxnSpPr>
                  <a:cxnSpLocks/>
                </p:cNvCxnSpPr>
                <p:nvPr/>
              </p:nvCxnSpPr>
              <p:spPr>
                <a:xfrm flipV="1">
                  <a:off x="7653129" y="4029740"/>
                  <a:ext cx="0" cy="9603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0" name="直接箭头连接符 89">
                  <a:extLst>
                    <a:ext uri="{FF2B5EF4-FFF2-40B4-BE49-F238E27FC236}">
                      <a16:creationId xmlns:a16="http://schemas.microsoft.com/office/drawing/2014/main" id="{34500560-9B73-9934-CEE3-AAEFAE248DCD}"/>
                    </a:ext>
                  </a:extLst>
                </p:cNvPr>
                <p:cNvCxnSpPr>
                  <a:cxnSpLocks/>
                </p:cNvCxnSpPr>
                <p:nvPr/>
              </p:nvCxnSpPr>
              <p:spPr>
                <a:xfrm>
                  <a:off x="7653129" y="4990092"/>
                  <a:ext cx="207566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D5588BBC-B780-A476-D5E7-A21D56B12EF8}"/>
                        </a:ext>
                      </a:extLst>
                    </p:cNvPr>
                    <p:cNvSpPr txBox="1"/>
                    <p:nvPr/>
                  </p:nvSpPr>
                  <p:spPr>
                    <a:xfrm>
                      <a:off x="7272126" y="3865970"/>
                      <a:ext cx="4446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𝑖</m:t>
                                </m:r>
                              </m:sub>
                            </m:sSub>
                          </m:oMath>
                        </m:oMathPara>
                      </a14:m>
                      <a:endParaRPr lang="zh-CN" altLang="en-US" dirty="0"/>
                    </a:p>
                  </p:txBody>
                </p:sp>
              </mc:Choice>
              <mc:Fallback xmlns="">
                <p:sp>
                  <p:nvSpPr>
                    <p:cNvPr id="97" name="文本框 96">
                      <a:extLst>
                        <a:ext uri="{FF2B5EF4-FFF2-40B4-BE49-F238E27FC236}">
                          <a16:creationId xmlns:a16="http://schemas.microsoft.com/office/drawing/2014/main" id="{D5588BBC-B780-A476-D5E7-A21D56B12EF8}"/>
                        </a:ext>
                      </a:extLst>
                    </p:cNvPr>
                    <p:cNvSpPr txBox="1">
                      <a:spLocks noRot="1" noChangeAspect="1" noMove="1" noResize="1" noEditPoints="1" noAdjustHandles="1" noChangeArrowheads="1" noChangeShapeType="1" noTextEdit="1"/>
                    </p:cNvSpPr>
                    <p:nvPr/>
                  </p:nvSpPr>
                  <p:spPr>
                    <a:xfrm>
                      <a:off x="7272126" y="3865970"/>
                      <a:ext cx="444674" cy="369332"/>
                    </a:xfrm>
                    <a:prstGeom prst="rect">
                      <a:avLst/>
                    </a:prstGeom>
                    <a:blipFill>
                      <a:blip r:embed="rId12"/>
                      <a:stretch>
                        <a:fillRect b="-6667"/>
                      </a:stretch>
                    </a:blipFill>
                  </p:spPr>
                  <p:txBody>
                    <a:bodyPr/>
                    <a:lstStyle/>
                    <a:p>
                      <a:r>
                        <a:rPr lang="zh-CN" altLang="en-US">
                          <a:noFill/>
                        </a:rPr>
                        <a:t> </a:t>
                      </a:r>
                    </a:p>
                  </p:txBody>
                </p:sp>
              </mc:Fallback>
            </mc:AlternateContent>
            <p:sp>
              <p:nvSpPr>
                <p:cNvPr id="98" name="文本框 97">
                  <a:extLst>
                    <a:ext uri="{FF2B5EF4-FFF2-40B4-BE49-F238E27FC236}">
                      <a16:creationId xmlns:a16="http://schemas.microsoft.com/office/drawing/2014/main" id="{3A82E567-170C-1BA8-6547-E22CECAD4949}"/>
                    </a:ext>
                  </a:extLst>
                </p:cNvPr>
                <p:cNvSpPr txBox="1"/>
                <p:nvPr/>
              </p:nvSpPr>
              <p:spPr>
                <a:xfrm>
                  <a:off x="7471681" y="3664470"/>
                  <a:ext cx="2474853" cy="338554"/>
                </a:xfrm>
                <a:prstGeom prst="rect">
                  <a:avLst/>
                </a:prstGeom>
                <a:noFill/>
              </p:spPr>
              <p:txBody>
                <a:bodyPr wrap="square">
                  <a:spAutoFit/>
                </a:bodyPr>
                <a:lstStyle/>
                <a:p>
                  <a:pPr algn="ctr"/>
                  <a:r>
                    <a:rPr lang="en-US" altLang="zh-CN" sz="1600" dirty="0">
                      <a:latin typeface="Calibri" panose="020F0502020204030204" pitchFamily="34" charset="0"/>
                      <a:ea typeface="Calibri" panose="020F0502020204030204" pitchFamily="34" charset="0"/>
                      <a:cs typeface="Calibri" panose="020F0502020204030204" pitchFamily="34" charset="0"/>
                    </a:rPr>
                    <a:t>Real sale data</a:t>
                  </a:r>
                  <a:endParaRPr lang="zh-CN" altLang="en-US" sz="1600" dirty="0">
                    <a:latin typeface="Calibri" panose="020F0502020204030204" pitchFamily="34" charset="0"/>
                    <a:cs typeface="Calibri" panose="020F0502020204030204" pitchFamily="34" charset="0"/>
                  </a:endParaRPr>
                </a:p>
              </p:txBody>
            </p:sp>
          </p:grpSp>
          <p:grpSp>
            <p:nvGrpSpPr>
              <p:cNvPr id="179" name="组合 178">
                <a:extLst>
                  <a:ext uri="{FF2B5EF4-FFF2-40B4-BE49-F238E27FC236}">
                    <a16:creationId xmlns:a16="http://schemas.microsoft.com/office/drawing/2014/main" id="{2CBEF13E-0A3A-CE38-E4BE-4CB5B28A9A38}"/>
                  </a:ext>
                </a:extLst>
              </p:cNvPr>
              <p:cNvGrpSpPr/>
              <p:nvPr/>
            </p:nvGrpSpPr>
            <p:grpSpPr>
              <a:xfrm>
                <a:off x="9811749" y="5783239"/>
                <a:ext cx="2454260" cy="1027492"/>
                <a:chOff x="9811749" y="5783239"/>
                <a:chExt cx="2454260" cy="1027492"/>
              </a:xfrm>
            </p:grpSpPr>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6F5E058E-0D0E-F2B7-ED1F-73D00A484775}"/>
                        </a:ext>
                      </a:extLst>
                    </p:cNvPr>
                    <p:cNvSpPr txBox="1"/>
                    <p:nvPr/>
                  </p:nvSpPr>
                  <p:spPr>
                    <a:xfrm>
                      <a:off x="11381471" y="6441399"/>
                      <a:ext cx="8845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oMath>
                        </m:oMathPara>
                      </a14:m>
                      <a:endParaRPr lang="zh-CN" altLang="en-US" dirty="0"/>
                    </a:p>
                  </p:txBody>
                </p:sp>
              </mc:Choice>
              <mc:Fallback xmlns="">
                <p:sp>
                  <p:nvSpPr>
                    <p:cNvPr id="100" name="文本框 99">
                      <a:extLst>
                        <a:ext uri="{FF2B5EF4-FFF2-40B4-BE49-F238E27FC236}">
                          <a16:creationId xmlns:a16="http://schemas.microsoft.com/office/drawing/2014/main" id="{6F5E058E-0D0E-F2B7-ED1F-73D00A484775}"/>
                        </a:ext>
                      </a:extLst>
                    </p:cNvPr>
                    <p:cNvSpPr txBox="1">
                      <a:spLocks noRot="1" noChangeAspect="1" noMove="1" noResize="1" noEditPoints="1" noAdjustHandles="1" noChangeArrowheads="1" noChangeShapeType="1" noTextEdit="1"/>
                    </p:cNvSpPr>
                    <p:nvPr/>
                  </p:nvSpPr>
                  <p:spPr>
                    <a:xfrm>
                      <a:off x="11381471" y="6441399"/>
                      <a:ext cx="884538" cy="369332"/>
                    </a:xfrm>
                    <a:prstGeom prst="rect">
                      <a:avLst/>
                    </a:prstGeom>
                    <a:blipFill>
                      <a:blip r:embed="rId13"/>
                      <a:stretch>
                        <a:fillRect b="-13333"/>
                      </a:stretch>
                    </a:blipFill>
                  </p:spPr>
                  <p:txBody>
                    <a:bodyPr/>
                    <a:lstStyle/>
                    <a:p>
                      <a:r>
                        <a:rPr lang="zh-CN" altLang="en-US">
                          <a:noFill/>
                        </a:rPr>
                        <a:t> </a:t>
                      </a:r>
                    </a:p>
                  </p:txBody>
                </p:sp>
              </mc:Fallback>
            </mc:AlternateContent>
            <p:sp>
              <p:nvSpPr>
                <p:cNvPr id="150" name="椭圆 149">
                  <a:extLst>
                    <a:ext uri="{FF2B5EF4-FFF2-40B4-BE49-F238E27FC236}">
                      <a16:creationId xmlns:a16="http://schemas.microsoft.com/office/drawing/2014/main" id="{BEF38F8D-5113-1068-272C-33E3E56762C0}"/>
                    </a:ext>
                  </a:extLst>
                </p:cNvPr>
                <p:cNvSpPr/>
                <p:nvPr/>
              </p:nvSpPr>
              <p:spPr>
                <a:xfrm>
                  <a:off x="9811749" y="6156298"/>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FDDB4F11-BBC0-68DD-9B5E-9EE5E9066DD2}"/>
                    </a:ext>
                  </a:extLst>
                </p:cNvPr>
                <p:cNvSpPr/>
                <p:nvPr/>
              </p:nvSpPr>
              <p:spPr>
                <a:xfrm>
                  <a:off x="9871891" y="607913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2" name="椭圆 151">
                  <a:extLst>
                    <a:ext uri="{FF2B5EF4-FFF2-40B4-BE49-F238E27FC236}">
                      <a16:creationId xmlns:a16="http://schemas.microsoft.com/office/drawing/2014/main" id="{DF25BD67-9858-F8CC-B540-D6622CFB72D2}"/>
                    </a:ext>
                  </a:extLst>
                </p:cNvPr>
                <p:cNvSpPr/>
                <p:nvPr/>
              </p:nvSpPr>
              <p:spPr>
                <a:xfrm>
                  <a:off x="9942975" y="6026517"/>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648934F1-B3C3-2692-9B4F-3CDBBA618B03}"/>
                    </a:ext>
                  </a:extLst>
                </p:cNvPr>
                <p:cNvSpPr/>
                <p:nvPr/>
              </p:nvSpPr>
              <p:spPr>
                <a:xfrm>
                  <a:off x="10011213" y="600686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a:extLst>
                    <a:ext uri="{FF2B5EF4-FFF2-40B4-BE49-F238E27FC236}">
                      <a16:creationId xmlns:a16="http://schemas.microsoft.com/office/drawing/2014/main" id="{5E3A9403-D823-6481-0C21-5EE9F30380CF}"/>
                    </a:ext>
                  </a:extLst>
                </p:cNvPr>
                <p:cNvSpPr/>
                <p:nvPr/>
              </p:nvSpPr>
              <p:spPr>
                <a:xfrm>
                  <a:off x="10059778" y="606152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492E1BB1-83B5-194C-E793-DC748F03DB51}"/>
                    </a:ext>
                  </a:extLst>
                </p:cNvPr>
                <p:cNvSpPr/>
                <p:nvPr/>
              </p:nvSpPr>
              <p:spPr>
                <a:xfrm>
                  <a:off x="10123448" y="6114241"/>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FF2EB2CC-6CCE-C124-D594-B9E0B7AE1EC9}"/>
                    </a:ext>
                  </a:extLst>
                </p:cNvPr>
                <p:cNvSpPr/>
                <p:nvPr/>
              </p:nvSpPr>
              <p:spPr>
                <a:xfrm>
                  <a:off x="10184195" y="6063844"/>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a:extLst>
                    <a:ext uri="{FF2B5EF4-FFF2-40B4-BE49-F238E27FC236}">
                      <a16:creationId xmlns:a16="http://schemas.microsoft.com/office/drawing/2014/main" id="{04852D93-C8DA-21BF-E429-82CCD1387C9A}"/>
                    </a:ext>
                  </a:extLst>
                </p:cNvPr>
                <p:cNvSpPr/>
                <p:nvPr/>
              </p:nvSpPr>
              <p:spPr>
                <a:xfrm>
                  <a:off x="10251566" y="610515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a:extLst>
                    <a:ext uri="{FF2B5EF4-FFF2-40B4-BE49-F238E27FC236}">
                      <a16:creationId xmlns:a16="http://schemas.microsoft.com/office/drawing/2014/main" id="{AD1DC6F3-15F4-AF15-4E97-558DDEFBE73E}"/>
                    </a:ext>
                  </a:extLst>
                </p:cNvPr>
                <p:cNvSpPr/>
                <p:nvPr/>
              </p:nvSpPr>
              <p:spPr>
                <a:xfrm>
                  <a:off x="10297285" y="6149634"/>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a:extLst>
                    <a:ext uri="{FF2B5EF4-FFF2-40B4-BE49-F238E27FC236}">
                      <a16:creationId xmlns:a16="http://schemas.microsoft.com/office/drawing/2014/main" id="{42F8A46C-1A73-0451-75A4-FA6FCFC5B40F}"/>
                    </a:ext>
                  </a:extLst>
                </p:cNvPr>
                <p:cNvSpPr/>
                <p:nvPr/>
              </p:nvSpPr>
              <p:spPr>
                <a:xfrm>
                  <a:off x="10348617" y="6099799"/>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a:extLst>
                    <a:ext uri="{FF2B5EF4-FFF2-40B4-BE49-F238E27FC236}">
                      <a16:creationId xmlns:a16="http://schemas.microsoft.com/office/drawing/2014/main" id="{06A1CAA0-9949-C765-1C76-013AC0BAAE97}"/>
                    </a:ext>
                  </a:extLst>
                </p:cNvPr>
                <p:cNvSpPr/>
                <p:nvPr/>
              </p:nvSpPr>
              <p:spPr>
                <a:xfrm>
                  <a:off x="10394336" y="603866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a:extLst>
                    <a:ext uri="{FF2B5EF4-FFF2-40B4-BE49-F238E27FC236}">
                      <a16:creationId xmlns:a16="http://schemas.microsoft.com/office/drawing/2014/main" id="{3458B3B9-6BA8-9DEB-8626-0E62C4BE5E66}"/>
                    </a:ext>
                  </a:extLst>
                </p:cNvPr>
                <p:cNvSpPr/>
                <p:nvPr/>
              </p:nvSpPr>
              <p:spPr>
                <a:xfrm>
                  <a:off x="10440055" y="598400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a:extLst>
                    <a:ext uri="{FF2B5EF4-FFF2-40B4-BE49-F238E27FC236}">
                      <a16:creationId xmlns:a16="http://schemas.microsoft.com/office/drawing/2014/main" id="{D3329289-7BBC-CA30-038D-9C304FB67D3C}"/>
                    </a:ext>
                  </a:extLst>
                </p:cNvPr>
                <p:cNvSpPr/>
                <p:nvPr/>
              </p:nvSpPr>
              <p:spPr>
                <a:xfrm>
                  <a:off x="10499817" y="5940136"/>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a:extLst>
                    <a:ext uri="{FF2B5EF4-FFF2-40B4-BE49-F238E27FC236}">
                      <a16:creationId xmlns:a16="http://schemas.microsoft.com/office/drawing/2014/main" id="{89450B4F-479E-B80F-12FD-EF24E5F18469}"/>
                    </a:ext>
                  </a:extLst>
                </p:cNvPr>
                <p:cNvSpPr/>
                <p:nvPr/>
              </p:nvSpPr>
              <p:spPr>
                <a:xfrm>
                  <a:off x="10560766" y="5967663"/>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a:extLst>
                    <a:ext uri="{FF2B5EF4-FFF2-40B4-BE49-F238E27FC236}">
                      <a16:creationId xmlns:a16="http://schemas.microsoft.com/office/drawing/2014/main" id="{A4C1BA60-D43A-9918-2900-500271212164}"/>
                    </a:ext>
                  </a:extLst>
                </p:cNvPr>
                <p:cNvSpPr/>
                <p:nvPr/>
              </p:nvSpPr>
              <p:spPr>
                <a:xfrm>
                  <a:off x="10622497" y="5998754"/>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a:extLst>
                    <a:ext uri="{FF2B5EF4-FFF2-40B4-BE49-F238E27FC236}">
                      <a16:creationId xmlns:a16="http://schemas.microsoft.com/office/drawing/2014/main" id="{929ED6BD-F4BB-3B04-C5D0-F83331D678C2}"/>
                    </a:ext>
                  </a:extLst>
                </p:cNvPr>
                <p:cNvSpPr/>
                <p:nvPr/>
              </p:nvSpPr>
              <p:spPr>
                <a:xfrm>
                  <a:off x="10668216" y="6052541"/>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a:extLst>
                    <a:ext uri="{FF2B5EF4-FFF2-40B4-BE49-F238E27FC236}">
                      <a16:creationId xmlns:a16="http://schemas.microsoft.com/office/drawing/2014/main" id="{05B8F809-D18D-7C6E-67EB-C71D164ED77C}"/>
                    </a:ext>
                  </a:extLst>
                </p:cNvPr>
                <p:cNvSpPr/>
                <p:nvPr/>
              </p:nvSpPr>
              <p:spPr>
                <a:xfrm>
                  <a:off x="10749760" y="606852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a:extLst>
                    <a:ext uri="{FF2B5EF4-FFF2-40B4-BE49-F238E27FC236}">
                      <a16:creationId xmlns:a16="http://schemas.microsoft.com/office/drawing/2014/main" id="{046EF75A-5F2D-1553-AEE4-C99233869B0A}"/>
                    </a:ext>
                  </a:extLst>
                </p:cNvPr>
                <p:cNvSpPr/>
                <p:nvPr/>
              </p:nvSpPr>
              <p:spPr>
                <a:xfrm>
                  <a:off x="10834150" y="6071686"/>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a:extLst>
                    <a:ext uri="{FF2B5EF4-FFF2-40B4-BE49-F238E27FC236}">
                      <a16:creationId xmlns:a16="http://schemas.microsoft.com/office/drawing/2014/main" id="{520E3290-C1E8-EFEF-D4BD-A3B3B534E402}"/>
                    </a:ext>
                  </a:extLst>
                </p:cNvPr>
                <p:cNvSpPr/>
                <p:nvPr/>
              </p:nvSpPr>
              <p:spPr>
                <a:xfrm>
                  <a:off x="10879869" y="6015805"/>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a:extLst>
                    <a:ext uri="{FF2B5EF4-FFF2-40B4-BE49-F238E27FC236}">
                      <a16:creationId xmlns:a16="http://schemas.microsoft.com/office/drawing/2014/main" id="{630BF8BD-6D22-30CD-D42B-2DD3A0BDB914}"/>
                    </a:ext>
                  </a:extLst>
                </p:cNvPr>
                <p:cNvSpPr/>
                <p:nvPr/>
              </p:nvSpPr>
              <p:spPr>
                <a:xfrm>
                  <a:off x="10934058" y="596114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a:extLst>
                    <a:ext uri="{FF2B5EF4-FFF2-40B4-BE49-F238E27FC236}">
                      <a16:creationId xmlns:a16="http://schemas.microsoft.com/office/drawing/2014/main" id="{4F4529B5-0CCC-3D0F-676F-47F98F0E3E1A}"/>
                    </a:ext>
                  </a:extLst>
                </p:cNvPr>
                <p:cNvSpPr/>
                <p:nvPr/>
              </p:nvSpPr>
              <p:spPr>
                <a:xfrm>
                  <a:off x="10979777" y="5898812"/>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a:extLst>
                    <a:ext uri="{FF2B5EF4-FFF2-40B4-BE49-F238E27FC236}">
                      <a16:creationId xmlns:a16="http://schemas.microsoft.com/office/drawing/2014/main" id="{2AF5C231-30EC-5B8C-7E7F-8DA012752E92}"/>
                    </a:ext>
                  </a:extLst>
                </p:cNvPr>
                <p:cNvSpPr/>
                <p:nvPr/>
              </p:nvSpPr>
              <p:spPr>
                <a:xfrm>
                  <a:off x="11026101" y="5844861"/>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a:extLst>
                    <a:ext uri="{FF2B5EF4-FFF2-40B4-BE49-F238E27FC236}">
                      <a16:creationId xmlns:a16="http://schemas.microsoft.com/office/drawing/2014/main" id="{96BAEE22-3571-515C-8EBB-A64512BAF9F0}"/>
                    </a:ext>
                  </a:extLst>
                </p:cNvPr>
                <p:cNvSpPr/>
                <p:nvPr/>
              </p:nvSpPr>
              <p:spPr>
                <a:xfrm>
                  <a:off x="11093449" y="5828247"/>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a:extLst>
                    <a:ext uri="{FF2B5EF4-FFF2-40B4-BE49-F238E27FC236}">
                      <a16:creationId xmlns:a16="http://schemas.microsoft.com/office/drawing/2014/main" id="{B9AA4399-F77F-BB1E-9F62-91F8555EDD06}"/>
                    </a:ext>
                  </a:extLst>
                </p:cNvPr>
                <p:cNvSpPr/>
                <p:nvPr/>
              </p:nvSpPr>
              <p:spPr>
                <a:xfrm>
                  <a:off x="11149749" y="5783239"/>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a:extLst>
                    <a:ext uri="{FF2B5EF4-FFF2-40B4-BE49-F238E27FC236}">
                      <a16:creationId xmlns:a16="http://schemas.microsoft.com/office/drawing/2014/main" id="{1EC33BA3-D978-8405-4AF3-B14CC1E0406E}"/>
                    </a:ext>
                  </a:extLst>
                </p:cNvPr>
                <p:cNvSpPr/>
                <p:nvPr/>
              </p:nvSpPr>
              <p:spPr>
                <a:xfrm>
                  <a:off x="11195468" y="5839918"/>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a:extLst>
                    <a:ext uri="{FF2B5EF4-FFF2-40B4-BE49-F238E27FC236}">
                      <a16:creationId xmlns:a16="http://schemas.microsoft.com/office/drawing/2014/main" id="{B547BCCA-5B47-BE44-D043-2E8F45CA732A}"/>
                    </a:ext>
                  </a:extLst>
                </p:cNvPr>
                <p:cNvSpPr/>
                <p:nvPr/>
              </p:nvSpPr>
              <p:spPr>
                <a:xfrm>
                  <a:off x="11263022" y="5878913"/>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 name="文本框 1">
            <a:extLst>
              <a:ext uri="{FF2B5EF4-FFF2-40B4-BE49-F238E27FC236}">
                <a16:creationId xmlns:a16="http://schemas.microsoft.com/office/drawing/2014/main" id="{FB2760F7-9368-3221-5FEE-39650438AE7D}"/>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Tree>
    <p:custDataLst>
      <p:tags r:id="rId1"/>
    </p:custDataLst>
    <p:extLst>
      <p:ext uri="{BB962C8B-B14F-4D97-AF65-F5344CB8AC3E}">
        <p14:creationId xmlns:p14="http://schemas.microsoft.com/office/powerpoint/2010/main" val="11191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3" name="文本框 62">
            <a:extLst>
              <a:ext uri="{FF2B5EF4-FFF2-40B4-BE49-F238E27FC236}">
                <a16:creationId xmlns:a16="http://schemas.microsoft.com/office/drawing/2014/main" id="{A3DFB1A1-100C-D20F-27E1-A623759C41FA}"/>
              </a:ext>
            </a:extLst>
          </p:cNvPr>
          <p:cNvSpPr txBox="1"/>
          <p:nvPr/>
        </p:nvSpPr>
        <p:spPr>
          <a:xfrm>
            <a:off x="288636" y="965918"/>
            <a:ext cx="7220595" cy="430887"/>
          </a:xfrm>
          <a:prstGeom prst="rect">
            <a:avLst/>
          </a:prstGeom>
          <a:noFill/>
        </p:spPr>
        <p:txBody>
          <a:bodyPr wrap="square">
            <a:spAutoFit/>
          </a:bodyPr>
          <a:lstStyle/>
          <a:p>
            <a:r>
              <a:rPr lang="en-US" altLang="zh-CN" sz="2200" dirty="0">
                <a:solidFill>
                  <a:srgbClr val="374151"/>
                </a:solidFill>
                <a:latin typeface="MicrosoftYaHeiUI"/>
                <a:cs typeface="Times New Roman" panose="02020603050405020304" pitchFamily="18" charset="0"/>
              </a:rPr>
              <a:t>Uncertainty Quantification for Time-series Data</a:t>
            </a:r>
          </a:p>
        </p:txBody>
      </p:sp>
      <p:sp>
        <p:nvSpPr>
          <p:cNvPr id="56" name="文本框 55">
            <a:extLst>
              <a:ext uri="{FF2B5EF4-FFF2-40B4-BE49-F238E27FC236}">
                <a16:creationId xmlns:a16="http://schemas.microsoft.com/office/drawing/2014/main" id="{14C51A44-6C04-2613-78C1-048FE993BE7A}"/>
              </a:ext>
            </a:extLst>
          </p:cNvPr>
          <p:cNvSpPr txBox="1"/>
          <p:nvPr/>
        </p:nvSpPr>
        <p:spPr>
          <a:xfrm>
            <a:off x="288636" y="1401284"/>
            <a:ext cx="11580866" cy="923330"/>
          </a:xfrm>
          <a:prstGeom prst="rect">
            <a:avLst/>
          </a:prstGeom>
          <a:noFill/>
        </p:spPr>
        <p:txBody>
          <a:bodyPr wrap="square">
            <a:spAutoFit/>
          </a:bodyPr>
          <a:lstStyle/>
          <a:p>
            <a:pPr lvl="0">
              <a:defRPr/>
            </a:pPr>
            <a:r>
              <a:rPr lang="en-US" altLang="zh-CN" b="1" dirty="0">
                <a:solidFill>
                  <a:prstClr val="black"/>
                </a:solidFill>
                <a:latin typeface="MicrosoftYaHeiUI"/>
                <a:ea typeface="等线" panose="02010600030101010101" pitchFamily="2" charset="-122"/>
                <a:cs typeface="Times New Roman" panose="02020603050405020304" pitchFamily="18" charset="0"/>
              </a:rPr>
              <a:t>Work 2</a:t>
            </a:r>
            <a:r>
              <a:rPr lang="en-US" altLang="zh-CN" dirty="0">
                <a:solidFill>
                  <a:prstClr val="black"/>
                </a:solidFill>
                <a:latin typeface="MicrosoftYaHeiUI"/>
                <a:cs typeface="Times New Roman" panose="02020603050405020304" pitchFamily="18" charset="0"/>
              </a:rPr>
              <a:t>: Time-series data breaks the exchangeability assumption of conformal prediction. We can dynamically adjust the parameter </a:t>
            </a:r>
            <a:r>
              <a:rPr lang="zh-CN" altLang="en-US" dirty="0">
                <a:solidFill>
                  <a:prstClr val="black"/>
                </a:solidFill>
                <a:latin typeface="MicrosoftYaHeiUI"/>
                <a:cs typeface="Times New Roman" panose="02020603050405020304" pitchFamily="18" charset="0"/>
              </a:rPr>
              <a:t>𝛼</a:t>
            </a:r>
            <a:r>
              <a:rPr lang="en-US" altLang="zh-CN" dirty="0">
                <a:solidFill>
                  <a:prstClr val="black"/>
                </a:solidFill>
                <a:latin typeface="MicrosoftYaHeiUI"/>
                <a:cs typeface="Times New Roman" panose="02020603050405020304" pitchFamily="18" charset="0"/>
              </a:rPr>
              <a:t> based on the historical coverage of prediction sets. This approach ensures that prediction sets remain robust to distribution shifts over time.</a:t>
            </a:r>
          </a:p>
        </p:txBody>
      </p:sp>
      <p:grpSp>
        <p:nvGrpSpPr>
          <p:cNvPr id="44" name="组合 43">
            <a:extLst>
              <a:ext uri="{FF2B5EF4-FFF2-40B4-BE49-F238E27FC236}">
                <a16:creationId xmlns:a16="http://schemas.microsoft.com/office/drawing/2014/main" id="{7CE07F45-8EFD-49A8-7EC9-C7DDAC0DF1E9}"/>
              </a:ext>
            </a:extLst>
          </p:cNvPr>
          <p:cNvGrpSpPr/>
          <p:nvPr/>
        </p:nvGrpSpPr>
        <p:grpSpPr>
          <a:xfrm>
            <a:off x="152871" y="2347912"/>
            <a:ext cx="6014200" cy="3515093"/>
            <a:chOff x="833045" y="2784680"/>
            <a:chExt cx="6014200" cy="3515093"/>
          </a:xfrm>
        </p:grpSpPr>
        <p:sp>
          <p:nvSpPr>
            <p:cNvPr id="11" name="文本框 10">
              <a:extLst>
                <a:ext uri="{FF2B5EF4-FFF2-40B4-BE49-F238E27FC236}">
                  <a16:creationId xmlns:a16="http://schemas.microsoft.com/office/drawing/2014/main" id="{B319411D-C07F-57A8-6801-372C7FAAECFC}"/>
                </a:ext>
              </a:extLst>
            </p:cNvPr>
            <p:cNvSpPr txBox="1"/>
            <p:nvPr/>
          </p:nvSpPr>
          <p:spPr>
            <a:xfrm>
              <a:off x="1443632" y="2784680"/>
              <a:ext cx="3335603" cy="646331"/>
            </a:xfrm>
            <a:prstGeom prst="rect">
              <a:avLst/>
            </a:prstGeom>
            <a:noFill/>
          </p:spPr>
          <p:txBody>
            <a:bodyPr wrap="square" rtlCol="0">
              <a:spAutoFit/>
            </a:bodyPr>
            <a:lstStyle/>
            <a:p>
              <a:pPr algn="ctr"/>
              <a:r>
                <a:rPr lang="en-US" altLang="zh-CN" dirty="0">
                  <a:latin typeface="SourceHanSansCN"/>
                </a:rPr>
                <a:t>historical coverage </a:t>
              </a:r>
            </a:p>
            <a:p>
              <a:pPr algn="ctr"/>
              <a:r>
                <a:rPr lang="en-US" altLang="zh-CN" dirty="0">
                  <a:latin typeface="SourceHanSansCN"/>
                </a:rPr>
                <a:t>lower than expectation</a:t>
              </a: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A8E4EB23-C538-EB38-46A1-CAC8A588CB5A}"/>
                    </a:ext>
                  </a:extLst>
                </p:cNvPr>
                <p:cNvSpPr txBox="1"/>
                <p:nvPr/>
              </p:nvSpPr>
              <p:spPr>
                <a:xfrm>
                  <a:off x="4701338" y="4594595"/>
                  <a:ext cx="2145907" cy="923330"/>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At moment </a:t>
                  </a:r>
                  <a14:m>
                    <m:oMath xmlns:m="http://schemas.openxmlformats.org/officeDocument/2006/math">
                      <m:r>
                        <a:rPr lang="en-US" altLang="zh-CN" i="1" dirty="0">
                          <a:latin typeface="Cambria Math" panose="02040503050406030204" pitchFamily="18" charset="0"/>
                        </a:rPr>
                        <m:t>𝑡</m:t>
                      </m:r>
                    </m:oMath>
                  </a14:m>
                  <a:r>
                    <a:rPr lang="en-US" altLang="zh-CN" dirty="0">
                      <a:latin typeface="Calibri" panose="020F0502020204030204" pitchFamily="34" charset="0"/>
                      <a:cs typeface="Calibri" panose="020F0502020204030204" pitchFamily="34" charset="0"/>
                    </a:rPr>
                    <a:t>, </a:t>
                  </a:r>
                </a:p>
                <a:p>
                  <a:r>
                    <a:rPr lang="en-US" altLang="zh-CN" dirty="0">
                      <a:solidFill>
                        <a:prstClr val="black"/>
                      </a:solidFill>
                      <a:latin typeface="SourceHanSansCN"/>
                      <a:cs typeface="Times New Roman" panose="02020603050405020304" pitchFamily="18" charset="0"/>
                    </a:rPr>
                    <a:t>1-</a:t>
                  </a:r>
                  <a:r>
                    <a:rPr lang="zh-CN" altLang="en-US" dirty="0">
                      <a:solidFill>
                        <a:prstClr val="black"/>
                      </a:solidFill>
                      <a:latin typeface="SourceHanSansCN"/>
                      <a:cs typeface="Times New Roman" panose="02020603050405020304" pitchFamily="18" charset="0"/>
                    </a:rPr>
                    <a:t>𝛼 </a:t>
                  </a:r>
                  <a:r>
                    <a:rPr lang="en-US" altLang="zh-CN" dirty="0">
                      <a:latin typeface="SourceHanSansCN"/>
                    </a:rPr>
                    <a:t>increases to raise coverage</a:t>
                  </a:r>
                  <a:endParaRPr lang="zh-CN" altLang="en-US" dirty="0">
                    <a:latin typeface="SourceHanSansCN"/>
                  </a:endParaRPr>
                </a:p>
              </p:txBody>
            </p:sp>
          </mc:Choice>
          <mc:Fallback xmlns="">
            <p:sp>
              <p:nvSpPr>
                <p:cNvPr id="24" name="文本框 23">
                  <a:extLst>
                    <a:ext uri="{FF2B5EF4-FFF2-40B4-BE49-F238E27FC236}">
                      <a16:creationId xmlns:a16="http://schemas.microsoft.com/office/drawing/2014/main" id="{A8E4EB23-C538-EB38-46A1-CAC8A588CB5A}"/>
                    </a:ext>
                  </a:extLst>
                </p:cNvPr>
                <p:cNvSpPr txBox="1">
                  <a:spLocks noRot="1" noChangeAspect="1" noMove="1" noResize="1" noEditPoints="1" noAdjustHandles="1" noChangeArrowheads="1" noChangeShapeType="1" noTextEdit="1"/>
                </p:cNvSpPr>
                <p:nvPr/>
              </p:nvSpPr>
              <p:spPr>
                <a:xfrm>
                  <a:off x="4701338" y="4594595"/>
                  <a:ext cx="2145907" cy="923330"/>
                </a:xfrm>
                <a:prstGeom prst="rect">
                  <a:avLst/>
                </a:prstGeom>
                <a:blipFill>
                  <a:blip r:embed="rId4"/>
                  <a:stretch>
                    <a:fillRect l="-2266" t="-3974" b="-9934"/>
                  </a:stretch>
                </a:blipFill>
              </p:spPr>
              <p:txBody>
                <a:bodyPr/>
                <a:lstStyle/>
                <a:p>
                  <a:r>
                    <a:rPr lang="zh-CN" altLang="en-US">
                      <a:noFill/>
                    </a:rPr>
                    <a:t> </a:t>
                  </a:r>
                </a:p>
              </p:txBody>
            </p:sp>
          </mc:Fallback>
        </mc:AlternateContent>
        <p:grpSp>
          <p:nvGrpSpPr>
            <p:cNvPr id="27" name="组合 26">
              <a:extLst>
                <a:ext uri="{FF2B5EF4-FFF2-40B4-BE49-F238E27FC236}">
                  <a16:creationId xmlns:a16="http://schemas.microsoft.com/office/drawing/2014/main" id="{FCC88277-95D8-BE43-C766-DD3FDBDEA03E}"/>
                </a:ext>
              </a:extLst>
            </p:cNvPr>
            <p:cNvGrpSpPr/>
            <p:nvPr/>
          </p:nvGrpSpPr>
          <p:grpSpPr>
            <a:xfrm>
              <a:off x="833045" y="3282949"/>
              <a:ext cx="4774005" cy="3016824"/>
              <a:chOff x="518591" y="4686300"/>
              <a:chExt cx="3285059" cy="1807586"/>
            </a:xfrm>
          </p:grpSpPr>
          <p:cxnSp>
            <p:nvCxnSpPr>
              <p:cNvPr id="15" name="直接箭头连接符 14">
                <a:extLst>
                  <a:ext uri="{FF2B5EF4-FFF2-40B4-BE49-F238E27FC236}">
                    <a16:creationId xmlns:a16="http://schemas.microsoft.com/office/drawing/2014/main" id="{B21059AB-AA44-5298-81D3-0B8C195C7A39}"/>
                  </a:ext>
                </a:extLst>
              </p:cNvPr>
              <p:cNvCxnSpPr/>
              <p:nvPr/>
            </p:nvCxnSpPr>
            <p:spPr>
              <a:xfrm>
                <a:off x="863600" y="6292850"/>
                <a:ext cx="294005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57F4D647-0071-F9E4-AD3B-DA272854A29E}"/>
                  </a:ext>
                </a:extLst>
              </p:cNvPr>
              <p:cNvCxnSpPr/>
              <p:nvPr/>
            </p:nvCxnSpPr>
            <p:spPr>
              <a:xfrm flipV="1">
                <a:off x="863600" y="4686300"/>
                <a:ext cx="0" cy="16065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1FB76D28-91D2-9E56-43D7-3B29F4F42C65}"/>
                  </a:ext>
                </a:extLst>
              </p:cNvPr>
              <p:cNvCxnSpPr/>
              <p:nvPr/>
            </p:nvCxnSpPr>
            <p:spPr>
              <a:xfrm>
                <a:off x="863600" y="5067300"/>
                <a:ext cx="2800350" cy="0"/>
              </a:xfrm>
              <a:prstGeom prst="line">
                <a:avLst/>
              </a:prstGeom>
              <a:ln w="38100">
                <a:solidFill>
                  <a:schemeClr val="accent6"/>
                </a:solidFill>
                <a:prstDash val="dash"/>
              </a:ln>
            </p:spPr>
            <p:style>
              <a:lnRef idx="1">
                <a:schemeClr val="dk1"/>
              </a:lnRef>
              <a:fillRef idx="0">
                <a:schemeClr val="dk1"/>
              </a:fillRef>
              <a:effectRef idx="0">
                <a:schemeClr val="dk1"/>
              </a:effectRef>
              <a:fontRef idx="minor">
                <a:schemeClr val="tx1"/>
              </a:fontRef>
            </p:style>
          </p:cxnSp>
          <p:sp>
            <p:nvSpPr>
              <p:cNvPr id="21" name="任意多边形: 形状 20">
                <a:extLst>
                  <a:ext uri="{FF2B5EF4-FFF2-40B4-BE49-F238E27FC236}">
                    <a16:creationId xmlns:a16="http://schemas.microsoft.com/office/drawing/2014/main" id="{8D35BCE6-205C-E16D-E6FE-A8C31AD34471}"/>
                  </a:ext>
                </a:extLst>
              </p:cNvPr>
              <p:cNvSpPr/>
              <p:nvPr/>
            </p:nvSpPr>
            <p:spPr>
              <a:xfrm>
                <a:off x="863600" y="5014849"/>
                <a:ext cx="2316817" cy="356392"/>
              </a:xfrm>
              <a:custGeom>
                <a:avLst/>
                <a:gdLst>
                  <a:gd name="connsiteX0" fmla="*/ 0 w 2127250"/>
                  <a:gd name="connsiteY0" fmla="*/ 58801 h 356392"/>
                  <a:gd name="connsiteX1" fmla="*/ 127000 w 2127250"/>
                  <a:gd name="connsiteY1" fmla="*/ 1651 h 356392"/>
                  <a:gd name="connsiteX2" fmla="*/ 228600 w 2127250"/>
                  <a:gd name="connsiteY2" fmla="*/ 115951 h 356392"/>
                  <a:gd name="connsiteX3" fmla="*/ 457200 w 2127250"/>
                  <a:gd name="connsiteY3" fmla="*/ 20701 h 356392"/>
                  <a:gd name="connsiteX4" fmla="*/ 660400 w 2127250"/>
                  <a:gd name="connsiteY4" fmla="*/ 141351 h 356392"/>
                  <a:gd name="connsiteX5" fmla="*/ 927100 w 2127250"/>
                  <a:gd name="connsiteY5" fmla="*/ 109601 h 356392"/>
                  <a:gd name="connsiteX6" fmla="*/ 1130300 w 2127250"/>
                  <a:gd name="connsiteY6" fmla="*/ 204851 h 356392"/>
                  <a:gd name="connsiteX7" fmla="*/ 1460500 w 2127250"/>
                  <a:gd name="connsiteY7" fmla="*/ 217551 h 356392"/>
                  <a:gd name="connsiteX8" fmla="*/ 1612900 w 2127250"/>
                  <a:gd name="connsiteY8" fmla="*/ 287401 h 356392"/>
                  <a:gd name="connsiteX9" fmla="*/ 1714500 w 2127250"/>
                  <a:gd name="connsiteY9" fmla="*/ 350901 h 356392"/>
                  <a:gd name="connsiteX10" fmla="*/ 2019300 w 2127250"/>
                  <a:gd name="connsiteY10" fmla="*/ 350901 h 356392"/>
                  <a:gd name="connsiteX11" fmla="*/ 2127250 w 2127250"/>
                  <a:gd name="connsiteY11" fmla="*/ 331851 h 35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7250" h="356392">
                    <a:moveTo>
                      <a:pt x="0" y="58801"/>
                    </a:moveTo>
                    <a:cubicBezTo>
                      <a:pt x="44450" y="25463"/>
                      <a:pt x="88900" y="-7874"/>
                      <a:pt x="127000" y="1651"/>
                    </a:cubicBezTo>
                    <a:cubicBezTo>
                      <a:pt x="165100" y="11176"/>
                      <a:pt x="173567" y="112776"/>
                      <a:pt x="228600" y="115951"/>
                    </a:cubicBezTo>
                    <a:cubicBezTo>
                      <a:pt x="283633" y="119126"/>
                      <a:pt x="385233" y="16468"/>
                      <a:pt x="457200" y="20701"/>
                    </a:cubicBezTo>
                    <a:cubicBezTo>
                      <a:pt x="529167" y="24934"/>
                      <a:pt x="582083" y="126534"/>
                      <a:pt x="660400" y="141351"/>
                    </a:cubicBezTo>
                    <a:cubicBezTo>
                      <a:pt x="738717" y="156168"/>
                      <a:pt x="848783" y="99018"/>
                      <a:pt x="927100" y="109601"/>
                    </a:cubicBezTo>
                    <a:cubicBezTo>
                      <a:pt x="1005417" y="120184"/>
                      <a:pt x="1041400" y="186859"/>
                      <a:pt x="1130300" y="204851"/>
                    </a:cubicBezTo>
                    <a:cubicBezTo>
                      <a:pt x="1219200" y="222843"/>
                      <a:pt x="1380067" y="203793"/>
                      <a:pt x="1460500" y="217551"/>
                    </a:cubicBezTo>
                    <a:cubicBezTo>
                      <a:pt x="1540933" y="231309"/>
                      <a:pt x="1570567" y="265176"/>
                      <a:pt x="1612900" y="287401"/>
                    </a:cubicBezTo>
                    <a:cubicBezTo>
                      <a:pt x="1655233" y="309626"/>
                      <a:pt x="1646767" y="340318"/>
                      <a:pt x="1714500" y="350901"/>
                    </a:cubicBezTo>
                    <a:cubicBezTo>
                      <a:pt x="1782233" y="361484"/>
                      <a:pt x="1950508" y="354076"/>
                      <a:pt x="2019300" y="350901"/>
                    </a:cubicBezTo>
                    <a:cubicBezTo>
                      <a:pt x="2088092" y="347726"/>
                      <a:pt x="2107671" y="339788"/>
                      <a:pt x="2127250" y="331851"/>
                    </a:cubicBezTo>
                  </a:path>
                </a:pathLst>
              </a:cu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a16="http://schemas.microsoft.com/office/drawing/2014/main" id="{5231E24E-2EAB-D688-B91D-EF53924AF3A4}"/>
                  </a:ext>
                </a:extLst>
              </p:cNvPr>
              <p:cNvSpPr txBox="1"/>
              <p:nvPr/>
            </p:nvSpPr>
            <p:spPr>
              <a:xfrm>
                <a:off x="2086382" y="6272594"/>
                <a:ext cx="422688" cy="22129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time</a:t>
                </a:r>
                <a:endParaRPr lang="zh-CN" altLang="en-US" dirty="0">
                  <a:latin typeface="Calibri" panose="020F0502020204030204" pitchFamily="34" charset="0"/>
                  <a:cs typeface="Calibri" panose="020F0502020204030204" pitchFamily="34" charset="0"/>
                </a:endParaRPr>
              </a:p>
            </p:txBody>
          </p:sp>
          <p:sp>
            <p:nvSpPr>
              <p:cNvPr id="25" name="文本框 24">
                <a:extLst>
                  <a:ext uri="{FF2B5EF4-FFF2-40B4-BE49-F238E27FC236}">
                    <a16:creationId xmlns:a16="http://schemas.microsoft.com/office/drawing/2014/main" id="{DA17C091-0C2E-5269-8F98-ED134576A350}"/>
                  </a:ext>
                </a:extLst>
              </p:cNvPr>
              <p:cNvSpPr txBox="1"/>
              <p:nvPr/>
            </p:nvSpPr>
            <p:spPr>
              <a:xfrm rot="16200000">
                <a:off x="318880" y="5214560"/>
                <a:ext cx="653564" cy="25414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coverage</a:t>
                </a:r>
                <a:endParaRPr lang="zh-CN" altLang="en-US" dirty="0">
                  <a:latin typeface="Calibri" panose="020F0502020204030204" pitchFamily="34" charset="0"/>
                  <a:cs typeface="Calibri" panose="020F0502020204030204" pitchFamily="34" charset="0"/>
                </a:endParaRPr>
              </a:p>
            </p:txBody>
          </p:sp>
          <p:sp>
            <p:nvSpPr>
              <p:cNvPr id="26" name="文本框 25">
                <a:extLst>
                  <a:ext uri="{FF2B5EF4-FFF2-40B4-BE49-F238E27FC236}">
                    <a16:creationId xmlns:a16="http://schemas.microsoft.com/office/drawing/2014/main" id="{D15149E8-AB22-C0E6-BC7F-2FF7808EEEBE}"/>
                  </a:ext>
                </a:extLst>
              </p:cNvPr>
              <p:cNvSpPr txBox="1"/>
              <p:nvPr/>
            </p:nvSpPr>
            <p:spPr>
              <a:xfrm>
                <a:off x="1491440" y="5965527"/>
                <a:ext cx="2082798" cy="221292"/>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Expected coverage</a:t>
                </a:r>
                <a:endParaRPr lang="zh-CN" altLang="en-US" dirty="0">
                  <a:latin typeface="Calibri" panose="020F0502020204030204" pitchFamily="34" charset="0"/>
                  <a:cs typeface="Calibri" panose="020F0502020204030204" pitchFamily="34" charset="0"/>
                </a:endParaRPr>
              </a:p>
            </p:txBody>
          </p:sp>
        </p:grpSp>
        <p:cxnSp>
          <p:nvCxnSpPr>
            <p:cNvPr id="28" name="直接连接符 27">
              <a:extLst>
                <a:ext uri="{FF2B5EF4-FFF2-40B4-BE49-F238E27FC236}">
                  <a16:creationId xmlns:a16="http://schemas.microsoft.com/office/drawing/2014/main" id="{13251CE7-9F4D-FDB0-A2C2-C23F4CDC98E0}"/>
                </a:ext>
              </a:extLst>
            </p:cNvPr>
            <p:cNvCxnSpPr>
              <a:cxnSpLocks/>
            </p:cNvCxnSpPr>
            <p:nvPr/>
          </p:nvCxnSpPr>
          <p:spPr>
            <a:xfrm>
              <a:off x="1528496" y="5633848"/>
              <a:ext cx="643204" cy="0"/>
            </a:xfrm>
            <a:prstGeom prst="line">
              <a:avLst/>
            </a:prstGeom>
            <a:ln w="38100">
              <a:solidFill>
                <a:schemeClr val="accent6"/>
              </a:solidFill>
              <a:prstDash val="dash"/>
            </a:ln>
          </p:spPr>
          <p:style>
            <a:lnRef idx="1">
              <a:schemeClr val="dk1"/>
            </a:lnRef>
            <a:fillRef idx="0">
              <a:schemeClr val="dk1"/>
            </a:fillRef>
            <a:effectRef idx="0">
              <a:schemeClr val="dk1"/>
            </a:effectRef>
            <a:fontRef idx="minor">
              <a:schemeClr val="tx1"/>
            </a:fontRef>
          </p:style>
        </p:cxnSp>
        <p:cxnSp>
          <p:nvCxnSpPr>
            <p:cNvPr id="32" name="直接连接符 31">
              <a:extLst>
                <a:ext uri="{FF2B5EF4-FFF2-40B4-BE49-F238E27FC236}">
                  <a16:creationId xmlns:a16="http://schemas.microsoft.com/office/drawing/2014/main" id="{84F10289-024E-4D2F-1B96-14D766F21FC4}"/>
                </a:ext>
              </a:extLst>
            </p:cNvPr>
            <p:cNvCxnSpPr/>
            <p:nvPr/>
          </p:nvCxnSpPr>
          <p:spPr>
            <a:xfrm>
              <a:off x="1528496" y="5308600"/>
              <a:ext cx="685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11835703-4B83-F335-2BB3-B8B845AD4F5F}"/>
                </a:ext>
              </a:extLst>
            </p:cNvPr>
            <p:cNvSpPr txBox="1"/>
            <p:nvPr/>
          </p:nvSpPr>
          <p:spPr>
            <a:xfrm>
              <a:off x="2246837" y="5103381"/>
              <a:ext cx="2532398"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Exact coverage</a:t>
              </a:r>
              <a:endParaRPr lang="zh-CN" altLang="en-US" dirty="0">
                <a:latin typeface="Calibri" panose="020F0502020204030204" pitchFamily="34" charset="0"/>
                <a:cs typeface="Calibri" panose="020F0502020204030204" pitchFamily="34" charset="0"/>
              </a:endParaRPr>
            </a:p>
          </p:txBody>
        </p:sp>
        <p:cxnSp>
          <p:nvCxnSpPr>
            <p:cNvPr id="35" name="直接连接符 34">
              <a:extLst>
                <a:ext uri="{FF2B5EF4-FFF2-40B4-BE49-F238E27FC236}">
                  <a16:creationId xmlns:a16="http://schemas.microsoft.com/office/drawing/2014/main" id="{4A53D8BE-3234-650A-C005-E296C6AA0C07}"/>
                </a:ext>
              </a:extLst>
            </p:cNvPr>
            <p:cNvCxnSpPr>
              <a:cxnSpLocks/>
            </p:cNvCxnSpPr>
            <p:nvPr/>
          </p:nvCxnSpPr>
          <p:spPr>
            <a:xfrm>
              <a:off x="4701338" y="3918830"/>
              <a:ext cx="0" cy="2045418"/>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8" name="右大括号 37">
              <a:extLst>
                <a:ext uri="{FF2B5EF4-FFF2-40B4-BE49-F238E27FC236}">
                  <a16:creationId xmlns:a16="http://schemas.microsoft.com/office/drawing/2014/main" id="{05ACB57D-BEF7-3C41-823B-69FD318D23CF}"/>
                </a:ext>
              </a:extLst>
            </p:cNvPr>
            <p:cNvSpPr/>
            <p:nvPr/>
          </p:nvSpPr>
          <p:spPr>
            <a:xfrm rot="16200000">
              <a:off x="2897861" y="1964019"/>
              <a:ext cx="330200" cy="3276758"/>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cxnSp>
          <p:nvCxnSpPr>
            <p:cNvPr id="40" name="连接符: 肘形 39">
              <a:extLst>
                <a:ext uri="{FF2B5EF4-FFF2-40B4-BE49-F238E27FC236}">
                  <a16:creationId xmlns:a16="http://schemas.microsoft.com/office/drawing/2014/main" id="{40E03CFA-8D69-AE81-4324-E16DC222F8AE}"/>
                </a:ext>
              </a:extLst>
            </p:cNvPr>
            <p:cNvCxnSpPr>
              <a:cxnSpLocks/>
              <a:stCxn id="24" idx="0"/>
            </p:cNvCxnSpPr>
            <p:nvPr/>
          </p:nvCxnSpPr>
          <p:spPr>
            <a:xfrm rot="16200000" flipV="1">
              <a:off x="5116163" y="3936465"/>
              <a:ext cx="243305" cy="1072955"/>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45AC76DC-D797-57BB-AFFA-BF6ECC8D53FA}"/>
                    </a:ext>
                  </a:extLst>
                </p:cNvPr>
                <p:cNvSpPr txBox="1"/>
                <p:nvPr/>
              </p:nvSpPr>
              <p:spPr>
                <a:xfrm>
                  <a:off x="4464800" y="5918561"/>
                  <a:ext cx="4730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𝑡</m:t>
                        </m:r>
                      </m:oMath>
                    </m:oMathPara>
                  </a14:m>
                  <a:endParaRPr lang="zh-CN" altLang="en-US" dirty="0"/>
                </a:p>
              </p:txBody>
            </p:sp>
          </mc:Choice>
          <mc:Fallback xmlns="">
            <p:sp>
              <p:nvSpPr>
                <p:cNvPr id="42" name="文本框 41">
                  <a:extLst>
                    <a:ext uri="{FF2B5EF4-FFF2-40B4-BE49-F238E27FC236}">
                      <a16:creationId xmlns:a16="http://schemas.microsoft.com/office/drawing/2014/main" id="{45AC76DC-D797-57BB-AFFA-BF6ECC8D53FA}"/>
                    </a:ext>
                  </a:extLst>
                </p:cNvPr>
                <p:cNvSpPr txBox="1">
                  <a:spLocks noRot="1" noChangeAspect="1" noMove="1" noResize="1" noEditPoints="1" noAdjustHandles="1" noChangeArrowheads="1" noChangeShapeType="1" noTextEdit="1"/>
                </p:cNvSpPr>
                <p:nvPr/>
              </p:nvSpPr>
              <p:spPr>
                <a:xfrm>
                  <a:off x="4464800" y="5918561"/>
                  <a:ext cx="473075" cy="369332"/>
                </a:xfrm>
                <a:prstGeom prst="rect">
                  <a:avLst/>
                </a:prstGeom>
                <a:blipFill>
                  <a:blip r:embed="rId5"/>
                  <a:stretch>
                    <a:fillRect/>
                  </a:stretch>
                </a:blipFill>
              </p:spPr>
              <p:txBody>
                <a:bodyPr/>
                <a:lstStyle/>
                <a:p>
                  <a:r>
                    <a:rPr lang="zh-CN" altLang="en-US">
                      <a:noFill/>
                    </a:rPr>
                    <a:t> </a:t>
                  </a:r>
                </a:p>
              </p:txBody>
            </p:sp>
          </mc:Fallback>
        </mc:AlternateContent>
      </p:grpSp>
      <p:grpSp>
        <p:nvGrpSpPr>
          <p:cNvPr id="68" name="组合 67">
            <a:extLst>
              <a:ext uri="{FF2B5EF4-FFF2-40B4-BE49-F238E27FC236}">
                <a16:creationId xmlns:a16="http://schemas.microsoft.com/office/drawing/2014/main" id="{96839B29-53B2-6C08-9E76-8A7A0A49E25D}"/>
              </a:ext>
            </a:extLst>
          </p:cNvPr>
          <p:cNvGrpSpPr/>
          <p:nvPr/>
        </p:nvGrpSpPr>
        <p:grpSpPr>
          <a:xfrm>
            <a:off x="5798168" y="2400280"/>
            <a:ext cx="6209105" cy="3515093"/>
            <a:chOff x="5876272" y="2913681"/>
            <a:chExt cx="6209105" cy="3515093"/>
          </a:xfrm>
        </p:grpSpPr>
        <p:grpSp>
          <p:nvGrpSpPr>
            <p:cNvPr id="45" name="组合 44">
              <a:extLst>
                <a:ext uri="{FF2B5EF4-FFF2-40B4-BE49-F238E27FC236}">
                  <a16:creationId xmlns:a16="http://schemas.microsoft.com/office/drawing/2014/main" id="{B5EFAEFB-5F66-919A-466F-2C4F8373E789}"/>
                </a:ext>
              </a:extLst>
            </p:cNvPr>
            <p:cNvGrpSpPr/>
            <p:nvPr/>
          </p:nvGrpSpPr>
          <p:grpSpPr>
            <a:xfrm>
              <a:off x="5876272" y="2913681"/>
              <a:ext cx="6209105" cy="3515093"/>
              <a:chOff x="833045" y="2784680"/>
              <a:chExt cx="6209105" cy="3515093"/>
            </a:xfrm>
          </p:grpSpPr>
          <p:sp>
            <p:nvSpPr>
              <p:cNvPr id="46" name="文本框 45">
                <a:extLst>
                  <a:ext uri="{FF2B5EF4-FFF2-40B4-BE49-F238E27FC236}">
                    <a16:creationId xmlns:a16="http://schemas.microsoft.com/office/drawing/2014/main" id="{EB6C9BED-8F54-79BB-A276-98A619E232B3}"/>
                  </a:ext>
                </a:extLst>
              </p:cNvPr>
              <p:cNvSpPr txBox="1"/>
              <p:nvPr/>
            </p:nvSpPr>
            <p:spPr>
              <a:xfrm>
                <a:off x="1443632" y="2784680"/>
                <a:ext cx="3335603" cy="646331"/>
              </a:xfrm>
              <a:prstGeom prst="rect">
                <a:avLst/>
              </a:prstGeom>
              <a:noFill/>
            </p:spPr>
            <p:txBody>
              <a:bodyPr wrap="square" rtlCol="0">
                <a:spAutoFit/>
              </a:bodyPr>
              <a:lstStyle/>
              <a:p>
                <a:pPr algn="ctr"/>
                <a:r>
                  <a:rPr lang="en-US" altLang="zh-CN" dirty="0">
                    <a:latin typeface="SourceHanSansCN"/>
                  </a:rPr>
                  <a:t>historical coverage </a:t>
                </a:r>
              </a:p>
              <a:p>
                <a:pPr algn="ctr"/>
                <a:r>
                  <a:rPr lang="en-US" altLang="zh-CN" dirty="0">
                    <a:latin typeface="SourceHanSansCN"/>
                  </a:rPr>
                  <a:t>higher than expectation</a:t>
                </a:r>
              </a:p>
            </p:txBody>
          </p: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70014384-FB72-26FF-FF91-FAFEB43319D4}"/>
                      </a:ext>
                    </a:extLst>
                  </p:cNvPr>
                  <p:cNvSpPr txBox="1"/>
                  <p:nvPr/>
                </p:nvSpPr>
                <p:spPr>
                  <a:xfrm>
                    <a:off x="4896243" y="4605862"/>
                    <a:ext cx="2145907" cy="923330"/>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At moment </a:t>
                    </a:r>
                    <a14:m>
                      <m:oMath xmlns:m="http://schemas.openxmlformats.org/officeDocument/2006/math">
                        <m:r>
                          <a:rPr lang="en-US" altLang="zh-CN" i="1" dirty="0">
                            <a:latin typeface="Cambria Math" panose="02040503050406030204" pitchFamily="18" charset="0"/>
                          </a:rPr>
                          <m:t>𝑡</m:t>
                        </m:r>
                      </m:oMath>
                    </a14:m>
                    <a:r>
                      <a:rPr lang="en-US" altLang="zh-CN" dirty="0">
                        <a:latin typeface="Calibri" panose="020F0502020204030204" pitchFamily="34" charset="0"/>
                        <a:cs typeface="Calibri" panose="020F0502020204030204" pitchFamily="34" charset="0"/>
                      </a:rPr>
                      <a:t>, </a:t>
                    </a:r>
                  </a:p>
                  <a:p>
                    <a:r>
                      <a:rPr lang="en-US" altLang="zh-CN" dirty="0">
                        <a:solidFill>
                          <a:prstClr val="black"/>
                        </a:solidFill>
                        <a:latin typeface="SourceHanSansCN"/>
                        <a:cs typeface="Times New Roman" panose="02020603050405020304" pitchFamily="18" charset="0"/>
                      </a:rPr>
                      <a:t>1-</a:t>
                    </a:r>
                    <a:r>
                      <a:rPr lang="zh-CN" altLang="en-US" dirty="0">
                        <a:solidFill>
                          <a:prstClr val="black"/>
                        </a:solidFill>
                        <a:latin typeface="SourceHanSansCN"/>
                        <a:cs typeface="Times New Roman" panose="02020603050405020304" pitchFamily="18" charset="0"/>
                      </a:rPr>
                      <a:t>𝛼 </a:t>
                    </a:r>
                    <a:r>
                      <a:rPr lang="en-US" altLang="zh-CN" dirty="0">
                        <a:solidFill>
                          <a:prstClr val="black"/>
                        </a:solidFill>
                        <a:latin typeface="SourceHanSansCN"/>
                        <a:cs typeface="Times New Roman" panose="02020603050405020304" pitchFamily="18" charset="0"/>
                      </a:rPr>
                      <a:t>decrease </a:t>
                    </a:r>
                    <a:r>
                      <a:rPr lang="en-US" altLang="zh-CN" dirty="0">
                        <a:latin typeface="SourceHanSansCN"/>
                      </a:rPr>
                      <a:t>to reduce coverage</a:t>
                    </a:r>
                    <a:endParaRPr lang="zh-CN" altLang="en-US" dirty="0">
                      <a:latin typeface="SourceHanSansCN"/>
                    </a:endParaRPr>
                  </a:p>
                </p:txBody>
              </p:sp>
            </mc:Choice>
            <mc:Fallback xmlns="">
              <p:sp>
                <p:nvSpPr>
                  <p:cNvPr id="47" name="文本框 46">
                    <a:extLst>
                      <a:ext uri="{FF2B5EF4-FFF2-40B4-BE49-F238E27FC236}">
                        <a16:creationId xmlns:a16="http://schemas.microsoft.com/office/drawing/2014/main" id="{70014384-FB72-26FF-FF91-FAFEB43319D4}"/>
                      </a:ext>
                    </a:extLst>
                  </p:cNvPr>
                  <p:cNvSpPr txBox="1">
                    <a:spLocks noRot="1" noChangeAspect="1" noMove="1" noResize="1" noEditPoints="1" noAdjustHandles="1" noChangeArrowheads="1" noChangeShapeType="1" noTextEdit="1"/>
                  </p:cNvSpPr>
                  <p:nvPr/>
                </p:nvSpPr>
                <p:spPr>
                  <a:xfrm>
                    <a:off x="4896243" y="4605862"/>
                    <a:ext cx="2145907" cy="923330"/>
                  </a:xfrm>
                  <a:prstGeom prst="rect">
                    <a:avLst/>
                  </a:prstGeom>
                  <a:blipFill>
                    <a:blip r:embed="rId6"/>
                    <a:stretch>
                      <a:fillRect l="-2273" t="-3974" b="-9934"/>
                    </a:stretch>
                  </a:blipFill>
                </p:spPr>
                <p:txBody>
                  <a:bodyPr/>
                  <a:lstStyle/>
                  <a:p>
                    <a:r>
                      <a:rPr lang="zh-CN" altLang="en-US">
                        <a:noFill/>
                      </a:rPr>
                      <a:t> </a:t>
                    </a:r>
                  </a:p>
                </p:txBody>
              </p:sp>
            </mc:Fallback>
          </mc:AlternateContent>
          <p:grpSp>
            <p:nvGrpSpPr>
              <p:cNvPr id="48" name="组合 47">
                <a:extLst>
                  <a:ext uri="{FF2B5EF4-FFF2-40B4-BE49-F238E27FC236}">
                    <a16:creationId xmlns:a16="http://schemas.microsoft.com/office/drawing/2014/main" id="{4C9B8B0D-FCE1-949D-080A-E480B93A2945}"/>
                  </a:ext>
                </a:extLst>
              </p:cNvPr>
              <p:cNvGrpSpPr/>
              <p:nvPr/>
            </p:nvGrpSpPr>
            <p:grpSpPr>
              <a:xfrm>
                <a:off x="833045" y="3282949"/>
                <a:ext cx="4774005" cy="3016824"/>
                <a:chOff x="518591" y="4686300"/>
                <a:chExt cx="3285059" cy="1807586"/>
              </a:xfrm>
            </p:grpSpPr>
            <p:cxnSp>
              <p:nvCxnSpPr>
                <p:cNvPr id="57" name="直接箭头连接符 56">
                  <a:extLst>
                    <a:ext uri="{FF2B5EF4-FFF2-40B4-BE49-F238E27FC236}">
                      <a16:creationId xmlns:a16="http://schemas.microsoft.com/office/drawing/2014/main" id="{F4917E10-AAA0-E59D-C89B-D921C9153B80}"/>
                    </a:ext>
                  </a:extLst>
                </p:cNvPr>
                <p:cNvCxnSpPr/>
                <p:nvPr/>
              </p:nvCxnSpPr>
              <p:spPr>
                <a:xfrm>
                  <a:off x="863600" y="6292850"/>
                  <a:ext cx="294005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8" name="直接箭头连接符 57">
                  <a:extLst>
                    <a:ext uri="{FF2B5EF4-FFF2-40B4-BE49-F238E27FC236}">
                      <a16:creationId xmlns:a16="http://schemas.microsoft.com/office/drawing/2014/main" id="{4ABF51AF-EA90-7474-EE88-3DCD74B62079}"/>
                    </a:ext>
                  </a:extLst>
                </p:cNvPr>
                <p:cNvCxnSpPr/>
                <p:nvPr/>
              </p:nvCxnSpPr>
              <p:spPr>
                <a:xfrm flipV="1">
                  <a:off x="863600" y="4686300"/>
                  <a:ext cx="0" cy="16065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直接连接符 58">
                  <a:extLst>
                    <a:ext uri="{FF2B5EF4-FFF2-40B4-BE49-F238E27FC236}">
                      <a16:creationId xmlns:a16="http://schemas.microsoft.com/office/drawing/2014/main" id="{C0B6174C-1010-ED91-4C2B-3CD4AAADE193}"/>
                    </a:ext>
                  </a:extLst>
                </p:cNvPr>
                <p:cNvCxnSpPr/>
                <p:nvPr/>
              </p:nvCxnSpPr>
              <p:spPr>
                <a:xfrm>
                  <a:off x="863600" y="5392795"/>
                  <a:ext cx="2800350" cy="0"/>
                </a:xfrm>
                <a:prstGeom prst="line">
                  <a:avLst/>
                </a:prstGeom>
                <a:ln w="38100">
                  <a:solidFill>
                    <a:schemeClr val="accent6"/>
                  </a:solidFill>
                  <a:prstDash val="dash"/>
                </a:ln>
              </p:spPr>
              <p:style>
                <a:lnRef idx="1">
                  <a:schemeClr val="dk1"/>
                </a:lnRef>
                <a:fillRef idx="0">
                  <a:schemeClr val="dk1"/>
                </a:fillRef>
                <a:effectRef idx="0">
                  <a:schemeClr val="dk1"/>
                </a:effectRef>
                <a:fontRef idx="minor">
                  <a:schemeClr val="tx1"/>
                </a:fontRef>
              </p:style>
            </p:cxnSp>
            <p:sp>
              <p:nvSpPr>
                <p:cNvPr id="61" name="文本框 60">
                  <a:extLst>
                    <a:ext uri="{FF2B5EF4-FFF2-40B4-BE49-F238E27FC236}">
                      <a16:creationId xmlns:a16="http://schemas.microsoft.com/office/drawing/2014/main" id="{E083EB6B-D467-5793-BBFE-0EB8E7B6DEBE}"/>
                    </a:ext>
                  </a:extLst>
                </p:cNvPr>
                <p:cNvSpPr txBox="1"/>
                <p:nvPr/>
              </p:nvSpPr>
              <p:spPr>
                <a:xfrm>
                  <a:off x="2086382" y="6272594"/>
                  <a:ext cx="422688" cy="221292"/>
                </a:xfrm>
                <a:prstGeom prst="rect">
                  <a:avLst/>
                </a:prstGeom>
                <a:noFill/>
              </p:spPr>
              <p:txBody>
                <a:bodyPr wrap="non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time</a:t>
                  </a:r>
                  <a:endParaRPr lang="zh-CN" altLang="en-US" dirty="0">
                    <a:latin typeface="Calibri" panose="020F0502020204030204" pitchFamily="34" charset="0"/>
                    <a:cs typeface="Calibri" panose="020F0502020204030204" pitchFamily="34" charset="0"/>
                  </a:endParaRPr>
                </a:p>
              </p:txBody>
            </p:sp>
            <p:sp>
              <p:nvSpPr>
                <p:cNvPr id="62" name="文本框 61">
                  <a:extLst>
                    <a:ext uri="{FF2B5EF4-FFF2-40B4-BE49-F238E27FC236}">
                      <a16:creationId xmlns:a16="http://schemas.microsoft.com/office/drawing/2014/main" id="{B038E142-C12A-25B0-3149-830799C21C14}"/>
                    </a:ext>
                  </a:extLst>
                </p:cNvPr>
                <p:cNvSpPr txBox="1"/>
                <p:nvPr/>
              </p:nvSpPr>
              <p:spPr>
                <a:xfrm rot="16200000">
                  <a:off x="318880" y="5214560"/>
                  <a:ext cx="653564" cy="25414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coverage</a:t>
                  </a:r>
                  <a:endParaRPr lang="zh-CN" altLang="en-US" dirty="0">
                    <a:latin typeface="Calibri" panose="020F0502020204030204" pitchFamily="34" charset="0"/>
                    <a:cs typeface="Calibri" panose="020F0502020204030204" pitchFamily="34" charset="0"/>
                  </a:endParaRPr>
                </a:p>
              </p:txBody>
            </p:sp>
            <p:sp>
              <p:nvSpPr>
                <p:cNvPr id="64" name="文本框 63">
                  <a:extLst>
                    <a:ext uri="{FF2B5EF4-FFF2-40B4-BE49-F238E27FC236}">
                      <a16:creationId xmlns:a16="http://schemas.microsoft.com/office/drawing/2014/main" id="{51511BD3-BCC1-E433-663D-2268BB2D784D}"/>
                    </a:ext>
                  </a:extLst>
                </p:cNvPr>
                <p:cNvSpPr txBox="1"/>
                <p:nvPr/>
              </p:nvSpPr>
              <p:spPr>
                <a:xfrm>
                  <a:off x="1474756" y="5962669"/>
                  <a:ext cx="2082798" cy="221292"/>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Expected coverage</a:t>
                  </a:r>
                  <a:endParaRPr lang="zh-CN" altLang="en-US" dirty="0">
                    <a:latin typeface="Calibri" panose="020F0502020204030204" pitchFamily="34" charset="0"/>
                    <a:cs typeface="Calibri" panose="020F0502020204030204" pitchFamily="34" charset="0"/>
                  </a:endParaRPr>
                </a:p>
              </p:txBody>
            </p:sp>
          </p:grpSp>
          <p:cxnSp>
            <p:nvCxnSpPr>
              <p:cNvPr id="49" name="直接连接符 48">
                <a:extLst>
                  <a:ext uri="{FF2B5EF4-FFF2-40B4-BE49-F238E27FC236}">
                    <a16:creationId xmlns:a16="http://schemas.microsoft.com/office/drawing/2014/main" id="{615EA79E-EB1A-2056-0594-8BE59938DBD6}"/>
                  </a:ext>
                </a:extLst>
              </p:cNvPr>
              <p:cNvCxnSpPr>
                <a:cxnSpLocks/>
              </p:cNvCxnSpPr>
              <p:nvPr/>
            </p:nvCxnSpPr>
            <p:spPr>
              <a:xfrm>
                <a:off x="1528496" y="5633848"/>
                <a:ext cx="643204" cy="0"/>
              </a:xfrm>
              <a:prstGeom prst="line">
                <a:avLst/>
              </a:prstGeom>
              <a:ln w="38100">
                <a:solidFill>
                  <a:schemeClr val="accent6"/>
                </a:solidFill>
                <a:prstDash val="dash"/>
              </a:ln>
            </p:spPr>
            <p:style>
              <a:lnRef idx="1">
                <a:schemeClr val="dk1"/>
              </a:lnRef>
              <a:fillRef idx="0">
                <a:schemeClr val="dk1"/>
              </a:fillRef>
              <a:effectRef idx="0">
                <a:schemeClr val="dk1"/>
              </a:effectRef>
              <a:fontRef idx="minor">
                <a:schemeClr val="tx1"/>
              </a:fontRef>
            </p:style>
          </p:cxnSp>
          <p:cxnSp>
            <p:nvCxnSpPr>
              <p:cNvPr id="50" name="直接连接符 49">
                <a:extLst>
                  <a:ext uri="{FF2B5EF4-FFF2-40B4-BE49-F238E27FC236}">
                    <a16:creationId xmlns:a16="http://schemas.microsoft.com/office/drawing/2014/main" id="{7C4F3212-8797-A256-C87A-7B1DAA886330}"/>
                  </a:ext>
                </a:extLst>
              </p:cNvPr>
              <p:cNvCxnSpPr/>
              <p:nvPr/>
            </p:nvCxnSpPr>
            <p:spPr>
              <a:xfrm>
                <a:off x="1528496" y="5308600"/>
                <a:ext cx="685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A6A35E36-A405-AAA3-0FA0-505812304184}"/>
                  </a:ext>
                </a:extLst>
              </p:cNvPr>
              <p:cNvSpPr txBox="1"/>
              <p:nvPr/>
            </p:nvSpPr>
            <p:spPr>
              <a:xfrm>
                <a:off x="2214295" y="5097583"/>
                <a:ext cx="2532398"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Exact coverage</a:t>
                </a:r>
                <a:endParaRPr lang="zh-CN" altLang="en-US" dirty="0">
                  <a:latin typeface="Calibri" panose="020F0502020204030204" pitchFamily="34" charset="0"/>
                  <a:cs typeface="Calibri" panose="020F0502020204030204" pitchFamily="34" charset="0"/>
                </a:endParaRPr>
              </a:p>
            </p:txBody>
          </p:sp>
          <p:cxnSp>
            <p:nvCxnSpPr>
              <p:cNvPr id="52" name="直接连接符 51">
                <a:extLst>
                  <a:ext uri="{FF2B5EF4-FFF2-40B4-BE49-F238E27FC236}">
                    <a16:creationId xmlns:a16="http://schemas.microsoft.com/office/drawing/2014/main" id="{D3C03572-43DE-039C-715C-5F9E61502D21}"/>
                  </a:ext>
                </a:extLst>
              </p:cNvPr>
              <p:cNvCxnSpPr>
                <a:cxnSpLocks/>
              </p:cNvCxnSpPr>
              <p:nvPr/>
            </p:nvCxnSpPr>
            <p:spPr>
              <a:xfrm>
                <a:off x="4701338" y="3918830"/>
                <a:ext cx="0" cy="2045418"/>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3" name="右大括号 52">
                <a:extLst>
                  <a:ext uri="{FF2B5EF4-FFF2-40B4-BE49-F238E27FC236}">
                    <a16:creationId xmlns:a16="http://schemas.microsoft.com/office/drawing/2014/main" id="{B078CF40-C41D-399D-0F68-EF8DE3E603C6}"/>
                  </a:ext>
                </a:extLst>
              </p:cNvPr>
              <p:cNvSpPr/>
              <p:nvPr/>
            </p:nvSpPr>
            <p:spPr>
              <a:xfrm rot="16200000">
                <a:off x="2897861" y="1964019"/>
                <a:ext cx="330200" cy="3276758"/>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cxnSp>
            <p:nvCxnSpPr>
              <p:cNvPr id="54" name="连接符: 肘形 53">
                <a:extLst>
                  <a:ext uri="{FF2B5EF4-FFF2-40B4-BE49-F238E27FC236}">
                    <a16:creationId xmlns:a16="http://schemas.microsoft.com/office/drawing/2014/main" id="{B2AB4FB2-13A5-18C6-75D3-BAE441BEC27F}"/>
                  </a:ext>
                </a:extLst>
              </p:cNvPr>
              <p:cNvCxnSpPr>
                <a:cxnSpLocks/>
                <a:stCxn id="47" idx="0"/>
              </p:cNvCxnSpPr>
              <p:nvPr/>
            </p:nvCxnSpPr>
            <p:spPr>
              <a:xfrm rot="16200000" flipV="1">
                <a:off x="5153946" y="3790610"/>
                <a:ext cx="369423" cy="1261081"/>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51AEFDB8-F048-50BB-3FCB-A8CFE31B1169}"/>
                      </a:ext>
                    </a:extLst>
                  </p:cNvPr>
                  <p:cNvSpPr txBox="1"/>
                  <p:nvPr/>
                </p:nvSpPr>
                <p:spPr>
                  <a:xfrm>
                    <a:off x="4464800" y="5918561"/>
                    <a:ext cx="4730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𝑡</m:t>
                          </m:r>
                        </m:oMath>
                      </m:oMathPara>
                    </a14:m>
                    <a:endParaRPr lang="zh-CN" altLang="en-US" dirty="0"/>
                  </a:p>
                </p:txBody>
              </p:sp>
            </mc:Choice>
            <mc:Fallback xmlns="">
              <p:sp>
                <p:nvSpPr>
                  <p:cNvPr id="55" name="文本框 54">
                    <a:extLst>
                      <a:ext uri="{FF2B5EF4-FFF2-40B4-BE49-F238E27FC236}">
                        <a16:creationId xmlns:a16="http://schemas.microsoft.com/office/drawing/2014/main" id="{51AEFDB8-F048-50BB-3FCB-A8CFE31B1169}"/>
                      </a:ext>
                    </a:extLst>
                  </p:cNvPr>
                  <p:cNvSpPr txBox="1">
                    <a:spLocks noRot="1" noChangeAspect="1" noMove="1" noResize="1" noEditPoints="1" noAdjustHandles="1" noChangeArrowheads="1" noChangeShapeType="1" noTextEdit="1"/>
                  </p:cNvSpPr>
                  <p:nvPr/>
                </p:nvSpPr>
                <p:spPr>
                  <a:xfrm>
                    <a:off x="4464800" y="5918561"/>
                    <a:ext cx="473075" cy="369332"/>
                  </a:xfrm>
                  <a:prstGeom prst="rect">
                    <a:avLst/>
                  </a:prstGeom>
                  <a:blipFill>
                    <a:blip r:embed="rId7"/>
                    <a:stretch>
                      <a:fillRect/>
                    </a:stretch>
                  </a:blipFill>
                </p:spPr>
                <p:txBody>
                  <a:bodyPr/>
                  <a:lstStyle/>
                  <a:p>
                    <a:r>
                      <a:rPr lang="zh-CN" altLang="en-US">
                        <a:noFill/>
                      </a:rPr>
                      <a:t> </a:t>
                    </a:r>
                  </a:p>
                </p:txBody>
              </p:sp>
            </mc:Fallback>
          </mc:AlternateContent>
        </p:grpSp>
        <p:sp>
          <p:nvSpPr>
            <p:cNvPr id="66" name="任意多边形: 形状 65">
              <a:extLst>
                <a:ext uri="{FF2B5EF4-FFF2-40B4-BE49-F238E27FC236}">
                  <a16:creationId xmlns:a16="http://schemas.microsoft.com/office/drawing/2014/main" id="{505ED6D4-330E-3DD1-5A37-4F9BFF0C0B20}"/>
                </a:ext>
              </a:extLst>
            </p:cNvPr>
            <p:cNvSpPr/>
            <p:nvPr/>
          </p:nvSpPr>
          <p:spPr>
            <a:xfrm>
              <a:off x="6394450" y="4235214"/>
              <a:ext cx="3340100" cy="552686"/>
            </a:xfrm>
            <a:custGeom>
              <a:avLst/>
              <a:gdLst>
                <a:gd name="connsiteX0" fmla="*/ 0 w 3340100"/>
                <a:gd name="connsiteY0" fmla="*/ 552686 h 552686"/>
                <a:gd name="connsiteX1" fmla="*/ 342900 w 3340100"/>
                <a:gd name="connsiteY1" fmla="*/ 254236 h 552686"/>
                <a:gd name="connsiteX2" fmla="*/ 704850 w 3340100"/>
                <a:gd name="connsiteY2" fmla="*/ 362186 h 552686"/>
                <a:gd name="connsiteX3" fmla="*/ 1060450 w 3340100"/>
                <a:gd name="connsiteY3" fmla="*/ 158986 h 552686"/>
                <a:gd name="connsiteX4" fmla="*/ 1619250 w 3340100"/>
                <a:gd name="connsiteY4" fmla="*/ 19286 h 552686"/>
                <a:gd name="connsiteX5" fmla="*/ 2241550 w 3340100"/>
                <a:gd name="connsiteY5" fmla="*/ 120886 h 552686"/>
                <a:gd name="connsiteX6" fmla="*/ 2819400 w 3340100"/>
                <a:gd name="connsiteY6" fmla="*/ 236 h 552686"/>
                <a:gd name="connsiteX7" fmla="*/ 3340100 w 3340100"/>
                <a:gd name="connsiteY7" fmla="*/ 158986 h 5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100" h="552686">
                  <a:moveTo>
                    <a:pt x="0" y="552686"/>
                  </a:moveTo>
                  <a:cubicBezTo>
                    <a:pt x="112712" y="419336"/>
                    <a:pt x="225425" y="285986"/>
                    <a:pt x="342900" y="254236"/>
                  </a:cubicBezTo>
                  <a:cubicBezTo>
                    <a:pt x="460375" y="222486"/>
                    <a:pt x="585258" y="378061"/>
                    <a:pt x="704850" y="362186"/>
                  </a:cubicBezTo>
                  <a:cubicBezTo>
                    <a:pt x="824442" y="346311"/>
                    <a:pt x="908050" y="216136"/>
                    <a:pt x="1060450" y="158986"/>
                  </a:cubicBezTo>
                  <a:cubicBezTo>
                    <a:pt x="1212850" y="101836"/>
                    <a:pt x="1422400" y="25636"/>
                    <a:pt x="1619250" y="19286"/>
                  </a:cubicBezTo>
                  <a:cubicBezTo>
                    <a:pt x="1816100" y="12936"/>
                    <a:pt x="2041525" y="124061"/>
                    <a:pt x="2241550" y="120886"/>
                  </a:cubicBezTo>
                  <a:cubicBezTo>
                    <a:pt x="2441575" y="117711"/>
                    <a:pt x="2636308" y="-6114"/>
                    <a:pt x="2819400" y="236"/>
                  </a:cubicBezTo>
                  <a:cubicBezTo>
                    <a:pt x="3002492" y="6586"/>
                    <a:pt x="3171296" y="82786"/>
                    <a:pt x="3340100" y="158986"/>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69" name="文本框 68">
            <a:extLst>
              <a:ext uri="{FF2B5EF4-FFF2-40B4-BE49-F238E27FC236}">
                <a16:creationId xmlns:a16="http://schemas.microsoft.com/office/drawing/2014/main" id="{4B499C9A-9863-267F-4117-509824B27427}"/>
              </a:ext>
            </a:extLst>
          </p:cNvPr>
          <p:cNvSpPr txBox="1"/>
          <p:nvPr/>
        </p:nvSpPr>
        <p:spPr>
          <a:xfrm>
            <a:off x="328186" y="5848285"/>
            <a:ext cx="4445319" cy="646331"/>
          </a:xfrm>
          <a:prstGeom prst="rect">
            <a:avLst/>
          </a:prstGeom>
          <a:noFill/>
        </p:spPr>
        <p:txBody>
          <a:bodyPr wrap="none" rtlCol="0">
            <a:spAutoFit/>
          </a:bodyPr>
          <a:lstStyle/>
          <a:p>
            <a:r>
              <a:rPr lang="en-US" altLang="zh-CN" b="1" dirty="0">
                <a:latin typeface="MicrosoftYaHeiUI"/>
                <a:ea typeface="Calibri" panose="020F0502020204030204" pitchFamily="34" charset="0"/>
                <a:cs typeface="Calibri" panose="020F0502020204030204" pitchFamily="34" charset="0"/>
              </a:rPr>
              <a:t>Pros: </a:t>
            </a:r>
            <a:r>
              <a:rPr lang="en-US" altLang="zh-CN" dirty="0">
                <a:latin typeface="MicrosoftYaHeiUI"/>
                <a:ea typeface="Calibri" panose="020F0502020204030204" pitchFamily="34" charset="0"/>
                <a:cs typeface="Calibri" panose="020F0502020204030204" pitchFamily="34" charset="0"/>
              </a:rPr>
              <a:t>adaptive to dynamic distribution shift.</a:t>
            </a:r>
          </a:p>
          <a:p>
            <a:r>
              <a:rPr lang="en-US" altLang="zh-CN" b="1" dirty="0">
                <a:latin typeface="MicrosoftYaHeiUI"/>
                <a:ea typeface="Calibri" panose="020F0502020204030204" pitchFamily="34" charset="0"/>
                <a:cs typeface="Calibri" panose="020F0502020204030204" pitchFamily="34" charset="0"/>
              </a:rPr>
              <a:t>Cons: </a:t>
            </a:r>
            <a:r>
              <a:rPr lang="en-US" altLang="zh-CN" dirty="0">
                <a:latin typeface="MicrosoftYaHeiUI"/>
                <a:ea typeface="Calibri" panose="020F0502020204030204" pitchFamily="34" charset="0"/>
                <a:cs typeface="Calibri" panose="020F0502020204030204" pitchFamily="34" charset="0"/>
              </a:rPr>
              <a:t>Lack of theoretical coverage guarantee.</a:t>
            </a:r>
            <a:endParaRPr lang="zh-CN" altLang="en-US" dirty="0">
              <a:latin typeface="MicrosoftYaHeiUI"/>
              <a:cs typeface="Calibri" panose="020F0502020204030204" pitchFamily="34" charset="0"/>
            </a:endParaRPr>
          </a:p>
        </p:txBody>
      </p:sp>
      <p:sp>
        <p:nvSpPr>
          <p:cNvPr id="2" name="文本框 1">
            <a:extLst>
              <a:ext uri="{FF2B5EF4-FFF2-40B4-BE49-F238E27FC236}">
                <a16:creationId xmlns:a16="http://schemas.microsoft.com/office/drawing/2014/main" id="{D47FBF21-4C3E-B819-3549-DAEC0B5377FD}"/>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Uncertainty Quantification for Structural Data</a:t>
            </a:r>
          </a:p>
        </p:txBody>
      </p:sp>
      <p:sp>
        <p:nvSpPr>
          <p:cNvPr id="5" name="文本框 4">
            <a:extLst>
              <a:ext uri="{FF2B5EF4-FFF2-40B4-BE49-F238E27FC236}">
                <a16:creationId xmlns:a16="http://schemas.microsoft.com/office/drawing/2014/main" id="{1A1D04E9-C82D-DE3B-D11A-2D21C22D8AFC}"/>
              </a:ext>
            </a:extLst>
          </p:cNvPr>
          <p:cNvSpPr txBox="1"/>
          <p:nvPr/>
        </p:nvSpPr>
        <p:spPr>
          <a:xfrm>
            <a:off x="143521" y="6600932"/>
            <a:ext cx="1215217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74151"/>
                </a:solidFill>
                <a:effectLst/>
                <a:uLnTx/>
                <a:uFillTx/>
                <a:latin typeface="MicrosoftYaHeiUI"/>
                <a:ea typeface="微软雅黑" panose="020B0503020204020204" pitchFamily="34" charset="-122"/>
                <a:cs typeface="Times New Roman" panose="02020603050405020304" pitchFamily="18" charset="0"/>
              </a:rPr>
              <a:t>[1] Isaac Gibbs and Emmanuel Candes. Adaptive conformal inference under distribution shift. Advances in Neural Information Processing Systems, 34:1660–1672,  2021.</a:t>
            </a:r>
          </a:p>
        </p:txBody>
      </p:sp>
    </p:spTree>
    <p:custDataLst>
      <p:tags r:id="rId1"/>
    </p:custDataLst>
    <p:extLst>
      <p:ext uri="{BB962C8B-B14F-4D97-AF65-F5344CB8AC3E}">
        <p14:creationId xmlns:p14="http://schemas.microsoft.com/office/powerpoint/2010/main" val="135929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5AC957E7-F7BA-2F0F-2A01-D845C11DB966}"/>
              </a:ext>
            </a:extLst>
          </p:cNvPr>
          <p:cNvSpPr txBox="1"/>
          <p:nvPr/>
        </p:nvSpPr>
        <p:spPr>
          <a:xfrm>
            <a:off x="354020" y="1176671"/>
            <a:ext cx="11519927" cy="1354217"/>
          </a:xfrm>
          <a:prstGeom prst="rect">
            <a:avLst/>
          </a:prstGeom>
          <a:noFill/>
        </p:spPr>
        <p:txBody>
          <a:bodyPr wrap="square" rtlCol="0">
            <a:spAutoFit/>
          </a:bodyPr>
          <a:lstStyle/>
          <a:p>
            <a:r>
              <a:rPr lang="en-US" altLang="zh-CN" sz="2200" dirty="0">
                <a:latin typeface="MicrosoftYaHeiUI"/>
              </a:rPr>
              <a:t>Example: Auto-driving</a:t>
            </a:r>
          </a:p>
          <a:p>
            <a:pPr algn="l"/>
            <a:endParaRPr lang="en-US" altLang="zh-CN" sz="2400" b="0" i="0" dirty="0">
              <a:solidFill>
                <a:srgbClr val="374151"/>
              </a:solidFill>
              <a:effectLst/>
              <a:latin typeface="SourceHanSansCN"/>
            </a:endParaRPr>
          </a:p>
          <a:p>
            <a:pPr algn="l"/>
            <a:r>
              <a:rPr lang="en-US" altLang="zh-CN" dirty="0">
                <a:latin typeface="MicrosoftYaHeiUI"/>
              </a:rPr>
              <a:t>Autonomous driving necessitates models to handle </a:t>
            </a:r>
            <a:r>
              <a:rPr lang="en-US" altLang="zh-CN" b="1" dirty="0">
                <a:latin typeface="MicrosoftYaHeiUI"/>
              </a:rPr>
              <a:t>multimodal inputs</a:t>
            </a:r>
            <a:r>
              <a:rPr lang="en-US" altLang="zh-CN" dirty="0">
                <a:latin typeface="MicrosoftYaHeiUI"/>
              </a:rPr>
              <a:t>, such as video and vehicle state data, to make driving decisions. The decisions should prioritize risk avoidance and rely on more certain predictions.</a:t>
            </a:r>
          </a:p>
        </p:txBody>
      </p:sp>
      <p:sp>
        <p:nvSpPr>
          <p:cNvPr id="7" name="对话气泡: 圆角矩形 6">
            <a:extLst>
              <a:ext uri="{FF2B5EF4-FFF2-40B4-BE49-F238E27FC236}">
                <a16:creationId xmlns:a16="http://schemas.microsoft.com/office/drawing/2014/main" id="{8AE0B00A-437F-BC37-2689-12E827CB425B}"/>
              </a:ext>
            </a:extLst>
          </p:cNvPr>
          <p:cNvSpPr/>
          <p:nvPr/>
        </p:nvSpPr>
        <p:spPr>
          <a:xfrm>
            <a:off x="9541566" y="3294271"/>
            <a:ext cx="2451652" cy="1782562"/>
          </a:xfrm>
          <a:prstGeom prst="wedgeRoundRectCallout">
            <a:avLst>
              <a:gd name="adj1" fmla="val -65208"/>
              <a:gd name="adj2" fmla="val -20586"/>
              <a:gd name="adj3" fmla="val 16667"/>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ltLang="zh-CN" b="0" i="0" dirty="0">
              <a:solidFill>
                <a:srgbClr val="374151"/>
              </a:solidFill>
              <a:effectLst/>
              <a:latin typeface="SourceHanSansCN"/>
            </a:endParaRPr>
          </a:p>
          <a:p>
            <a:pPr algn="l"/>
            <a:endParaRPr lang="en-US" altLang="zh-CN" b="0" i="0" dirty="0">
              <a:solidFill>
                <a:srgbClr val="374151"/>
              </a:solidFill>
              <a:effectLst/>
              <a:latin typeface="SourceHanSansCN"/>
            </a:endParaRPr>
          </a:p>
          <a:p>
            <a:pPr algn="l"/>
            <a:r>
              <a:rPr lang="en-US" altLang="zh-CN" b="0" i="0" dirty="0">
                <a:solidFill>
                  <a:srgbClr val="374151"/>
                </a:solidFill>
                <a:effectLst/>
                <a:latin typeface="SourceHanSansCN"/>
              </a:rPr>
              <a:t>I'd rather arrive home safe than arrive home quickly.</a:t>
            </a:r>
          </a:p>
          <a:p>
            <a:br>
              <a:rPr lang="en-US" altLang="zh-CN" dirty="0"/>
            </a:br>
            <a:br>
              <a:rPr lang="en-US" altLang="zh-CN" dirty="0"/>
            </a:br>
            <a:endParaRPr lang="en-US" altLang="zh-CN" b="0" i="0" dirty="0">
              <a:solidFill>
                <a:srgbClr val="374151"/>
              </a:solidFill>
              <a:effectLst/>
              <a:latin typeface="SourceHanSansCN"/>
            </a:endParaRPr>
          </a:p>
        </p:txBody>
      </p:sp>
      <p:sp>
        <p:nvSpPr>
          <p:cNvPr id="10" name="文本框 9">
            <a:extLst>
              <a:ext uri="{FF2B5EF4-FFF2-40B4-BE49-F238E27FC236}">
                <a16:creationId xmlns:a16="http://schemas.microsoft.com/office/drawing/2014/main" id="{4F6563F1-FE82-7675-68B9-63166A63424D}"/>
              </a:ext>
            </a:extLst>
          </p:cNvPr>
          <p:cNvSpPr txBox="1"/>
          <p:nvPr/>
        </p:nvSpPr>
        <p:spPr>
          <a:xfrm>
            <a:off x="2227174" y="5605183"/>
            <a:ext cx="2563843" cy="307777"/>
          </a:xfrm>
          <a:prstGeom prst="rect">
            <a:avLst/>
          </a:prstGeom>
          <a:noFill/>
        </p:spPr>
        <p:txBody>
          <a:bodyPr wrap="none" rtlCol="0">
            <a:spAutoFit/>
          </a:bodyPr>
          <a:lstStyle/>
          <a:p>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400" b="0" i="0" dirty="0">
                <a:solidFill>
                  <a:srgbClr val="374151"/>
                </a:solidFill>
                <a:effectLst/>
                <a:latin typeface="微软雅黑" panose="020B0503020204020204" pitchFamily="34" charset="-122"/>
                <a:ea typeface="微软雅黑" panose="020B0503020204020204" pitchFamily="34" charset="-122"/>
                <a:cs typeface="Times New Roman" panose="02020603050405020304" pitchFamily="18" charset="0"/>
              </a:rPr>
              <a:t>uto-driving</a:t>
            </a:r>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solidFill>
                  <a:srgbClr val="374151"/>
                </a:solidFill>
                <a:latin typeface="微软雅黑" panose="020B0503020204020204" pitchFamily="34" charset="-122"/>
                <a:ea typeface="微软雅黑" panose="020B0503020204020204" pitchFamily="34" charset="-122"/>
                <a:cs typeface="Times New Roman" panose="02020603050405020304" pitchFamily="18" charset="0"/>
              </a:rPr>
              <a:t>Path Planning</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074" name="Picture 2">
            <a:extLst>
              <a:ext uri="{FF2B5EF4-FFF2-40B4-BE49-F238E27FC236}">
                <a16:creationId xmlns:a16="http://schemas.microsoft.com/office/drawing/2014/main" id="{5B2DBD57-2384-6131-BD19-63C59B5B1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730" y="2980794"/>
            <a:ext cx="2758851" cy="275885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CF9354E6-C9B9-E0CE-6382-76795F820528}"/>
              </a:ext>
            </a:extLst>
          </p:cNvPr>
          <p:cNvPicPr>
            <a:picLocks noChangeAspect="1"/>
          </p:cNvPicPr>
          <p:nvPr/>
        </p:nvPicPr>
        <p:blipFill>
          <a:blip r:embed="rId5"/>
          <a:stretch>
            <a:fillRect/>
          </a:stretch>
        </p:blipFill>
        <p:spPr>
          <a:xfrm>
            <a:off x="1584102" y="2772604"/>
            <a:ext cx="3206915" cy="2825895"/>
          </a:xfrm>
          <a:prstGeom prst="rect">
            <a:avLst/>
          </a:prstGeom>
        </p:spPr>
      </p:pic>
      <p:sp>
        <p:nvSpPr>
          <p:cNvPr id="12" name="矩形 11">
            <a:extLst>
              <a:ext uri="{FF2B5EF4-FFF2-40B4-BE49-F238E27FC236}">
                <a16:creationId xmlns:a16="http://schemas.microsoft.com/office/drawing/2014/main" id="{D567DEC8-289C-E026-2920-9516550099D5}"/>
              </a:ext>
            </a:extLst>
          </p:cNvPr>
          <p:cNvSpPr/>
          <p:nvPr/>
        </p:nvSpPr>
        <p:spPr>
          <a:xfrm>
            <a:off x="3419341" y="2905107"/>
            <a:ext cx="611746" cy="16162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8C562FC-8EBB-C0E4-DE5E-3E3ACA475536}"/>
              </a:ext>
            </a:extLst>
          </p:cNvPr>
          <p:cNvSpPr txBox="1"/>
          <p:nvPr/>
        </p:nvSpPr>
        <p:spPr>
          <a:xfrm>
            <a:off x="4031087" y="2823495"/>
            <a:ext cx="1846184" cy="738664"/>
          </a:xfrm>
          <a:prstGeom prst="rect">
            <a:avLst/>
          </a:prstGeom>
          <a:noFill/>
        </p:spPr>
        <p:txBody>
          <a:bodyPr wrap="square" rtlCol="0">
            <a:spAutoFit/>
          </a:bodyPr>
          <a:lstStyle/>
          <a:p>
            <a:r>
              <a:rPr lang="en-US" altLang="zh-CN" sz="1400" dirty="0">
                <a:solidFill>
                  <a:srgbClr val="FF0000"/>
                </a:solidFill>
                <a:latin typeface="微软雅黑" panose="020B0503020204020204" pitchFamily="34" charset="-122"/>
                <a:ea typeface="微软雅黑" panose="020B0503020204020204" pitchFamily="34" charset="-122"/>
              </a:rPr>
              <a:t>Quick but unsafe path due to uncertain collision</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EF8B647F-7B2D-17E5-79EA-9390E52FD7EB}"/>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5" name="文本框 4">
            <a:extLst>
              <a:ext uri="{FF2B5EF4-FFF2-40B4-BE49-F238E27FC236}">
                <a16:creationId xmlns:a16="http://schemas.microsoft.com/office/drawing/2014/main" id="{9E44DD7D-9DDD-01E5-90F1-BAE476AD3793}"/>
              </a:ext>
            </a:extLst>
          </p:cNvPr>
          <p:cNvSpPr txBox="1"/>
          <p:nvPr/>
        </p:nvSpPr>
        <p:spPr>
          <a:xfrm>
            <a:off x="208597" y="6436293"/>
            <a:ext cx="11554850" cy="461665"/>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a:t>
            </a:r>
            <a:r>
              <a:rPr lang="en-US" altLang="zh-CN" sz="1200" dirty="0" err="1">
                <a:solidFill>
                  <a:srgbClr val="222222"/>
                </a:solidFill>
                <a:latin typeface="MicrosoftYaHeiUI"/>
                <a:ea typeface="Microsoft YaHei UI" panose="020B0503020204020204" pitchFamily="34" charset="-122"/>
              </a:rPr>
              <a:t>Hubmann</a:t>
            </a:r>
            <a:r>
              <a:rPr lang="en-US" altLang="zh-CN" sz="1200" dirty="0">
                <a:solidFill>
                  <a:srgbClr val="222222"/>
                </a:solidFill>
                <a:latin typeface="MicrosoftYaHeiUI"/>
                <a:ea typeface="Microsoft YaHei UI" panose="020B0503020204020204" pitchFamily="34" charset="-122"/>
              </a:rPr>
              <a:t>, Constantin, et al. "Automated driving in uncertain environments: Planning with interaction and uncertain maneuver prediction." IEEE transactions on intelligent vehicles 3.1 (2018): 5-17.</a:t>
            </a:r>
          </a:p>
        </p:txBody>
      </p:sp>
    </p:spTree>
    <p:custDataLst>
      <p:tags r:id="rId1"/>
    </p:custDataLst>
    <p:extLst>
      <p:ext uri="{BB962C8B-B14F-4D97-AF65-F5344CB8AC3E}">
        <p14:creationId xmlns:p14="http://schemas.microsoft.com/office/powerpoint/2010/main" val="35961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cxnSp>
        <p:nvCxnSpPr>
          <p:cNvPr id="8" name="连接符: 肘形 7">
            <a:extLst>
              <a:ext uri="{FF2B5EF4-FFF2-40B4-BE49-F238E27FC236}">
                <a16:creationId xmlns:a16="http://schemas.microsoft.com/office/drawing/2014/main" id="{F7DB3496-7719-821E-56D2-FFCF1BC364C9}"/>
              </a:ext>
            </a:extLst>
          </p:cNvPr>
          <p:cNvCxnSpPr>
            <a:cxnSpLocks/>
            <a:stCxn id="65" idx="2"/>
            <a:endCxn id="6" idx="1"/>
          </p:cNvCxnSpPr>
          <p:nvPr/>
        </p:nvCxnSpPr>
        <p:spPr>
          <a:xfrm rot="5400000">
            <a:off x="524615" y="2967439"/>
            <a:ext cx="2682453" cy="647700"/>
          </a:xfrm>
          <a:prstGeom prst="bentConnector4">
            <a:avLst>
              <a:gd name="adj1" fmla="val 37690"/>
              <a:gd name="adj2" fmla="val 135294"/>
            </a:avLst>
          </a:prstGeom>
          <a:ln w="28575">
            <a:solidFill>
              <a:schemeClr val="accent2">
                <a:alpha val="50000"/>
              </a:schemeClr>
            </a:solidFill>
            <a:tailEnd type="triangle"/>
          </a:ln>
        </p:spPr>
        <p:style>
          <a:lnRef idx="1">
            <a:schemeClr val="dk1"/>
          </a:lnRef>
          <a:fillRef idx="0">
            <a:schemeClr val="dk1"/>
          </a:fillRef>
          <a:effectRef idx="0">
            <a:schemeClr val="dk1"/>
          </a:effectRef>
          <a:fontRef idx="minor">
            <a:schemeClr val="tx1"/>
          </a:fontRef>
        </p:style>
      </p:cxnSp>
      <p:grpSp>
        <p:nvGrpSpPr>
          <p:cNvPr id="69" name="组合 68">
            <a:extLst>
              <a:ext uri="{FF2B5EF4-FFF2-40B4-BE49-F238E27FC236}">
                <a16:creationId xmlns:a16="http://schemas.microsoft.com/office/drawing/2014/main" id="{2A92AC96-CBDB-B81D-9313-137F00FAC4AA}"/>
              </a:ext>
            </a:extLst>
          </p:cNvPr>
          <p:cNvGrpSpPr/>
          <p:nvPr/>
        </p:nvGrpSpPr>
        <p:grpSpPr>
          <a:xfrm>
            <a:off x="1541991" y="3972116"/>
            <a:ext cx="2715367" cy="1320800"/>
            <a:chOff x="1701800" y="2965450"/>
            <a:chExt cx="2715367" cy="1320800"/>
          </a:xfrm>
        </p:grpSpPr>
        <p:sp>
          <p:nvSpPr>
            <p:cNvPr id="6" name="左大括号 5">
              <a:extLst>
                <a:ext uri="{FF2B5EF4-FFF2-40B4-BE49-F238E27FC236}">
                  <a16:creationId xmlns:a16="http://schemas.microsoft.com/office/drawing/2014/main" id="{39B209F3-5E6C-B8BA-16C2-B56FCB3E1891}"/>
                </a:ext>
              </a:extLst>
            </p:cNvPr>
            <p:cNvSpPr/>
            <p:nvPr/>
          </p:nvSpPr>
          <p:spPr>
            <a:xfrm>
              <a:off x="1701800" y="2965450"/>
              <a:ext cx="215900" cy="1320800"/>
            </a:xfrm>
            <a:prstGeom prst="leftBrace">
              <a:avLst/>
            </a:prstGeom>
            <a:ln w="28575">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7080C7CD-DD06-DD00-3A00-72CCA04B1149}"/>
                </a:ext>
              </a:extLst>
            </p:cNvPr>
            <p:cNvSpPr txBox="1"/>
            <p:nvPr/>
          </p:nvSpPr>
          <p:spPr>
            <a:xfrm>
              <a:off x="1917700" y="2965450"/>
              <a:ext cx="2373598" cy="400110"/>
            </a:xfrm>
            <a:prstGeom prst="rect">
              <a:avLst/>
            </a:prstGeom>
            <a:noFill/>
          </p:spPr>
          <p:txBody>
            <a:bodyPr wrap="none" rtlCol="0">
              <a:spAutoFit/>
            </a:bodyPr>
            <a:lstStyle/>
            <a:p>
              <a:r>
                <a:rPr lang="en-US" altLang="zh-CN" sz="2000" dirty="0">
                  <a:solidFill>
                    <a:schemeClr val="accent2"/>
                  </a:solidFill>
                  <a:latin typeface="Calibri" panose="020F0502020204030204" pitchFamily="34" charset="0"/>
                  <a:ea typeface="Calibri" panose="020F0502020204030204" pitchFamily="34" charset="0"/>
                  <a:cs typeface="Calibri" panose="020F0502020204030204" pitchFamily="34" charset="0"/>
                </a:rPr>
                <a:t>Aleatoric uncertainty</a:t>
              </a:r>
              <a:endParaRPr lang="zh-CN" altLang="en-US" sz="2000" dirty="0">
                <a:solidFill>
                  <a:schemeClr val="accent2"/>
                </a:solidFill>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BBF7AAFE-FE4D-A8B0-AD71-A82F62DC5991}"/>
                </a:ext>
              </a:extLst>
            </p:cNvPr>
            <p:cNvSpPr txBox="1"/>
            <p:nvPr/>
          </p:nvSpPr>
          <p:spPr>
            <a:xfrm>
              <a:off x="1917700" y="3806343"/>
              <a:ext cx="2499467" cy="400110"/>
            </a:xfrm>
            <a:prstGeom prst="rect">
              <a:avLst/>
            </a:prstGeom>
            <a:noFill/>
          </p:spPr>
          <p:txBody>
            <a:bodyPr wrap="none" rtlCol="0">
              <a:spAutoFit/>
            </a:bodyPr>
            <a:lstStyle/>
            <a:p>
              <a:r>
                <a:rPr lang="en-US" altLang="zh-CN" sz="2000" dirty="0">
                  <a:solidFill>
                    <a:schemeClr val="accent2"/>
                  </a:solidFill>
                  <a:latin typeface="Calibri" panose="020F0502020204030204" pitchFamily="34" charset="0"/>
                  <a:ea typeface="Calibri" panose="020F0502020204030204" pitchFamily="34" charset="0"/>
                  <a:cs typeface="Calibri" panose="020F0502020204030204" pitchFamily="34" charset="0"/>
                </a:rPr>
                <a:t>Epistemic  uncertainty</a:t>
              </a:r>
              <a:endParaRPr lang="zh-CN" altLang="en-US" sz="2000" dirty="0">
                <a:solidFill>
                  <a:schemeClr val="accent2"/>
                </a:solidFill>
                <a:latin typeface="Calibri" panose="020F0502020204030204" pitchFamily="34" charset="0"/>
                <a:cs typeface="Calibri" panose="020F0502020204030204" pitchFamily="34" charset="0"/>
              </a:endParaRPr>
            </a:p>
          </p:txBody>
        </p:sp>
      </p:grpSp>
      <p:grpSp>
        <p:nvGrpSpPr>
          <p:cNvPr id="71" name="组合 70">
            <a:extLst>
              <a:ext uri="{FF2B5EF4-FFF2-40B4-BE49-F238E27FC236}">
                <a16:creationId xmlns:a16="http://schemas.microsoft.com/office/drawing/2014/main" id="{48BFC56B-ABD3-EB51-B83E-853B7C3A885B}"/>
              </a:ext>
            </a:extLst>
          </p:cNvPr>
          <p:cNvGrpSpPr/>
          <p:nvPr/>
        </p:nvGrpSpPr>
        <p:grpSpPr>
          <a:xfrm>
            <a:off x="5176812" y="1936863"/>
            <a:ext cx="2609367" cy="3382446"/>
            <a:chOff x="5988889" y="943398"/>
            <a:chExt cx="2609367" cy="3382446"/>
          </a:xfrm>
        </p:grpSpPr>
        <p:cxnSp>
          <p:nvCxnSpPr>
            <p:cNvPr id="13" name="连接符: 肘形 12">
              <a:extLst>
                <a:ext uri="{FF2B5EF4-FFF2-40B4-BE49-F238E27FC236}">
                  <a16:creationId xmlns:a16="http://schemas.microsoft.com/office/drawing/2014/main" id="{CC745CDC-BA9B-65A8-632D-6A10602EF548}"/>
                </a:ext>
              </a:extLst>
            </p:cNvPr>
            <p:cNvCxnSpPr>
              <a:cxnSpLocks/>
            </p:cNvCxnSpPr>
            <p:nvPr/>
          </p:nvCxnSpPr>
          <p:spPr>
            <a:xfrm rot="5400000">
              <a:off x="5844882" y="1087405"/>
              <a:ext cx="2682452" cy="2394437"/>
            </a:xfrm>
            <a:prstGeom prst="bentConnector3">
              <a:avLst>
                <a:gd name="adj1" fmla="val 50000"/>
              </a:avLst>
            </a:prstGeom>
            <a:ln w="28575">
              <a:solidFill>
                <a:schemeClr val="accent5">
                  <a:alpha val="40000"/>
                </a:schemeClr>
              </a:solidFill>
              <a:tailEnd type="triangle"/>
            </a:ln>
          </p:spPr>
          <p:style>
            <a:lnRef idx="1">
              <a:schemeClr val="dk1"/>
            </a:lnRef>
            <a:fillRef idx="0">
              <a:schemeClr val="dk1"/>
            </a:fillRef>
            <a:effectRef idx="0">
              <a:schemeClr val="dk1"/>
            </a:effectRef>
            <a:fontRef idx="minor">
              <a:schemeClr val="tx1"/>
            </a:fontRef>
          </p:style>
        </p:cxnSp>
        <p:sp>
          <p:nvSpPr>
            <p:cNvPr id="14" name="左大括号 13">
              <a:extLst>
                <a:ext uri="{FF2B5EF4-FFF2-40B4-BE49-F238E27FC236}">
                  <a16:creationId xmlns:a16="http://schemas.microsoft.com/office/drawing/2014/main" id="{2E64153B-AD7F-AA04-D0CC-D2AAFDF6A0D3}"/>
                </a:ext>
              </a:extLst>
            </p:cNvPr>
            <p:cNvSpPr/>
            <p:nvPr/>
          </p:nvSpPr>
          <p:spPr>
            <a:xfrm>
              <a:off x="6026987" y="2965450"/>
              <a:ext cx="215900" cy="1320800"/>
            </a:xfrm>
            <a:prstGeom prst="leftBrace">
              <a:avLst/>
            </a:prstGeom>
            <a:ln w="28575">
              <a:solidFill>
                <a:schemeClr val="accent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5C0A8D42-9428-186B-7727-D274175C79E9}"/>
                </a:ext>
              </a:extLst>
            </p:cNvPr>
            <p:cNvSpPr txBox="1"/>
            <p:nvPr/>
          </p:nvSpPr>
          <p:spPr>
            <a:xfrm>
              <a:off x="6200484" y="2965450"/>
              <a:ext cx="2394438" cy="400110"/>
            </a:xfrm>
            <a:prstGeom prst="rect">
              <a:avLst/>
            </a:prstGeom>
            <a:noFill/>
          </p:spPr>
          <p:txBody>
            <a:bodyPr wrap="none" rtlCol="0">
              <a:spAutoFit/>
            </a:bodyPr>
            <a:lstStyle/>
            <a:p>
              <a:r>
                <a:rPr lang="en-US" altLang="zh-CN" sz="2000" dirty="0">
                  <a:solidFill>
                    <a:schemeClr val="accent5"/>
                  </a:solidFill>
                  <a:latin typeface="Calibri" panose="020F0502020204030204" pitchFamily="34" charset="0"/>
                  <a:ea typeface="Calibri" panose="020F0502020204030204" pitchFamily="34" charset="0"/>
                  <a:cs typeface="Calibri" panose="020F0502020204030204" pitchFamily="34" charset="0"/>
                </a:rPr>
                <a:t>Bayesian Approaches</a:t>
              </a:r>
              <a:endParaRPr lang="zh-CN" altLang="en-US" sz="2000" dirty="0">
                <a:solidFill>
                  <a:schemeClr val="accent5"/>
                </a:solidFill>
                <a:latin typeface="Calibri" panose="020F0502020204030204" pitchFamily="34" charset="0"/>
                <a:cs typeface="Calibri" panose="020F0502020204030204" pitchFamily="34" charset="0"/>
              </a:endParaRPr>
            </a:p>
          </p:txBody>
        </p:sp>
        <p:sp>
          <p:nvSpPr>
            <p:cNvPr id="18" name="文本框 17">
              <a:extLst>
                <a:ext uri="{FF2B5EF4-FFF2-40B4-BE49-F238E27FC236}">
                  <a16:creationId xmlns:a16="http://schemas.microsoft.com/office/drawing/2014/main" id="{EE4889DD-189F-0661-839F-0935E0012A38}"/>
                </a:ext>
              </a:extLst>
            </p:cNvPr>
            <p:cNvSpPr txBox="1"/>
            <p:nvPr/>
          </p:nvSpPr>
          <p:spPr>
            <a:xfrm>
              <a:off x="6200484" y="3433118"/>
              <a:ext cx="2397772" cy="400110"/>
            </a:xfrm>
            <a:prstGeom prst="rect">
              <a:avLst/>
            </a:prstGeom>
            <a:noFill/>
          </p:spPr>
          <p:txBody>
            <a:bodyPr wrap="none" rtlCol="0">
              <a:spAutoFit/>
            </a:bodyPr>
            <a:lstStyle/>
            <a:p>
              <a:r>
                <a:rPr lang="en-US" altLang="zh-CN" sz="2000" dirty="0">
                  <a:solidFill>
                    <a:schemeClr val="accent5"/>
                  </a:solidFill>
                  <a:latin typeface="Calibri" panose="020F0502020204030204" pitchFamily="34" charset="0"/>
                  <a:ea typeface="Calibri" panose="020F0502020204030204" pitchFamily="34" charset="0"/>
                  <a:cs typeface="Calibri" panose="020F0502020204030204" pitchFamily="34" charset="0"/>
                </a:rPr>
                <a:t>Conformal Prediction</a:t>
              </a:r>
              <a:endParaRPr lang="zh-CN" altLang="en-US" sz="2000" dirty="0">
                <a:solidFill>
                  <a:schemeClr val="accent5"/>
                </a:solidFill>
                <a:latin typeface="Calibri" panose="020F0502020204030204" pitchFamily="34" charset="0"/>
                <a:cs typeface="Calibri" panose="020F0502020204030204" pitchFamily="34" charset="0"/>
              </a:endParaRPr>
            </a:p>
          </p:txBody>
        </p:sp>
        <p:sp>
          <p:nvSpPr>
            <p:cNvPr id="19" name="文本框 18">
              <a:extLst>
                <a:ext uri="{FF2B5EF4-FFF2-40B4-BE49-F238E27FC236}">
                  <a16:creationId xmlns:a16="http://schemas.microsoft.com/office/drawing/2014/main" id="{69348722-15E3-1773-14BC-1F733ED740EC}"/>
                </a:ext>
              </a:extLst>
            </p:cNvPr>
            <p:cNvSpPr txBox="1"/>
            <p:nvPr/>
          </p:nvSpPr>
          <p:spPr>
            <a:xfrm>
              <a:off x="6228861" y="3925734"/>
              <a:ext cx="1318374" cy="400110"/>
            </a:xfrm>
            <a:prstGeom prst="rect">
              <a:avLst/>
            </a:prstGeom>
            <a:noFill/>
          </p:spPr>
          <p:txBody>
            <a:bodyPr wrap="none" rtlCol="0">
              <a:spAutoFit/>
            </a:bodyPr>
            <a:lstStyle/>
            <a:p>
              <a:r>
                <a:rPr lang="en-US" altLang="zh-CN" sz="2000" dirty="0">
                  <a:solidFill>
                    <a:schemeClr val="accent5"/>
                  </a:solidFill>
                  <a:latin typeface="Calibri" panose="020F0502020204030204" pitchFamily="34" charset="0"/>
                  <a:ea typeface="Calibri" panose="020F0502020204030204" pitchFamily="34" charset="0"/>
                  <a:cs typeface="Calibri" panose="020F0502020204030204" pitchFamily="34" charset="0"/>
                </a:rPr>
                <a:t>Calibration</a:t>
              </a:r>
              <a:endParaRPr lang="zh-CN" altLang="en-US" sz="2000" dirty="0">
                <a:solidFill>
                  <a:schemeClr val="accent5"/>
                </a:solidFill>
                <a:latin typeface="Calibri" panose="020F0502020204030204" pitchFamily="34" charset="0"/>
                <a:cs typeface="Calibri" panose="020F0502020204030204" pitchFamily="34" charset="0"/>
              </a:endParaRPr>
            </a:p>
          </p:txBody>
        </p:sp>
      </p:grpSp>
      <p:cxnSp>
        <p:nvCxnSpPr>
          <p:cNvPr id="23" name="连接符: 肘形 22">
            <a:extLst>
              <a:ext uri="{FF2B5EF4-FFF2-40B4-BE49-F238E27FC236}">
                <a16:creationId xmlns:a16="http://schemas.microsoft.com/office/drawing/2014/main" id="{64D0A393-F60E-51A1-69C5-9E5583A91925}"/>
              </a:ext>
            </a:extLst>
          </p:cNvPr>
          <p:cNvCxnSpPr>
            <a:cxnSpLocks/>
            <a:stCxn id="77" idx="2"/>
            <a:endCxn id="29" idx="1"/>
          </p:cNvCxnSpPr>
          <p:nvPr/>
        </p:nvCxnSpPr>
        <p:spPr>
          <a:xfrm rot="5400000">
            <a:off x="8992338" y="2323212"/>
            <a:ext cx="2579516" cy="1829082"/>
          </a:xfrm>
          <a:prstGeom prst="bentConnector4">
            <a:avLst>
              <a:gd name="adj1" fmla="val 37199"/>
              <a:gd name="adj2" fmla="val 112498"/>
            </a:avLst>
          </a:prstGeom>
          <a:ln w="28575">
            <a:solidFill>
              <a:schemeClr val="accent6">
                <a:alpha val="49000"/>
              </a:schemeClr>
            </a:solidFill>
            <a:tailEnd type="triangle"/>
          </a:ln>
        </p:spPr>
        <p:style>
          <a:lnRef idx="1">
            <a:schemeClr val="dk1"/>
          </a:lnRef>
          <a:fillRef idx="0">
            <a:schemeClr val="dk1"/>
          </a:fillRef>
          <a:effectRef idx="0">
            <a:schemeClr val="dk1"/>
          </a:effectRef>
          <a:fontRef idx="minor">
            <a:schemeClr val="tx1"/>
          </a:fontRef>
        </p:style>
      </p:cxnSp>
      <p:grpSp>
        <p:nvGrpSpPr>
          <p:cNvPr id="36" name="组合 35">
            <a:extLst>
              <a:ext uri="{FF2B5EF4-FFF2-40B4-BE49-F238E27FC236}">
                <a16:creationId xmlns:a16="http://schemas.microsoft.com/office/drawing/2014/main" id="{43B49BB3-4758-4155-962C-C98D659587EA}"/>
              </a:ext>
            </a:extLst>
          </p:cNvPr>
          <p:cNvGrpSpPr/>
          <p:nvPr/>
        </p:nvGrpSpPr>
        <p:grpSpPr>
          <a:xfrm>
            <a:off x="9367555" y="3867111"/>
            <a:ext cx="2133108" cy="1360394"/>
            <a:chOff x="9629139" y="3048000"/>
            <a:chExt cx="2133108" cy="1360394"/>
          </a:xfrm>
        </p:grpSpPr>
        <p:sp>
          <p:nvSpPr>
            <p:cNvPr id="29" name="左大括号 28">
              <a:extLst>
                <a:ext uri="{FF2B5EF4-FFF2-40B4-BE49-F238E27FC236}">
                  <a16:creationId xmlns:a16="http://schemas.microsoft.com/office/drawing/2014/main" id="{1069B89A-EB59-D81F-D1CA-26D0467C1D06}"/>
                </a:ext>
              </a:extLst>
            </p:cNvPr>
            <p:cNvSpPr/>
            <p:nvPr/>
          </p:nvSpPr>
          <p:spPr>
            <a:xfrm>
              <a:off x="9629139" y="3048000"/>
              <a:ext cx="215900" cy="1320800"/>
            </a:xfrm>
            <a:prstGeom prst="leftBrace">
              <a:avLst/>
            </a:prstGeom>
            <a:ln w="28575">
              <a:solidFill>
                <a:schemeClr val="accent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C7FB31B3-AD6C-7004-A87F-9C9B0D9CE171}"/>
                </a:ext>
              </a:extLst>
            </p:cNvPr>
            <p:cNvSpPr txBox="1"/>
            <p:nvPr/>
          </p:nvSpPr>
          <p:spPr>
            <a:xfrm>
              <a:off x="9802636" y="3048000"/>
              <a:ext cx="1366528" cy="400110"/>
            </a:xfrm>
            <a:prstGeom prst="rect">
              <a:avLst/>
            </a:prstGeom>
            <a:noFill/>
          </p:spPr>
          <p:txBody>
            <a:bodyPr wrap="none" rtlCol="0">
              <a:spAutoFit/>
            </a:bodyPr>
            <a:lstStyle/>
            <a:p>
              <a:r>
                <a:rPr lang="en-US" altLang="zh-CN" sz="2000" dirty="0">
                  <a:solidFill>
                    <a:schemeClr val="accent6"/>
                  </a:solidFill>
                  <a:latin typeface="Calibri" panose="020F0502020204030204" pitchFamily="34" charset="0"/>
                  <a:ea typeface="Calibri" panose="020F0502020204030204" pitchFamily="34" charset="0"/>
                  <a:cs typeface="Calibri" panose="020F0502020204030204" pitchFamily="34" charset="0"/>
                </a:rPr>
                <a:t>Graph Data</a:t>
              </a:r>
              <a:endParaRPr lang="zh-CN" altLang="en-US" sz="2000" dirty="0">
                <a:solidFill>
                  <a:schemeClr val="accent6"/>
                </a:solidFill>
                <a:latin typeface="Calibri" panose="020F0502020204030204" pitchFamily="34" charset="0"/>
                <a:cs typeface="Calibri" panose="020F0502020204030204" pitchFamily="34" charset="0"/>
              </a:endParaRPr>
            </a:p>
          </p:txBody>
        </p:sp>
        <p:sp>
          <p:nvSpPr>
            <p:cNvPr id="31" name="文本框 30">
              <a:extLst>
                <a:ext uri="{FF2B5EF4-FFF2-40B4-BE49-F238E27FC236}">
                  <a16:creationId xmlns:a16="http://schemas.microsoft.com/office/drawing/2014/main" id="{2A80227C-1414-C3A1-CB67-9759DE44E0D2}"/>
                </a:ext>
              </a:extLst>
            </p:cNvPr>
            <p:cNvSpPr txBox="1"/>
            <p:nvPr/>
          </p:nvSpPr>
          <p:spPr>
            <a:xfrm>
              <a:off x="9802636" y="3515668"/>
              <a:ext cx="1527791" cy="400110"/>
            </a:xfrm>
            <a:prstGeom prst="rect">
              <a:avLst/>
            </a:prstGeom>
            <a:noFill/>
          </p:spPr>
          <p:txBody>
            <a:bodyPr wrap="none" rtlCol="0">
              <a:spAutoFit/>
            </a:bodyPr>
            <a:lstStyle/>
            <a:p>
              <a:r>
                <a:rPr lang="en-US" altLang="zh-CN" sz="2000" dirty="0">
                  <a:solidFill>
                    <a:schemeClr val="accent6"/>
                  </a:solidFill>
                  <a:latin typeface="Calibri" panose="020F0502020204030204" pitchFamily="34" charset="0"/>
                  <a:ea typeface="Calibri" panose="020F0502020204030204" pitchFamily="34" charset="0"/>
                  <a:cs typeface="Calibri" panose="020F0502020204030204" pitchFamily="34" charset="0"/>
                </a:rPr>
                <a:t>Textual Data</a:t>
              </a:r>
              <a:endParaRPr lang="zh-CN" altLang="en-US" sz="2000" dirty="0">
                <a:solidFill>
                  <a:schemeClr val="accent6"/>
                </a:solidFill>
                <a:latin typeface="Calibri" panose="020F0502020204030204" pitchFamily="34" charset="0"/>
                <a:cs typeface="Calibri" panose="020F0502020204030204" pitchFamily="34" charset="0"/>
              </a:endParaRPr>
            </a:p>
          </p:txBody>
        </p:sp>
        <p:sp>
          <p:nvSpPr>
            <p:cNvPr id="34" name="文本框 33">
              <a:extLst>
                <a:ext uri="{FF2B5EF4-FFF2-40B4-BE49-F238E27FC236}">
                  <a16:creationId xmlns:a16="http://schemas.microsoft.com/office/drawing/2014/main" id="{30296BAF-AF1C-FBD9-F95F-71CD6D2BE177}"/>
                </a:ext>
              </a:extLst>
            </p:cNvPr>
            <p:cNvSpPr txBox="1"/>
            <p:nvPr/>
          </p:nvSpPr>
          <p:spPr>
            <a:xfrm>
              <a:off x="9831013" y="4008284"/>
              <a:ext cx="1931234" cy="400110"/>
            </a:xfrm>
            <a:prstGeom prst="rect">
              <a:avLst/>
            </a:prstGeom>
            <a:noFill/>
          </p:spPr>
          <p:txBody>
            <a:bodyPr wrap="none" rtlCol="0">
              <a:spAutoFit/>
            </a:bodyPr>
            <a:lstStyle/>
            <a:p>
              <a:r>
                <a:rPr lang="en-US" altLang="zh-CN" sz="2000" dirty="0">
                  <a:solidFill>
                    <a:schemeClr val="accent6"/>
                  </a:solidFill>
                  <a:latin typeface="Calibri" panose="020F0502020204030204" pitchFamily="34" charset="0"/>
                  <a:ea typeface="Calibri" panose="020F0502020204030204" pitchFamily="34" charset="0"/>
                  <a:cs typeface="Calibri" panose="020F0502020204030204" pitchFamily="34" charset="0"/>
                </a:rPr>
                <a:t>Time-series Data</a:t>
              </a:r>
              <a:endParaRPr lang="zh-CN" altLang="en-US" sz="2000" dirty="0">
                <a:solidFill>
                  <a:schemeClr val="accent6"/>
                </a:solidFill>
                <a:latin typeface="Calibri" panose="020F0502020204030204" pitchFamily="34" charset="0"/>
                <a:cs typeface="Calibri" panose="020F0502020204030204" pitchFamily="34" charset="0"/>
              </a:endParaRPr>
            </a:p>
          </p:txBody>
        </p:sp>
      </p:grpSp>
      <p:sp>
        <p:nvSpPr>
          <p:cNvPr id="60" name="文本框 59">
            <a:extLst>
              <a:ext uri="{FF2B5EF4-FFF2-40B4-BE49-F238E27FC236}">
                <a16:creationId xmlns:a16="http://schemas.microsoft.com/office/drawing/2014/main" id="{B70A57B7-2821-1878-2BD3-40B39C7A66A5}"/>
              </a:ext>
            </a:extLst>
          </p:cNvPr>
          <p:cNvSpPr txBox="1"/>
          <p:nvPr/>
        </p:nvSpPr>
        <p:spPr>
          <a:xfrm>
            <a:off x="40437" y="1574453"/>
            <a:ext cx="12111125" cy="1323439"/>
          </a:xfrm>
          <a:prstGeom prst="rect">
            <a:avLst/>
          </a:prstGeom>
          <a:noFill/>
        </p:spPr>
        <p:txBody>
          <a:bodyPr wrap="square">
            <a:spAutoFit/>
          </a:bodyPr>
          <a:lstStyle/>
          <a:p>
            <a:r>
              <a:rPr lang="en-US" altLang="zh-CN" sz="2000" b="0" i="0" dirty="0">
                <a:solidFill>
                  <a:srgbClr val="374151"/>
                </a:solidFill>
                <a:effectLst/>
                <a:latin typeface="MicrosoftYaHeiUI"/>
              </a:rPr>
              <a:t>In conclusion, uncertainty in machine learning can be quantified by various methods, particularly in structural data. It is crucial for making informed decisions and understanding the reliability of predictions. By incorporating uncertainty quantification techniques, practitioners can gain valuable insights into the robustness of their models, identify potential risks, and make more confident and reliable predictions.</a:t>
            </a:r>
            <a:endParaRPr lang="zh-CN" altLang="en-US" sz="2000" dirty="0">
              <a:latin typeface="MicrosoftYaHeiUI"/>
            </a:endParaRPr>
          </a:p>
        </p:txBody>
      </p:sp>
      <p:sp>
        <p:nvSpPr>
          <p:cNvPr id="65" name="矩形 64">
            <a:extLst>
              <a:ext uri="{FF2B5EF4-FFF2-40B4-BE49-F238E27FC236}">
                <a16:creationId xmlns:a16="http://schemas.microsoft.com/office/drawing/2014/main" id="{69EB5FF5-FD47-9FE8-89D9-45D1F4755EE4}"/>
              </a:ext>
            </a:extLst>
          </p:cNvPr>
          <p:cNvSpPr/>
          <p:nvPr/>
        </p:nvSpPr>
        <p:spPr>
          <a:xfrm>
            <a:off x="1541991" y="1632563"/>
            <a:ext cx="1295400" cy="317500"/>
          </a:xfrm>
          <a:prstGeom prst="rect">
            <a:avLst/>
          </a:prstGeom>
          <a:solidFill>
            <a:schemeClr val="accent2">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E28555B0-E70F-6BE9-AEC9-255230311A0E}"/>
              </a:ext>
            </a:extLst>
          </p:cNvPr>
          <p:cNvSpPr/>
          <p:nvPr/>
        </p:nvSpPr>
        <p:spPr>
          <a:xfrm>
            <a:off x="7032596" y="1630495"/>
            <a:ext cx="1787554" cy="317500"/>
          </a:xfrm>
          <a:prstGeom prst="rect">
            <a:avLst/>
          </a:prstGeom>
          <a:solidFill>
            <a:schemeClr val="accent5">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881EC7C8-812A-D163-DE98-AC4A20B4F1D0}"/>
              </a:ext>
            </a:extLst>
          </p:cNvPr>
          <p:cNvSpPr/>
          <p:nvPr/>
        </p:nvSpPr>
        <p:spPr>
          <a:xfrm>
            <a:off x="10398124" y="1630495"/>
            <a:ext cx="1597026" cy="317500"/>
          </a:xfrm>
          <a:prstGeom prst="rect">
            <a:avLst/>
          </a:prstGeom>
          <a:solidFill>
            <a:schemeClr val="accent6">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27D461C-3546-D088-6474-563D1E2A1045}"/>
              </a:ext>
            </a:extLst>
          </p:cNvPr>
          <p:cNvSpPr txBox="1"/>
          <p:nvPr/>
        </p:nvSpPr>
        <p:spPr>
          <a:xfrm>
            <a:off x="208597" y="216074"/>
            <a:ext cx="10674826" cy="677108"/>
          </a:xfrm>
          <a:prstGeom prst="rect">
            <a:avLst/>
          </a:prstGeom>
          <a:noFill/>
        </p:spPr>
        <p:txBody>
          <a:bodyPr wrap="square" rtlCol="0">
            <a:spAutoFit/>
          </a:bodyPr>
          <a:lstStyle/>
          <a:p>
            <a:r>
              <a:rPr lang="en-US" altLang="zh-CN" sz="3800" dirty="0">
                <a:solidFill>
                  <a:srgbClr val="AD8F68"/>
                </a:solidFill>
                <a:latin typeface="MicrosoftYaHeiUI"/>
              </a:rPr>
              <a:t>Conclusion</a:t>
            </a:r>
          </a:p>
        </p:txBody>
      </p:sp>
    </p:spTree>
    <p:custDataLst>
      <p:tags r:id="rId1"/>
    </p:custDataLst>
    <p:extLst>
      <p:ext uri="{BB962C8B-B14F-4D97-AF65-F5344CB8AC3E}">
        <p14:creationId xmlns:p14="http://schemas.microsoft.com/office/powerpoint/2010/main" val="260710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stretch>
            <a:fillRect/>
          </a:stretch>
        </p:blipFill>
        <p:spPr>
          <a:xfrm>
            <a:off x="4872643" y="2962767"/>
            <a:ext cx="1905000" cy="2659380"/>
          </a:xfrm>
          <a:prstGeom prst="rect">
            <a:avLst/>
          </a:prstGeom>
        </p:spPr>
      </p:pic>
      <p:sp>
        <p:nvSpPr>
          <p:cNvPr id="18" name="文本框 17"/>
          <p:cNvSpPr txBox="1"/>
          <p:nvPr/>
        </p:nvSpPr>
        <p:spPr>
          <a:xfrm>
            <a:off x="2531080" y="1915489"/>
            <a:ext cx="6588125" cy="954107"/>
          </a:xfrm>
          <a:prstGeom prst="rect">
            <a:avLst/>
          </a:prstGeom>
          <a:noFill/>
        </p:spPr>
        <p:txBody>
          <a:bodyPr wrap="square" rtlCol="0">
            <a:spAutoFit/>
          </a:bodyPr>
          <a:lstStyle/>
          <a:p>
            <a:pPr algn="ctr"/>
            <a:r>
              <a:rPr lang="en-US" altLang="zh-CN" sz="3200" b="1" dirty="0">
                <a:solidFill>
                  <a:srgbClr val="023A77"/>
                </a:solidFill>
                <a:latin typeface="Times New Roman" panose="02020603050405020304" charset="0"/>
                <a:ea typeface="思源宋体 CN Heavy" panose="02020900000000000000" charset="-122"/>
                <a:cs typeface="Times New Roman" panose="02020603050405020304" charset="0"/>
              </a:rPr>
              <a:t>Thank you </a:t>
            </a:r>
            <a:endParaRPr lang="en-US" altLang="zh-CN" sz="2800" dirty="0">
              <a:solidFill>
                <a:srgbClr val="023A77"/>
              </a:solidFill>
              <a:latin typeface="Times New Roman" panose="02020603050405020304" charset="0"/>
              <a:ea typeface="思源宋体 CN Heavy" panose="02020900000000000000" charset="-122"/>
              <a:cs typeface="Times New Roman" panose="02020603050405020304" charset="0"/>
            </a:endParaRPr>
          </a:p>
          <a:p>
            <a:endParaRPr lang="en-US" altLang="zh-CN" sz="2400" dirty="0">
              <a:solidFill>
                <a:srgbClr val="023A77"/>
              </a:solidFill>
              <a:latin typeface="Times New Roman" panose="02020603050405020304" charset="0"/>
              <a:ea typeface="思源宋体 CN Heavy" panose="02020900000000000000" charset="-122"/>
              <a:cs typeface="Times New Roman" panose="02020603050405020304" charset="0"/>
            </a:endParaRPr>
          </a:p>
        </p:txBody>
      </p:sp>
      <p:sp>
        <p:nvSpPr>
          <p:cNvPr id="4" name="矩形 3"/>
          <p:cNvSpPr/>
          <p:nvPr/>
        </p:nvSpPr>
        <p:spPr>
          <a:xfrm>
            <a:off x="0" y="6085205"/>
            <a:ext cx="12191365" cy="77279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629251" y="6271547"/>
            <a:ext cx="8392574" cy="398780"/>
          </a:xfrm>
          <a:prstGeom prst="rect">
            <a:avLst/>
          </a:prstGeom>
          <a:noFill/>
        </p:spPr>
        <p:txBody>
          <a:bodyPr wrap="square">
            <a:spAutoFit/>
          </a:bodyPr>
          <a:lstStyle/>
          <a:p>
            <a:pPr algn="ctr"/>
            <a:r>
              <a:rPr lang="en-US" altLang="zh-CN" sz="2000" b="1" dirty="0">
                <a:solidFill>
                  <a:schemeClr val="bg2"/>
                </a:solidFill>
                <a:latin typeface="思源宋体 CN Heavy" panose="02020900000000000000" charset="-122"/>
                <a:ea typeface="思源宋体 CN Heavy" panose="02020900000000000000" charset="-122"/>
                <a:cs typeface="Fira Sans" panose="020B0503050000020004" charset="0"/>
              </a:rPr>
              <a:t>HKUST (GZ) </a:t>
            </a:r>
          </a:p>
        </p:txBody>
      </p:sp>
    </p:spTree>
    <p:custDataLst>
      <p:tags r:id="rId1"/>
    </p:custDataLst>
    <p:extLst>
      <p:ext uri="{BB962C8B-B14F-4D97-AF65-F5344CB8AC3E}">
        <p14:creationId xmlns:p14="http://schemas.microsoft.com/office/powerpoint/2010/main" val="233638979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7" name="文本框 6">
            <a:extLst>
              <a:ext uri="{FF2B5EF4-FFF2-40B4-BE49-F238E27FC236}">
                <a16:creationId xmlns:a16="http://schemas.microsoft.com/office/drawing/2014/main" id="{3A4E8EA2-7C9A-55AC-C59B-AAA7D0C391B1}"/>
              </a:ext>
            </a:extLst>
          </p:cNvPr>
          <p:cNvSpPr txBox="1"/>
          <p:nvPr/>
        </p:nvSpPr>
        <p:spPr>
          <a:xfrm>
            <a:off x="468325" y="866334"/>
            <a:ext cx="11090952" cy="1154162"/>
          </a:xfrm>
          <a:prstGeom prst="rect">
            <a:avLst/>
          </a:prstGeom>
          <a:noFill/>
        </p:spPr>
        <p:txBody>
          <a:bodyPr wrap="square">
            <a:spAutoFit/>
          </a:bodyPr>
          <a:lstStyle/>
          <a:p>
            <a:pPr algn="l">
              <a:lnSpc>
                <a:spcPct val="150000"/>
              </a:lnSpc>
            </a:pPr>
            <a:r>
              <a:rPr lang="en-US" altLang="zh-CN" sz="2200" i="0" dirty="0">
                <a:solidFill>
                  <a:srgbClr val="374151"/>
                </a:solidFill>
                <a:effectLst/>
                <a:latin typeface="MicrosoftYaHeiUI"/>
                <a:ea typeface="Microsoft YaHei UI" panose="020B0503020204020204" pitchFamily="34" charset="-122"/>
                <a:cs typeface="Times New Roman" panose="02020603050405020304" pitchFamily="18" charset="0"/>
              </a:rPr>
              <a:t>Motivation</a:t>
            </a:r>
            <a:endParaRPr lang="en-US" altLang="zh-CN" b="1" i="0" dirty="0">
              <a:solidFill>
                <a:srgbClr val="37415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p>
            <a:pPr algn="l"/>
            <a:r>
              <a:rPr lang="en-US" altLang="zh-CN" dirty="0">
                <a:latin typeface="MicrosoftYaHeiUI"/>
              </a:rPr>
              <a:t>In high-stakes fields like fintech, healthcare, and auto-driving, stakeholders should consider prediction </a:t>
            </a:r>
            <a:r>
              <a:rPr lang="en-US" altLang="zh-CN" dirty="0">
                <a:solidFill>
                  <a:schemeClr val="accent6"/>
                </a:solidFill>
                <a:latin typeface="MicrosoftYaHeiUI"/>
              </a:rPr>
              <a:t>confidence </a:t>
            </a:r>
            <a:r>
              <a:rPr lang="en-US" altLang="zh-CN" dirty="0">
                <a:latin typeface="MicrosoftYaHeiUI"/>
              </a:rPr>
              <a:t>and</a:t>
            </a:r>
            <a:r>
              <a:rPr lang="en-US" altLang="zh-CN" dirty="0">
                <a:solidFill>
                  <a:schemeClr val="accent6"/>
                </a:solidFill>
                <a:latin typeface="MicrosoftYaHeiUI"/>
              </a:rPr>
              <a:t> </a:t>
            </a:r>
            <a:r>
              <a:rPr lang="en-US" altLang="zh-CN" dirty="0">
                <a:solidFill>
                  <a:schemeClr val="accent2"/>
                </a:solidFill>
                <a:latin typeface="MicrosoftYaHeiUI"/>
              </a:rPr>
              <a:t>uncertainty</a:t>
            </a:r>
            <a:r>
              <a:rPr lang="en-US" altLang="zh-CN" dirty="0">
                <a:latin typeface="MicrosoftYaHeiUI"/>
              </a:rPr>
              <a:t> to make more informed decisions and mitigate potential risks.</a:t>
            </a:r>
          </a:p>
        </p:txBody>
      </p:sp>
      <p:sp>
        <p:nvSpPr>
          <p:cNvPr id="2" name="文本框 1">
            <a:extLst>
              <a:ext uri="{FF2B5EF4-FFF2-40B4-BE49-F238E27FC236}">
                <a16:creationId xmlns:a16="http://schemas.microsoft.com/office/drawing/2014/main" id="{BB4DE889-61D5-86A4-F69D-F53085AF10AB}"/>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14" name="文本框 13">
            <a:extLst>
              <a:ext uri="{FF2B5EF4-FFF2-40B4-BE49-F238E27FC236}">
                <a16:creationId xmlns:a16="http://schemas.microsoft.com/office/drawing/2014/main" id="{4EE27D74-E7D8-4C09-CC2C-BA488E87DE5A}"/>
              </a:ext>
            </a:extLst>
          </p:cNvPr>
          <p:cNvSpPr txBox="1"/>
          <p:nvPr/>
        </p:nvSpPr>
        <p:spPr>
          <a:xfrm>
            <a:off x="468325" y="1981699"/>
            <a:ext cx="11318065" cy="646331"/>
          </a:xfrm>
          <a:prstGeom prst="rect">
            <a:avLst/>
          </a:prstGeom>
          <a:noFill/>
        </p:spPr>
        <p:txBody>
          <a:bodyPr wrap="square">
            <a:spAutoFit/>
          </a:bodyPr>
          <a:lstStyle/>
          <a:p>
            <a:r>
              <a:rPr lang="en-US" altLang="zh-CN" dirty="0">
                <a:solidFill>
                  <a:schemeClr val="accent2"/>
                </a:solidFill>
                <a:latin typeface="MicrosoftYaHeiUI"/>
              </a:rPr>
              <a:t>Uncertainty</a:t>
            </a:r>
            <a:r>
              <a:rPr lang="en-US" altLang="zh-CN" dirty="0">
                <a:latin typeface="MicrosoftYaHeiUI"/>
              </a:rPr>
              <a:t> is the general concept of how unsure a model is about its prediction. It quantifies the “lack of certainty.”</a:t>
            </a:r>
          </a:p>
          <a:p>
            <a:r>
              <a:rPr lang="en-US" altLang="zh-CN" dirty="0">
                <a:solidFill>
                  <a:schemeClr val="accent6"/>
                </a:solidFill>
                <a:latin typeface="MicrosoftYaHeiUI"/>
              </a:rPr>
              <a:t>Confidence</a:t>
            </a:r>
            <a:r>
              <a:rPr lang="en-US" altLang="zh-CN" dirty="0">
                <a:latin typeface="MicrosoftYaHeiUI"/>
              </a:rPr>
              <a:t> is a specific measure of certainty (or the complement of uncertainty) for a particular prediction.</a:t>
            </a:r>
            <a:endParaRPr lang="zh-CN" altLang="en-US" dirty="0">
              <a:latin typeface="MicrosoftYaHeiUI"/>
            </a:endParaRPr>
          </a:p>
        </p:txBody>
      </p:sp>
      <p:sp>
        <p:nvSpPr>
          <p:cNvPr id="24" name="文本框 23">
            <a:extLst>
              <a:ext uri="{FF2B5EF4-FFF2-40B4-BE49-F238E27FC236}">
                <a16:creationId xmlns:a16="http://schemas.microsoft.com/office/drawing/2014/main" id="{FB4C1E43-3136-7E12-BEBD-96DEBF62911C}"/>
              </a:ext>
            </a:extLst>
          </p:cNvPr>
          <p:cNvSpPr txBox="1"/>
          <p:nvPr/>
        </p:nvSpPr>
        <p:spPr>
          <a:xfrm>
            <a:off x="2864595" y="2591091"/>
            <a:ext cx="6094948" cy="369332"/>
          </a:xfrm>
          <a:prstGeom prst="rect">
            <a:avLst/>
          </a:prstGeom>
          <a:noFill/>
        </p:spPr>
        <p:txBody>
          <a:bodyPr wrap="square">
            <a:spAutoFit/>
          </a:bodyPr>
          <a:lstStyle/>
          <a:p>
            <a:pPr algn="ctr"/>
            <a:r>
              <a:rPr lang="en-US" altLang="zh-CN" dirty="0">
                <a:solidFill>
                  <a:schemeClr val="accent2"/>
                </a:solidFill>
                <a:latin typeface="MicrosoftYaHeiUI"/>
              </a:rPr>
              <a:t>Uncertainty</a:t>
            </a:r>
            <a:r>
              <a:rPr lang="en-US" altLang="zh-CN" dirty="0">
                <a:latin typeface="MicrosoftYaHeiUI"/>
              </a:rPr>
              <a:t>≈1−</a:t>
            </a:r>
            <a:r>
              <a:rPr lang="en-US" altLang="zh-CN" dirty="0">
                <a:solidFill>
                  <a:schemeClr val="accent6"/>
                </a:solidFill>
                <a:latin typeface="MicrosoftYaHeiUI"/>
              </a:rPr>
              <a:t>Confidence</a:t>
            </a:r>
            <a:endParaRPr lang="zh-CN" altLang="en-US" dirty="0">
              <a:solidFill>
                <a:schemeClr val="accent6"/>
              </a:solidFill>
              <a:latin typeface="MicrosoftYaHeiUI"/>
            </a:endParaRPr>
          </a:p>
        </p:txBody>
      </p:sp>
      <p:pic>
        <p:nvPicPr>
          <p:cNvPr id="1026" name="Picture 2" descr="Understanding Gaussian Processes: From Theory to Stock Price Prediction |  by shashank Jain | AI Mind">
            <a:extLst>
              <a:ext uri="{FF2B5EF4-FFF2-40B4-BE49-F238E27FC236}">
                <a16:creationId xmlns:a16="http://schemas.microsoft.com/office/drawing/2014/main" id="{984E9BD2-4A7E-52C4-5681-C40B58E52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340" y="2998915"/>
            <a:ext cx="4185251" cy="332268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接连接符 30">
            <a:extLst>
              <a:ext uri="{FF2B5EF4-FFF2-40B4-BE49-F238E27FC236}">
                <a16:creationId xmlns:a16="http://schemas.microsoft.com/office/drawing/2014/main" id="{8AB1FCFF-6FC9-EC1E-AA1C-27BA98801034}"/>
              </a:ext>
            </a:extLst>
          </p:cNvPr>
          <p:cNvCxnSpPr>
            <a:cxnSpLocks/>
          </p:cNvCxnSpPr>
          <p:nvPr/>
        </p:nvCxnSpPr>
        <p:spPr>
          <a:xfrm>
            <a:off x="4931453" y="3845523"/>
            <a:ext cx="0" cy="548640"/>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直接箭头连接符 35">
            <a:extLst>
              <a:ext uri="{FF2B5EF4-FFF2-40B4-BE49-F238E27FC236}">
                <a16:creationId xmlns:a16="http://schemas.microsoft.com/office/drawing/2014/main" id="{AB237BE6-8F29-9C69-278D-5CEEA4A8A45B}"/>
              </a:ext>
            </a:extLst>
          </p:cNvPr>
          <p:cNvCxnSpPr/>
          <p:nvPr/>
        </p:nvCxnSpPr>
        <p:spPr>
          <a:xfrm>
            <a:off x="3291840" y="4217589"/>
            <a:ext cx="163961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8" name="文本框 37">
            <a:extLst>
              <a:ext uri="{FF2B5EF4-FFF2-40B4-BE49-F238E27FC236}">
                <a16:creationId xmlns:a16="http://schemas.microsoft.com/office/drawing/2014/main" id="{86FE8D7F-A8BF-E669-41EB-4925DC6F98A7}"/>
              </a:ext>
            </a:extLst>
          </p:cNvPr>
          <p:cNvSpPr txBox="1"/>
          <p:nvPr/>
        </p:nvSpPr>
        <p:spPr>
          <a:xfrm>
            <a:off x="1475753" y="3879938"/>
            <a:ext cx="1699440" cy="646331"/>
          </a:xfrm>
          <a:prstGeom prst="rect">
            <a:avLst/>
          </a:prstGeom>
          <a:noFill/>
        </p:spPr>
        <p:txBody>
          <a:bodyPr wrap="none" rtlCol="0">
            <a:spAutoFit/>
          </a:bodyPr>
          <a:lstStyle/>
          <a:p>
            <a:r>
              <a:rPr lang="en-US" altLang="zh-CN" dirty="0">
                <a:solidFill>
                  <a:schemeClr val="accent6"/>
                </a:solidFill>
                <a:latin typeface="MicrosoftYaHeiUI"/>
              </a:rPr>
              <a:t>High confidence</a:t>
            </a:r>
          </a:p>
          <a:p>
            <a:r>
              <a:rPr lang="en-US" altLang="zh-CN" dirty="0">
                <a:solidFill>
                  <a:schemeClr val="accent2"/>
                </a:solidFill>
                <a:latin typeface="MicrosoftYaHeiUI"/>
              </a:rPr>
              <a:t>Low uncertainty</a:t>
            </a:r>
            <a:endParaRPr lang="zh-CN" altLang="en-US" dirty="0">
              <a:solidFill>
                <a:schemeClr val="accent2"/>
              </a:solidFill>
              <a:latin typeface="MicrosoftYaHeiUI"/>
            </a:endParaRPr>
          </a:p>
        </p:txBody>
      </p:sp>
      <p:cxnSp>
        <p:nvCxnSpPr>
          <p:cNvPr id="39" name="直接连接符 38">
            <a:extLst>
              <a:ext uri="{FF2B5EF4-FFF2-40B4-BE49-F238E27FC236}">
                <a16:creationId xmlns:a16="http://schemas.microsoft.com/office/drawing/2014/main" id="{CAA8EEE9-7408-039C-4E31-C7879F75EFB3}"/>
              </a:ext>
            </a:extLst>
          </p:cNvPr>
          <p:cNvCxnSpPr>
            <a:cxnSpLocks/>
          </p:cNvCxnSpPr>
          <p:nvPr/>
        </p:nvCxnSpPr>
        <p:spPr>
          <a:xfrm>
            <a:off x="6008545" y="4028403"/>
            <a:ext cx="0" cy="1425203"/>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B5A93AE6-E021-699B-FDD6-F5B13E668C89}"/>
              </a:ext>
            </a:extLst>
          </p:cNvPr>
          <p:cNvCxnSpPr>
            <a:cxnSpLocks/>
          </p:cNvCxnSpPr>
          <p:nvPr/>
        </p:nvCxnSpPr>
        <p:spPr>
          <a:xfrm flipH="1">
            <a:off x="6008545" y="4893404"/>
            <a:ext cx="191205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5" name="文本框 44">
            <a:extLst>
              <a:ext uri="{FF2B5EF4-FFF2-40B4-BE49-F238E27FC236}">
                <a16:creationId xmlns:a16="http://schemas.microsoft.com/office/drawing/2014/main" id="{4C121698-D06A-9EF6-B3FF-13CB0CDF745C}"/>
              </a:ext>
            </a:extLst>
          </p:cNvPr>
          <p:cNvSpPr txBox="1"/>
          <p:nvPr/>
        </p:nvSpPr>
        <p:spPr>
          <a:xfrm>
            <a:off x="8017525" y="4570238"/>
            <a:ext cx="1741054" cy="646331"/>
          </a:xfrm>
          <a:prstGeom prst="rect">
            <a:avLst/>
          </a:prstGeom>
          <a:noFill/>
        </p:spPr>
        <p:txBody>
          <a:bodyPr wrap="none" rtlCol="0">
            <a:spAutoFit/>
          </a:bodyPr>
          <a:lstStyle/>
          <a:p>
            <a:r>
              <a:rPr lang="en-US" altLang="zh-CN" dirty="0">
                <a:solidFill>
                  <a:schemeClr val="accent6"/>
                </a:solidFill>
                <a:latin typeface="MicrosoftYaHeiUI"/>
              </a:rPr>
              <a:t>Low confidence</a:t>
            </a:r>
          </a:p>
          <a:p>
            <a:r>
              <a:rPr lang="en-US" altLang="zh-CN" dirty="0">
                <a:solidFill>
                  <a:schemeClr val="accent2"/>
                </a:solidFill>
                <a:latin typeface="MicrosoftYaHeiUI"/>
              </a:rPr>
              <a:t>High uncertainty</a:t>
            </a:r>
            <a:endParaRPr lang="zh-CN" altLang="en-US" dirty="0">
              <a:solidFill>
                <a:schemeClr val="accent2"/>
              </a:solidFill>
              <a:latin typeface="MicrosoftYaHeiUI"/>
            </a:endParaRPr>
          </a:p>
        </p:txBody>
      </p:sp>
      <p:sp>
        <p:nvSpPr>
          <p:cNvPr id="47" name="文本框 46">
            <a:extLst>
              <a:ext uri="{FF2B5EF4-FFF2-40B4-BE49-F238E27FC236}">
                <a16:creationId xmlns:a16="http://schemas.microsoft.com/office/drawing/2014/main" id="{E5BCEBEE-1EAA-1985-20D6-78DB10D81A8E}"/>
              </a:ext>
            </a:extLst>
          </p:cNvPr>
          <p:cNvSpPr txBox="1"/>
          <p:nvPr/>
        </p:nvSpPr>
        <p:spPr>
          <a:xfrm>
            <a:off x="60156" y="6434063"/>
            <a:ext cx="11703825" cy="461665"/>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Jain,  </a:t>
            </a:r>
            <a:r>
              <a:rPr lang="en-US" altLang="zh-CN" sz="1200" dirty="0" err="1">
                <a:solidFill>
                  <a:srgbClr val="222222"/>
                </a:solidFill>
                <a:latin typeface="MicrosoftYaHeiUI"/>
                <a:ea typeface="Microsoft YaHei UI" panose="020B0503020204020204" pitchFamily="34" charset="-122"/>
              </a:rPr>
              <a:t>shashank</a:t>
            </a:r>
            <a:r>
              <a:rPr lang="en-US" altLang="zh-CN" sz="1200" dirty="0">
                <a:solidFill>
                  <a:srgbClr val="222222"/>
                </a:solidFill>
                <a:latin typeface="MicrosoftYaHeiUI"/>
                <a:ea typeface="Microsoft YaHei UI" panose="020B0503020204020204" pitchFamily="34" charset="-122"/>
              </a:rPr>
              <a:t>. (2024, September 3). Understanding gaussian processes: From theory to stock price prediction. Medium. https://pub.aimind.so/understanding-gaussian-processes-from-theory-to-stock-price-prediction-336d6f2aaaab?gi=be5a1431ff81 </a:t>
            </a:r>
            <a:endParaRPr lang="zh-CN" altLang="en-US" sz="1200" dirty="0">
              <a:solidFill>
                <a:srgbClr val="222222"/>
              </a:solidFill>
              <a:latin typeface="MicrosoftYaHeiUI"/>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182085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7" name="文本框 6">
            <a:extLst>
              <a:ext uri="{FF2B5EF4-FFF2-40B4-BE49-F238E27FC236}">
                <a16:creationId xmlns:a16="http://schemas.microsoft.com/office/drawing/2014/main" id="{3A4E8EA2-7C9A-55AC-C59B-AAA7D0C391B1}"/>
              </a:ext>
            </a:extLst>
          </p:cNvPr>
          <p:cNvSpPr txBox="1"/>
          <p:nvPr/>
        </p:nvSpPr>
        <p:spPr>
          <a:xfrm>
            <a:off x="517719" y="1003392"/>
            <a:ext cx="11529823" cy="369332"/>
          </a:xfrm>
          <a:prstGeom prst="rect">
            <a:avLst/>
          </a:prstGeom>
          <a:noFill/>
        </p:spPr>
        <p:txBody>
          <a:bodyPr wrap="square">
            <a:spAutoFit/>
          </a:bodyPr>
          <a:lstStyle/>
          <a:p>
            <a:pPr algn="l"/>
            <a:r>
              <a:rPr lang="en-US" altLang="zh-CN" dirty="0">
                <a:latin typeface="MicrosoftYaHeiUI"/>
              </a:rPr>
              <a:t>Moreover, when uncertainty is too high, the prediction should be abstained</a:t>
            </a:r>
            <a:r>
              <a:rPr lang="zh-CN" altLang="en-US" dirty="0">
                <a:latin typeface="MicrosoftYaHeiUI"/>
              </a:rPr>
              <a:t> </a:t>
            </a:r>
            <a:r>
              <a:rPr lang="en-US" altLang="zh-CN" dirty="0">
                <a:latin typeface="MicrosoftYaHeiUI"/>
              </a:rPr>
              <a:t>in</a:t>
            </a:r>
            <a:r>
              <a:rPr lang="zh-CN" altLang="en-US" dirty="0">
                <a:latin typeface="MicrosoftYaHeiUI"/>
              </a:rPr>
              <a:t> </a:t>
            </a:r>
            <a:r>
              <a:rPr lang="en-US" altLang="zh-CN" dirty="0">
                <a:latin typeface="MicrosoftYaHeiUI"/>
              </a:rPr>
              <a:t>safety-critical</a:t>
            </a:r>
            <a:r>
              <a:rPr lang="zh-CN" altLang="en-US" dirty="0">
                <a:latin typeface="MicrosoftYaHeiUI"/>
              </a:rPr>
              <a:t> </a:t>
            </a:r>
            <a:r>
              <a:rPr lang="en-US" altLang="zh-CN" dirty="0">
                <a:latin typeface="MicrosoftYaHeiUI"/>
              </a:rPr>
              <a:t>applications.</a:t>
            </a:r>
          </a:p>
        </p:txBody>
      </p:sp>
      <p:grpSp>
        <p:nvGrpSpPr>
          <p:cNvPr id="31" name="组合 30">
            <a:extLst>
              <a:ext uri="{FF2B5EF4-FFF2-40B4-BE49-F238E27FC236}">
                <a16:creationId xmlns:a16="http://schemas.microsoft.com/office/drawing/2014/main" id="{4F71D372-26BA-C001-AFA0-FD4EA3EDDEFA}"/>
              </a:ext>
            </a:extLst>
          </p:cNvPr>
          <p:cNvGrpSpPr/>
          <p:nvPr/>
        </p:nvGrpSpPr>
        <p:grpSpPr>
          <a:xfrm>
            <a:off x="517719" y="2592602"/>
            <a:ext cx="6376140" cy="3358938"/>
            <a:chOff x="663769" y="2131137"/>
            <a:chExt cx="6376140" cy="3358938"/>
          </a:xfrm>
        </p:grpSpPr>
        <p:grpSp>
          <p:nvGrpSpPr>
            <p:cNvPr id="29" name="组合 28">
              <a:extLst>
                <a:ext uri="{FF2B5EF4-FFF2-40B4-BE49-F238E27FC236}">
                  <a16:creationId xmlns:a16="http://schemas.microsoft.com/office/drawing/2014/main" id="{340F0101-A537-CBCA-B37E-BE12CC7A5A09}"/>
                </a:ext>
              </a:extLst>
            </p:cNvPr>
            <p:cNvGrpSpPr/>
            <p:nvPr/>
          </p:nvGrpSpPr>
          <p:grpSpPr>
            <a:xfrm>
              <a:off x="663769" y="2131137"/>
              <a:ext cx="4662116" cy="3358938"/>
              <a:chOff x="3108519" y="3153487"/>
              <a:chExt cx="4662116" cy="3358938"/>
            </a:xfrm>
          </p:grpSpPr>
          <p:sp>
            <p:nvSpPr>
              <p:cNvPr id="13" name="任意多边形: 形状 12">
                <a:extLst>
                  <a:ext uri="{FF2B5EF4-FFF2-40B4-BE49-F238E27FC236}">
                    <a16:creationId xmlns:a16="http://schemas.microsoft.com/office/drawing/2014/main" id="{7214692F-F37A-A71B-7F25-20577B7E4F9F}"/>
                  </a:ext>
                </a:extLst>
              </p:cNvPr>
              <p:cNvSpPr/>
              <p:nvPr/>
            </p:nvSpPr>
            <p:spPr>
              <a:xfrm>
                <a:off x="3512712" y="4897579"/>
                <a:ext cx="3286539" cy="607132"/>
              </a:xfrm>
              <a:custGeom>
                <a:avLst/>
                <a:gdLst>
                  <a:gd name="connsiteX0" fmla="*/ 0 w 3286539"/>
                  <a:gd name="connsiteY0" fmla="*/ 234999 h 607132"/>
                  <a:gd name="connsiteX1" fmla="*/ 271670 w 3286539"/>
                  <a:gd name="connsiteY1" fmla="*/ 89225 h 607132"/>
                  <a:gd name="connsiteX2" fmla="*/ 609600 w 3286539"/>
                  <a:gd name="connsiteY2" fmla="*/ 3086 h 607132"/>
                  <a:gd name="connsiteX3" fmla="*/ 901148 w 3286539"/>
                  <a:gd name="connsiteY3" fmla="*/ 29590 h 607132"/>
                  <a:gd name="connsiteX4" fmla="*/ 1239079 w 3286539"/>
                  <a:gd name="connsiteY4" fmla="*/ 128981 h 607132"/>
                  <a:gd name="connsiteX5" fmla="*/ 1451113 w 3286539"/>
                  <a:gd name="connsiteY5" fmla="*/ 234999 h 607132"/>
                  <a:gd name="connsiteX6" fmla="*/ 1636644 w 3286539"/>
                  <a:gd name="connsiteY6" fmla="*/ 341016 h 607132"/>
                  <a:gd name="connsiteX7" fmla="*/ 1802296 w 3286539"/>
                  <a:gd name="connsiteY7" fmla="*/ 447033 h 607132"/>
                  <a:gd name="connsiteX8" fmla="*/ 1974574 w 3286539"/>
                  <a:gd name="connsiteY8" fmla="*/ 526547 h 607132"/>
                  <a:gd name="connsiteX9" fmla="*/ 2226366 w 3286539"/>
                  <a:gd name="connsiteY9" fmla="*/ 606060 h 607132"/>
                  <a:gd name="connsiteX10" fmla="*/ 2478157 w 3286539"/>
                  <a:gd name="connsiteY10" fmla="*/ 566303 h 607132"/>
                  <a:gd name="connsiteX11" fmla="*/ 2696818 w 3286539"/>
                  <a:gd name="connsiteY11" fmla="*/ 480164 h 607132"/>
                  <a:gd name="connsiteX12" fmla="*/ 2975113 w 3286539"/>
                  <a:gd name="connsiteY12" fmla="*/ 354268 h 607132"/>
                  <a:gd name="connsiteX13" fmla="*/ 3286539 w 3286539"/>
                  <a:gd name="connsiteY13" fmla="*/ 188616 h 6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6539" h="607132">
                    <a:moveTo>
                      <a:pt x="0" y="234999"/>
                    </a:moveTo>
                    <a:cubicBezTo>
                      <a:pt x="85035" y="181438"/>
                      <a:pt x="170070" y="127877"/>
                      <a:pt x="271670" y="89225"/>
                    </a:cubicBezTo>
                    <a:cubicBezTo>
                      <a:pt x="373270" y="50573"/>
                      <a:pt x="504687" y="13025"/>
                      <a:pt x="609600" y="3086"/>
                    </a:cubicBezTo>
                    <a:cubicBezTo>
                      <a:pt x="714513" y="-6853"/>
                      <a:pt x="796235" y="8608"/>
                      <a:pt x="901148" y="29590"/>
                    </a:cubicBezTo>
                    <a:cubicBezTo>
                      <a:pt x="1006061" y="50572"/>
                      <a:pt x="1147418" y="94746"/>
                      <a:pt x="1239079" y="128981"/>
                    </a:cubicBezTo>
                    <a:cubicBezTo>
                      <a:pt x="1330740" y="163216"/>
                      <a:pt x="1384852" y="199660"/>
                      <a:pt x="1451113" y="234999"/>
                    </a:cubicBezTo>
                    <a:cubicBezTo>
                      <a:pt x="1517374" y="270338"/>
                      <a:pt x="1578114" y="305677"/>
                      <a:pt x="1636644" y="341016"/>
                    </a:cubicBezTo>
                    <a:cubicBezTo>
                      <a:pt x="1695174" y="376355"/>
                      <a:pt x="1745974" y="416111"/>
                      <a:pt x="1802296" y="447033"/>
                    </a:cubicBezTo>
                    <a:cubicBezTo>
                      <a:pt x="1858618" y="477955"/>
                      <a:pt x="1903896" y="500042"/>
                      <a:pt x="1974574" y="526547"/>
                    </a:cubicBezTo>
                    <a:cubicBezTo>
                      <a:pt x="2045252" y="553052"/>
                      <a:pt x="2142436" y="599434"/>
                      <a:pt x="2226366" y="606060"/>
                    </a:cubicBezTo>
                    <a:cubicBezTo>
                      <a:pt x="2310296" y="612686"/>
                      <a:pt x="2399748" y="587286"/>
                      <a:pt x="2478157" y="566303"/>
                    </a:cubicBezTo>
                    <a:cubicBezTo>
                      <a:pt x="2556566" y="545320"/>
                      <a:pt x="2613992" y="515503"/>
                      <a:pt x="2696818" y="480164"/>
                    </a:cubicBezTo>
                    <a:cubicBezTo>
                      <a:pt x="2779644" y="444825"/>
                      <a:pt x="2876826" y="402859"/>
                      <a:pt x="2975113" y="354268"/>
                    </a:cubicBezTo>
                    <a:cubicBezTo>
                      <a:pt x="3073400" y="305677"/>
                      <a:pt x="3179969" y="247146"/>
                      <a:pt x="3286539" y="188616"/>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CE6FF2C1-E1F7-F71D-A319-E3BCF758C8A6}"/>
                  </a:ext>
                </a:extLst>
              </p:cNvPr>
              <p:cNvSpPr/>
              <p:nvPr/>
            </p:nvSpPr>
            <p:spPr>
              <a:xfrm rot="20218503">
                <a:off x="3549143" y="4432643"/>
                <a:ext cx="3165363" cy="1078051"/>
              </a:xfrm>
              <a:custGeom>
                <a:avLst/>
                <a:gdLst>
                  <a:gd name="connsiteX0" fmla="*/ 3293165 w 3293165"/>
                  <a:gd name="connsiteY0" fmla="*/ 677339 h 917797"/>
                  <a:gd name="connsiteX1" fmla="*/ 2902226 w 3293165"/>
                  <a:gd name="connsiteY1" fmla="*/ 803235 h 917797"/>
                  <a:gd name="connsiteX2" fmla="*/ 2478156 w 3293165"/>
                  <a:gd name="connsiteY2" fmla="*/ 915878 h 917797"/>
                  <a:gd name="connsiteX3" fmla="*/ 2093843 w 3293165"/>
                  <a:gd name="connsiteY3" fmla="*/ 849617 h 917797"/>
                  <a:gd name="connsiteX4" fmla="*/ 1775791 w 3293165"/>
                  <a:gd name="connsiteY4" fmla="*/ 558069 h 917797"/>
                  <a:gd name="connsiteX5" fmla="*/ 1391478 w 3293165"/>
                  <a:gd name="connsiteY5" fmla="*/ 266522 h 917797"/>
                  <a:gd name="connsiteX6" fmla="*/ 1099930 w 3293165"/>
                  <a:gd name="connsiteY6" fmla="*/ 100869 h 917797"/>
                  <a:gd name="connsiteX7" fmla="*/ 788504 w 3293165"/>
                  <a:gd name="connsiteY7" fmla="*/ 34609 h 917797"/>
                  <a:gd name="connsiteX8" fmla="*/ 470452 w 3293165"/>
                  <a:gd name="connsiteY8" fmla="*/ 1478 h 917797"/>
                  <a:gd name="connsiteX9" fmla="*/ 0 w 3293165"/>
                  <a:gd name="connsiteY9" fmla="*/ 80991 h 91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165" h="917797">
                    <a:moveTo>
                      <a:pt x="3293165" y="677339"/>
                    </a:moveTo>
                    <a:cubicBezTo>
                      <a:pt x="3165613" y="720408"/>
                      <a:pt x="3038061" y="763478"/>
                      <a:pt x="2902226" y="803235"/>
                    </a:cubicBezTo>
                    <a:cubicBezTo>
                      <a:pt x="2766391" y="842992"/>
                      <a:pt x="2612886" y="908148"/>
                      <a:pt x="2478156" y="915878"/>
                    </a:cubicBezTo>
                    <a:cubicBezTo>
                      <a:pt x="2343425" y="923608"/>
                      <a:pt x="2210904" y="909252"/>
                      <a:pt x="2093843" y="849617"/>
                    </a:cubicBezTo>
                    <a:cubicBezTo>
                      <a:pt x="1976782" y="789982"/>
                      <a:pt x="1892852" y="655251"/>
                      <a:pt x="1775791" y="558069"/>
                    </a:cubicBezTo>
                    <a:cubicBezTo>
                      <a:pt x="1658730" y="460886"/>
                      <a:pt x="1504121" y="342722"/>
                      <a:pt x="1391478" y="266522"/>
                    </a:cubicBezTo>
                    <a:cubicBezTo>
                      <a:pt x="1278835" y="190322"/>
                      <a:pt x="1200426" y="139521"/>
                      <a:pt x="1099930" y="100869"/>
                    </a:cubicBezTo>
                    <a:cubicBezTo>
                      <a:pt x="999434" y="62217"/>
                      <a:pt x="893417" y="51174"/>
                      <a:pt x="788504" y="34609"/>
                    </a:cubicBezTo>
                    <a:cubicBezTo>
                      <a:pt x="683591" y="18044"/>
                      <a:pt x="601869" y="-6252"/>
                      <a:pt x="470452" y="1478"/>
                    </a:cubicBezTo>
                    <a:cubicBezTo>
                      <a:pt x="339035" y="9208"/>
                      <a:pt x="169517" y="45099"/>
                      <a:pt x="0" y="80991"/>
                    </a:cubicBezTo>
                  </a:path>
                </a:pathLst>
              </a:cu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任意多边形: 形状 15">
                <a:extLst>
                  <a:ext uri="{FF2B5EF4-FFF2-40B4-BE49-F238E27FC236}">
                    <a16:creationId xmlns:a16="http://schemas.microsoft.com/office/drawing/2014/main" id="{B79832C4-E6CE-4BFB-F721-62DC5E81E8FA}"/>
                  </a:ext>
                </a:extLst>
              </p:cNvPr>
              <p:cNvSpPr/>
              <p:nvPr/>
            </p:nvSpPr>
            <p:spPr>
              <a:xfrm rot="1409637">
                <a:off x="3537907" y="5071020"/>
                <a:ext cx="3145016" cy="748618"/>
              </a:xfrm>
              <a:custGeom>
                <a:avLst/>
                <a:gdLst>
                  <a:gd name="connsiteX0" fmla="*/ 3226904 w 3226904"/>
                  <a:gd name="connsiteY0" fmla="*/ 0 h 689113"/>
                  <a:gd name="connsiteX1" fmla="*/ 2908852 w 3226904"/>
                  <a:gd name="connsiteY1" fmla="*/ 251791 h 689113"/>
                  <a:gd name="connsiteX2" fmla="*/ 2517913 w 3226904"/>
                  <a:gd name="connsiteY2" fmla="*/ 503582 h 689113"/>
                  <a:gd name="connsiteX3" fmla="*/ 2213113 w 3226904"/>
                  <a:gd name="connsiteY3" fmla="*/ 629478 h 689113"/>
                  <a:gd name="connsiteX4" fmla="*/ 2027582 w 3226904"/>
                  <a:gd name="connsiteY4" fmla="*/ 636104 h 689113"/>
                  <a:gd name="connsiteX5" fmla="*/ 1795669 w 3226904"/>
                  <a:gd name="connsiteY5" fmla="*/ 609600 h 689113"/>
                  <a:gd name="connsiteX6" fmla="*/ 1431235 w 3226904"/>
                  <a:gd name="connsiteY6" fmla="*/ 496956 h 689113"/>
                  <a:gd name="connsiteX7" fmla="*/ 1166191 w 3226904"/>
                  <a:gd name="connsiteY7" fmla="*/ 377687 h 689113"/>
                  <a:gd name="connsiteX8" fmla="*/ 868017 w 3226904"/>
                  <a:gd name="connsiteY8" fmla="*/ 311426 h 689113"/>
                  <a:gd name="connsiteX9" fmla="*/ 636104 w 3226904"/>
                  <a:gd name="connsiteY9" fmla="*/ 371061 h 689113"/>
                  <a:gd name="connsiteX10" fmla="*/ 284922 w 3226904"/>
                  <a:gd name="connsiteY10" fmla="*/ 523461 h 689113"/>
                  <a:gd name="connsiteX11" fmla="*/ 0 w 3226904"/>
                  <a:gd name="connsiteY11" fmla="*/ 689113 h 68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6904" h="689113">
                    <a:moveTo>
                      <a:pt x="3226904" y="0"/>
                    </a:moveTo>
                    <a:cubicBezTo>
                      <a:pt x="3126960" y="83930"/>
                      <a:pt x="3027017" y="167861"/>
                      <a:pt x="2908852" y="251791"/>
                    </a:cubicBezTo>
                    <a:cubicBezTo>
                      <a:pt x="2790687" y="335721"/>
                      <a:pt x="2633869" y="440634"/>
                      <a:pt x="2517913" y="503582"/>
                    </a:cubicBezTo>
                    <a:cubicBezTo>
                      <a:pt x="2401956" y="566530"/>
                      <a:pt x="2294835" y="607391"/>
                      <a:pt x="2213113" y="629478"/>
                    </a:cubicBezTo>
                    <a:cubicBezTo>
                      <a:pt x="2131391" y="651565"/>
                      <a:pt x="2097156" y="639417"/>
                      <a:pt x="2027582" y="636104"/>
                    </a:cubicBezTo>
                    <a:cubicBezTo>
                      <a:pt x="1958008" y="632791"/>
                      <a:pt x="1895060" y="632791"/>
                      <a:pt x="1795669" y="609600"/>
                    </a:cubicBezTo>
                    <a:cubicBezTo>
                      <a:pt x="1696278" y="586409"/>
                      <a:pt x="1536148" y="535608"/>
                      <a:pt x="1431235" y="496956"/>
                    </a:cubicBezTo>
                    <a:cubicBezTo>
                      <a:pt x="1326322" y="458304"/>
                      <a:pt x="1260061" y="408609"/>
                      <a:pt x="1166191" y="377687"/>
                    </a:cubicBezTo>
                    <a:cubicBezTo>
                      <a:pt x="1072321" y="346765"/>
                      <a:pt x="956365" y="312530"/>
                      <a:pt x="868017" y="311426"/>
                    </a:cubicBezTo>
                    <a:cubicBezTo>
                      <a:pt x="779669" y="310322"/>
                      <a:pt x="733286" y="335722"/>
                      <a:pt x="636104" y="371061"/>
                    </a:cubicBezTo>
                    <a:cubicBezTo>
                      <a:pt x="538922" y="406400"/>
                      <a:pt x="390939" y="470452"/>
                      <a:pt x="284922" y="523461"/>
                    </a:cubicBezTo>
                    <a:cubicBezTo>
                      <a:pt x="178905" y="576470"/>
                      <a:pt x="89452" y="632791"/>
                      <a:pt x="0" y="689113"/>
                    </a:cubicBezTo>
                  </a:path>
                </a:pathLst>
              </a:custGeom>
              <a:ln w="28575">
                <a:solidFill>
                  <a:schemeClr val="accent2"/>
                </a:solidFill>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206ECEFB-7177-657C-893C-AEE4717F29FB}"/>
                  </a:ext>
                </a:extLst>
              </p:cNvPr>
              <p:cNvSpPr txBox="1"/>
              <p:nvPr/>
            </p:nvSpPr>
            <p:spPr>
              <a:xfrm>
                <a:off x="4120858" y="3778463"/>
                <a:ext cx="1837683" cy="338554"/>
              </a:xfrm>
              <a:prstGeom prst="rect">
                <a:avLst/>
              </a:prstGeom>
              <a:noFill/>
            </p:spPr>
            <p:txBody>
              <a:bodyPr wrap="none" rtlCol="0">
                <a:spAutoFit/>
              </a:bodyPr>
              <a:lstStyle/>
              <a:p>
                <a:r>
                  <a:rPr lang="en-US" altLang="zh-CN" sz="1600" dirty="0">
                    <a:solidFill>
                      <a:schemeClr val="accent2"/>
                    </a:solidFill>
                    <a:latin typeface="微软雅黑" panose="020B0503020204020204" pitchFamily="34" charset="-122"/>
                    <a:ea typeface="微软雅黑" panose="020B0503020204020204" pitchFamily="34" charset="-122"/>
                  </a:rPr>
                  <a:t>Uncertain region</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002AFBFA-BC01-F12A-123C-FB208FC2B86E}"/>
                  </a:ext>
                </a:extLst>
              </p:cNvPr>
              <p:cNvSpPr txBox="1"/>
              <p:nvPr/>
            </p:nvSpPr>
            <p:spPr>
              <a:xfrm>
                <a:off x="4120858" y="3424521"/>
                <a:ext cx="1371600" cy="338554"/>
              </a:xfrm>
              <a:prstGeom prst="rect">
                <a:avLst/>
              </a:prstGeom>
              <a:noFill/>
            </p:spPr>
            <p:txBody>
              <a:bodyPr wrap="square">
                <a:spAutoFit/>
              </a:bodyPr>
              <a:lstStyle/>
              <a:p>
                <a:r>
                  <a:rPr lang="en-US" altLang="zh-CN" sz="1600" dirty="0">
                    <a:latin typeface="微软雅黑" panose="020B0503020204020204" pitchFamily="34" charset="-122"/>
                    <a:ea typeface="微软雅黑" panose="020B0503020204020204" pitchFamily="34" charset="-122"/>
                  </a:rPr>
                  <a:t>prediction</a:t>
                </a:r>
                <a:endParaRPr lang="zh-CN" altLang="en-US" sz="1600" dirty="0">
                  <a:latin typeface="微软雅黑" panose="020B0503020204020204" pitchFamily="34" charset="-122"/>
                  <a:ea typeface="微软雅黑" panose="020B0503020204020204" pitchFamily="34" charset="-122"/>
                </a:endParaRPr>
              </a:p>
            </p:txBody>
          </p:sp>
          <p:cxnSp>
            <p:nvCxnSpPr>
              <p:cNvPr id="6" name="直接箭头连接符 5">
                <a:extLst>
                  <a:ext uri="{FF2B5EF4-FFF2-40B4-BE49-F238E27FC236}">
                    <a16:creationId xmlns:a16="http://schemas.microsoft.com/office/drawing/2014/main" id="{0B77CF30-3805-76C3-998F-FEE16977F3B8}"/>
                  </a:ext>
                </a:extLst>
              </p:cNvPr>
              <p:cNvCxnSpPr>
                <a:cxnSpLocks/>
              </p:cNvCxnSpPr>
              <p:nvPr/>
            </p:nvCxnSpPr>
            <p:spPr>
              <a:xfrm flipV="1">
                <a:off x="3496147" y="3224218"/>
                <a:ext cx="33131" cy="31035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直接箭头连接符 7">
                <a:extLst>
                  <a:ext uri="{FF2B5EF4-FFF2-40B4-BE49-F238E27FC236}">
                    <a16:creationId xmlns:a16="http://schemas.microsoft.com/office/drawing/2014/main" id="{AEF43A22-3B70-1E0D-8912-96007FFE41F6}"/>
                  </a:ext>
                </a:extLst>
              </p:cNvPr>
              <p:cNvCxnSpPr>
                <a:cxnSpLocks/>
              </p:cNvCxnSpPr>
              <p:nvPr/>
            </p:nvCxnSpPr>
            <p:spPr>
              <a:xfrm flipV="1">
                <a:off x="3489521" y="6327759"/>
                <a:ext cx="3922270"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FF667DEE-5F3D-9917-7E36-C65FF1D1ACC1}"/>
                  </a:ext>
                </a:extLst>
              </p:cNvPr>
              <p:cNvCxnSpPr>
                <a:cxnSpLocks/>
                <a:endCxn id="18" idx="1"/>
              </p:cNvCxnSpPr>
              <p:nvPr/>
            </p:nvCxnSpPr>
            <p:spPr>
              <a:xfrm>
                <a:off x="3637587" y="3947740"/>
                <a:ext cx="483271"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156CFFBC-36BF-B217-3127-313F1DF08178}"/>
                  </a:ext>
                </a:extLst>
              </p:cNvPr>
              <p:cNvCxnSpPr>
                <a:cxnSpLocks/>
              </p:cNvCxnSpPr>
              <p:nvPr/>
            </p:nvCxnSpPr>
            <p:spPr>
              <a:xfrm>
                <a:off x="3637587" y="3639114"/>
                <a:ext cx="483271"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2A521325-A507-7F3B-0DE5-8EB4F0B0BDB0}"/>
                      </a:ext>
                    </a:extLst>
                  </p:cNvPr>
                  <p:cNvSpPr txBox="1"/>
                  <p:nvPr/>
                </p:nvSpPr>
                <p:spPr>
                  <a:xfrm>
                    <a:off x="7393031" y="6143093"/>
                    <a:ext cx="377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𝑥</m:t>
                          </m:r>
                        </m:oMath>
                      </m:oMathPara>
                    </a14:m>
                    <a:endParaRPr lang="zh-CN" altLang="en-US" dirty="0"/>
                  </a:p>
                </p:txBody>
              </p:sp>
            </mc:Choice>
            <mc:Fallback xmlns="">
              <p:sp>
                <p:nvSpPr>
                  <p:cNvPr id="27" name="文本框 26">
                    <a:extLst>
                      <a:ext uri="{FF2B5EF4-FFF2-40B4-BE49-F238E27FC236}">
                        <a16:creationId xmlns:a16="http://schemas.microsoft.com/office/drawing/2014/main" id="{2A521325-A507-7F3B-0DE5-8EB4F0B0BDB0}"/>
                      </a:ext>
                    </a:extLst>
                  </p:cNvPr>
                  <p:cNvSpPr txBox="1">
                    <a:spLocks noRot="1" noChangeAspect="1" noMove="1" noResize="1" noEditPoints="1" noAdjustHandles="1" noChangeArrowheads="1" noChangeShapeType="1" noTextEdit="1"/>
                  </p:cNvSpPr>
                  <p:nvPr/>
                </p:nvSpPr>
                <p:spPr>
                  <a:xfrm>
                    <a:off x="7393031" y="6143093"/>
                    <a:ext cx="377604"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BF866B5F-7942-6708-8422-52B9534C6B71}"/>
                      </a:ext>
                    </a:extLst>
                  </p:cNvPr>
                  <p:cNvSpPr txBox="1"/>
                  <p:nvPr/>
                </p:nvSpPr>
                <p:spPr>
                  <a:xfrm>
                    <a:off x="3108519" y="3153487"/>
                    <a:ext cx="3810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xmlns="">
              <p:sp>
                <p:nvSpPr>
                  <p:cNvPr id="28" name="文本框 27">
                    <a:extLst>
                      <a:ext uri="{FF2B5EF4-FFF2-40B4-BE49-F238E27FC236}">
                        <a16:creationId xmlns:a16="http://schemas.microsoft.com/office/drawing/2014/main" id="{BF866B5F-7942-6708-8422-52B9534C6B71}"/>
                      </a:ext>
                    </a:extLst>
                  </p:cNvPr>
                  <p:cNvSpPr txBox="1">
                    <a:spLocks noRot="1" noChangeAspect="1" noMove="1" noResize="1" noEditPoints="1" noAdjustHandles="1" noChangeArrowheads="1" noChangeShapeType="1" noTextEdit="1"/>
                  </p:cNvSpPr>
                  <p:nvPr/>
                </p:nvSpPr>
                <p:spPr>
                  <a:xfrm>
                    <a:off x="3108519" y="3153487"/>
                    <a:ext cx="381002" cy="369332"/>
                  </a:xfrm>
                  <a:prstGeom prst="rect">
                    <a:avLst/>
                  </a:prstGeom>
                  <a:blipFill>
                    <a:blip r:embed="rId5"/>
                    <a:stretch>
                      <a:fillRect b="-6557"/>
                    </a:stretch>
                  </a:blipFill>
                </p:spPr>
                <p:txBody>
                  <a:bodyPr/>
                  <a:lstStyle/>
                  <a:p>
                    <a:r>
                      <a:rPr lang="zh-CN" altLang="en-US">
                        <a:noFill/>
                      </a:rPr>
                      <a:t> </a:t>
                    </a:r>
                  </a:p>
                </p:txBody>
              </p:sp>
            </mc:Fallback>
          </mc:AlternateContent>
        </p:grpSp>
        <p:cxnSp>
          <p:nvCxnSpPr>
            <p:cNvPr id="12" name="直接箭头连接符 11">
              <a:extLst>
                <a:ext uri="{FF2B5EF4-FFF2-40B4-BE49-F238E27FC236}">
                  <a16:creationId xmlns:a16="http://schemas.microsoft.com/office/drawing/2014/main" id="{4F317087-1838-0D8A-3CEE-2542AC2C9498}"/>
                </a:ext>
              </a:extLst>
            </p:cNvPr>
            <p:cNvCxnSpPr>
              <a:cxnSpLocks/>
            </p:cNvCxnSpPr>
            <p:nvPr/>
          </p:nvCxnSpPr>
          <p:spPr>
            <a:xfrm>
              <a:off x="4182075" y="3683000"/>
              <a:ext cx="11460" cy="1004533"/>
            </a:xfrm>
            <a:prstGeom prst="straightConnector1">
              <a:avLst/>
            </a:prstGeom>
            <a:ln w="19050">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CDCA2E50-2087-6C44-5601-A0B290503910}"/>
                </a:ext>
              </a:extLst>
            </p:cNvPr>
            <p:cNvSpPr txBox="1"/>
            <p:nvPr/>
          </p:nvSpPr>
          <p:spPr>
            <a:xfrm>
              <a:off x="4354501" y="4050712"/>
              <a:ext cx="2685408" cy="923330"/>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High uncertainty makes prediction unreliable</a:t>
              </a:r>
              <a:r>
                <a:rPr lang="zh-CN" altLang="en-US" dirty="0">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due</a:t>
              </a:r>
              <a:r>
                <a:rPr lang="zh-CN" altLang="en-US" dirty="0">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to</a:t>
              </a:r>
              <a:r>
                <a:rPr lang="zh-CN" altLang="en-US" dirty="0">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possible</a:t>
              </a:r>
              <a:r>
                <a:rPr lang="zh-CN" altLang="en-US" dirty="0">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large</a:t>
              </a:r>
              <a:r>
                <a:rPr lang="zh-CN" altLang="en-US" dirty="0">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deviation.</a:t>
              </a:r>
              <a:endParaRPr lang="zh-CN" altLang="en-US" dirty="0">
                <a:latin typeface="Calibri" panose="020F0502020204030204" pitchFamily="34" charset="0"/>
                <a:cs typeface="Calibri" panose="020F0502020204030204" pitchFamily="34" charset="0"/>
              </a:endParaRPr>
            </a:p>
          </p:txBody>
        </p:sp>
      </p:grpSp>
      <p:sp>
        <p:nvSpPr>
          <p:cNvPr id="30" name="文本框 29">
            <a:extLst>
              <a:ext uri="{FF2B5EF4-FFF2-40B4-BE49-F238E27FC236}">
                <a16:creationId xmlns:a16="http://schemas.microsoft.com/office/drawing/2014/main" id="{DBEF2314-1E9D-5080-7209-50EADD900910}"/>
              </a:ext>
            </a:extLst>
          </p:cNvPr>
          <p:cNvSpPr txBox="1"/>
          <p:nvPr/>
        </p:nvSpPr>
        <p:spPr>
          <a:xfrm>
            <a:off x="517718" y="1403502"/>
            <a:ext cx="11663853" cy="923330"/>
          </a:xfrm>
          <a:prstGeom prst="rect">
            <a:avLst/>
          </a:prstGeom>
          <a:noFill/>
        </p:spPr>
        <p:txBody>
          <a:bodyPr wrap="square">
            <a:spAutoFit/>
          </a:bodyPr>
          <a:lstStyle/>
          <a:p>
            <a:r>
              <a:rPr lang="en-US" altLang="zh-CN" dirty="0">
                <a:latin typeface="MicrosoftYaHeiUI"/>
              </a:rPr>
              <a:t>For</a:t>
            </a:r>
            <a:r>
              <a:rPr lang="zh-CN" altLang="en-US" dirty="0">
                <a:latin typeface="MicrosoftYaHeiUI"/>
              </a:rPr>
              <a:t> </a:t>
            </a:r>
            <a:r>
              <a:rPr lang="en-US" altLang="zh-CN" dirty="0">
                <a:latin typeface="MicrosoftYaHeiUI"/>
              </a:rPr>
              <a:t>example,</a:t>
            </a:r>
            <a:r>
              <a:rPr lang="zh-CN" altLang="en-US" dirty="0">
                <a:latin typeface="MicrosoftYaHeiUI"/>
              </a:rPr>
              <a:t> </a:t>
            </a:r>
            <a:r>
              <a:rPr lang="en-US" altLang="zh-CN" dirty="0">
                <a:latin typeface="MicrosoftYaHeiUI"/>
              </a:rPr>
              <a:t>due to poor visibility in adverse weather conditions, it may be unsafe for the autonomous vehicle to make a decision with high uncertainty. In such cases, the system could be programmed to abstain from taking action. It should pull over to the side of the road until the uncertainty decreases to an acceptable level.</a:t>
            </a:r>
            <a:endParaRPr lang="zh-CN" altLang="en-US" dirty="0">
              <a:latin typeface="MicrosoftYaHeiUI"/>
            </a:endParaRPr>
          </a:p>
        </p:txBody>
      </p:sp>
      <p:pic>
        <p:nvPicPr>
          <p:cNvPr id="33" name="图片 32">
            <a:extLst>
              <a:ext uri="{FF2B5EF4-FFF2-40B4-BE49-F238E27FC236}">
                <a16:creationId xmlns:a16="http://schemas.microsoft.com/office/drawing/2014/main" id="{0AE302BC-E2F0-8CB5-E4FF-33D4A13D9D1B}"/>
              </a:ext>
            </a:extLst>
          </p:cNvPr>
          <p:cNvPicPr>
            <a:picLocks noChangeAspect="1"/>
          </p:cNvPicPr>
          <p:nvPr/>
        </p:nvPicPr>
        <p:blipFill>
          <a:blip r:embed="rId6"/>
          <a:stretch>
            <a:fillRect/>
          </a:stretch>
        </p:blipFill>
        <p:spPr>
          <a:xfrm>
            <a:off x="7145032" y="2444949"/>
            <a:ext cx="3038539" cy="3409659"/>
          </a:xfrm>
          <a:prstGeom prst="rect">
            <a:avLst/>
          </a:prstGeom>
        </p:spPr>
      </p:pic>
      <p:sp>
        <p:nvSpPr>
          <p:cNvPr id="35" name="文本框 34">
            <a:extLst>
              <a:ext uri="{FF2B5EF4-FFF2-40B4-BE49-F238E27FC236}">
                <a16:creationId xmlns:a16="http://schemas.microsoft.com/office/drawing/2014/main" id="{F71EEE0B-0454-A3EF-5C2E-D8647DD90CB9}"/>
              </a:ext>
            </a:extLst>
          </p:cNvPr>
          <p:cNvSpPr txBox="1"/>
          <p:nvPr/>
        </p:nvSpPr>
        <p:spPr>
          <a:xfrm>
            <a:off x="6764966" y="5854608"/>
            <a:ext cx="4645025" cy="338554"/>
          </a:xfrm>
          <a:prstGeom prst="rect">
            <a:avLst/>
          </a:prstGeom>
          <a:noFill/>
        </p:spPr>
        <p:txBody>
          <a:bodyPr wrap="square">
            <a:spAutoFit/>
          </a:bodyPr>
          <a:lstStyle/>
          <a:p>
            <a:r>
              <a:rPr lang="en-US" altLang="zh-CN" sz="1600" dirty="0">
                <a:solidFill>
                  <a:srgbClr val="374151"/>
                </a:solidFill>
                <a:latin typeface="SourceHanSansCN"/>
              </a:rPr>
              <a:t>A</a:t>
            </a:r>
            <a:r>
              <a:rPr lang="en-US" altLang="zh-CN" sz="1600" b="0" i="0" dirty="0">
                <a:solidFill>
                  <a:srgbClr val="374151"/>
                </a:solidFill>
                <a:effectLst/>
                <a:latin typeface="SourceHanSansCN"/>
              </a:rPr>
              <a:t>utonomous driving under different condition</a:t>
            </a:r>
            <a:endParaRPr lang="zh-CN" altLang="en-US" sz="1600" dirty="0"/>
          </a:p>
        </p:txBody>
      </p:sp>
      <p:sp>
        <p:nvSpPr>
          <p:cNvPr id="2" name="文本框 1">
            <a:extLst>
              <a:ext uri="{FF2B5EF4-FFF2-40B4-BE49-F238E27FC236}">
                <a16:creationId xmlns:a16="http://schemas.microsoft.com/office/drawing/2014/main" id="{FE06B47F-7197-B91A-1931-9016915779DD}"/>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5" name="文本框 4">
            <a:extLst>
              <a:ext uri="{FF2B5EF4-FFF2-40B4-BE49-F238E27FC236}">
                <a16:creationId xmlns:a16="http://schemas.microsoft.com/office/drawing/2014/main" id="{7409134B-B6DF-CCFC-5FC2-B46371FF8CF1}"/>
              </a:ext>
            </a:extLst>
          </p:cNvPr>
          <p:cNvSpPr txBox="1"/>
          <p:nvPr/>
        </p:nvSpPr>
        <p:spPr>
          <a:xfrm>
            <a:off x="90255" y="6389772"/>
            <a:ext cx="11859766" cy="461665"/>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Lee, </a:t>
            </a:r>
            <a:r>
              <a:rPr lang="en-US" altLang="zh-CN" sz="1200" dirty="0" err="1">
                <a:solidFill>
                  <a:srgbClr val="222222"/>
                </a:solidFill>
                <a:latin typeface="MicrosoftYaHeiUI"/>
                <a:ea typeface="Microsoft YaHei UI" panose="020B0503020204020204" pitchFamily="34" charset="-122"/>
              </a:rPr>
              <a:t>Unghui</a:t>
            </a:r>
            <a:r>
              <a:rPr lang="en-US" altLang="zh-CN" sz="1200" dirty="0">
                <a:solidFill>
                  <a:srgbClr val="222222"/>
                </a:solidFill>
                <a:latin typeface="MicrosoftYaHeiUI"/>
                <a:ea typeface="Microsoft YaHei UI" panose="020B0503020204020204" pitchFamily="34" charset="-122"/>
              </a:rPr>
              <a:t>, et al. "</a:t>
            </a:r>
            <a:r>
              <a:rPr lang="en-US" altLang="zh-CN" sz="1200" dirty="0" err="1">
                <a:solidFill>
                  <a:srgbClr val="222222"/>
                </a:solidFill>
                <a:latin typeface="MicrosoftYaHeiUI"/>
                <a:ea typeface="Microsoft YaHei UI" panose="020B0503020204020204" pitchFamily="34" charset="-122"/>
              </a:rPr>
              <a:t>EureCar</a:t>
            </a:r>
            <a:r>
              <a:rPr lang="en-US" altLang="zh-CN" sz="1200" dirty="0">
                <a:solidFill>
                  <a:srgbClr val="222222"/>
                </a:solidFill>
                <a:latin typeface="MicrosoftYaHeiUI"/>
                <a:ea typeface="Microsoft YaHei UI" panose="020B0503020204020204" pitchFamily="34" charset="-122"/>
              </a:rPr>
              <a:t> turbo: A self-driving car that can handle adverse weather conditions." 2016 IEEE/RSJ International Conference on Intelligent Robots and Systems (IROS). IEEE, 2016</a:t>
            </a:r>
            <a:endParaRPr lang="zh-CN" altLang="en-US" sz="1200" dirty="0">
              <a:solidFill>
                <a:srgbClr val="222222"/>
              </a:solidFill>
              <a:latin typeface="MicrosoftYaHeiUI"/>
              <a:ea typeface="Microsoft YaHei UI" panose="020B0503020204020204" pitchFamily="34" charset="-122"/>
            </a:endParaRPr>
          </a:p>
        </p:txBody>
      </p:sp>
    </p:spTree>
    <p:custDataLst>
      <p:tags r:id="rId1"/>
    </p:custDataLst>
    <p:extLst>
      <p:ext uri="{BB962C8B-B14F-4D97-AF65-F5344CB8AC3E}">
        <p14:creationId xmlns:p14="http://schemas.microsoft.com/office/powerpoint/2010/main" val="345161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grpSp>
        <p:nvGrpSpPr>
          <p:cNvPr id="25" name="组合 24">
            <a:extLst>
              <a:ext uri="{FF2B5EF4-FFF2-40B4-BE49-F238E27FC236}">
                <a16:creationId xmlns:a16="http://schemas.microsoft.com/office/drawing/2014/main" id="{041663E4-80EB-5C16-B9B1-5D96ADD3A61D}"/>
              </a:ext>
            </a:extLst>
          </p:cNvPr>
          <p:cNvGrpSpPr/>
          <p:nvPr/>
        </p:nvGrpSpPr>
        <p:grpSpPr>
          <a:xfrm>
            <a:off x="5845310" y="3893289"/>
            <a:ext cx="2924829" cy="2190798"/>
            <a:chOff x="5524227" y="3998788"/>
            <a:chExt cx="2796501" cy="2094676"/>
          </a:xfrm>
        </p:grpSpPr>
        <p:pic>
          <p:nvPicPr>
            <p:cNvPr id="1028" name="Picture 4" descr="Computer Icon Images – Browse 89,353,121 Stock Photos, Vectors, and Video |  Adobe Stock">
              <a:extLst>
                <a:ext uri="{FF2B5EF4-FFF2-40B4-BE49-F238E27FC236}">
                  <a16:creationId xmlns:a16="http://schemas.microsoft.com/office/drawing/2014/main" id="{9804EDE9-B48A-E507-F014-B6C786BDD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227" y="3998788"/>
              <a:ext cx="2796501" cy="20946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ysics of Coin Tossing and Uncertainty | Cheenta Probability Series -  Cheenta Academy">
              <a:extLst>
                <a:ext uri="{FF2B5EF4-FFF2-40B4-BE49-F238E27FC236}">
                  <a16:creationId xmlns:a16="http://schemas.microsoft.com/office/drawing/2014/main" id="{6758ED1E-DB42-77C3-A55A-57A866801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320615"/>
              <a:ext cx="1584960" cy="9083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a:extLst>
              <a:ext uri="{FF2B5EF4-FFF2-40B4-BE49-F238E27FC236}">
                <a16:creationId xmlns:a16="http://schemas.microsoft.com/office/drawing/2014/main" id="{3E9D8FB3-878F-935B-3261-86BDDA4F5D9F}"/>
              </a:ext>
            </a:extLst>
          </p:cNvPr>
          <p:cNvGrpSpPr/>
          <p:nvPr/>
        </p:nvGrpSpPr>
        <p:grpSpPr>
          <a:xfrm>
            <a:off x="2295689" y="2805731"/>
            <a:ext cx="3970615" cy="3105628"/>
            <a:chOff x="2336412" y="3356581"/>
            <a:chExt cx="3970615" cy="3105628"/>
          </a:xfrm>
        </p:grpSpPr>
        <p:pic>
          <p:nvPicPr>
            <p:cNvPr id="10" name="图片 9">
              <a:extLst>
                <a:ext uri="{FF2B5EF4-FFF2-40B4-BE49-F238E27FC236}">
                  <a16:creationId xmlns:a16="http://schemas.microsoft.com/office/drawing/2014/main" id="{88B0EACB-2BC3-6DF1-CF97-9020FA5A9953}"/>
                </a:ext>
              </a:extLst>
            </p:cNvPr>
            <p:cNvPicPr>
              <a:picLocks noChangeAspect="1"/>
            </p:cNvPicPr>
            <p:nvPr/>
          </p:nvPicPr>
          <p:blipFill>
            <a:blip r:embed="rId6"/>
            <a:stretch>
              <a:fillRect/>
            </a:stretch>
          </p:blipFill>
          <p:spPr>
            <a:xfrm>
              <a:off x="4385293" y="3356581"/>
              <a:ext cx="1921734" cy="1382026"/>
            </a:xfrm>
            <a:prstGeom prst="rect">
              <a:avLst/>
            </a:prstGeom>
          </p:spPr>
        </p:pic>
        <p:grpSp>
          <p:nvGrpSpPr>
            <p:cNvPr id="12" name="组合 11">
              <a:extLst>
                <a:ext uri="{FF2B5EF4-FFF2-40B4-BE49-F238E27FC236}">
                  <a16:creationId xmlns:a16="http://schemas.microsoft.com/office/drawing/2014/main" id="{0A4FFCDD-1029-DF7F-638B-7D483531C03D}"/>
                </a:ext>
              </a:extLst>
            </p:cNvPr>
            <p:cNvGrpSpPr/>
            <p:nvPr/>
          </p:nvGrpSpPr>
          <p:grpSpPr>
            <a:xfrm>
              <a:off x="2336412" y="4355024"/>
              <a:ext cx="2615977" cy="2107185"/>
              <a:chOff x="2336412" y="4355024"/>
              <a:chExt cx="2615977" cy="2107185"/>
            </a:xfrm>
          </p:grpSpPr>
          <p:pic>
            <p:nvPicPr>
              <p:cNvPr id="3" name="图片 2">
                <a:extLst>
                  <a:ext uri="{FF2B5EF4-FFF2-40B4-BE49-F238E27FC236}">
                    <a16:creationId xmlns:a16="http://schemas.microsoft.com/office/drawing/2014/main" id="{0A8F4AE9-B3A4-CDBA-E951-80BEE0C84D52}"/>
                  </a:ext>
                </a:extLst>
              </p:cNvPr>
              <p:cNvPicPr>
                <a:picLocks noChangeAspect="1"/>
              </p:cNvPicPr>
              <p:nvPr/>
            </p:nvPicPr>
            <p:blipFill>
              <a:blip r:embed="rId7"/>
              <a:srcRect t="46360" r="31087"/>
              <a:stretch/>
            </p:blipFill>
            <p:spPr>
              <a:xfrm>
                <a:off x="2336412" y="4537129"/>
                <a:ext cx="2615977" cy="1925080"/>
              </a:xfrm>
              <a:prstGeom prst="rect">
                <a:avLst/>
              </a:prstGeom>
            </p:spPr>
          </p:pic>
          <p:sp>
            <p:nvSpPr>
              <p:cNvPr id="11" name="矩形 10">
                <a:extLst>
                  <a:ext uri="{FF2B5EF4-FFF2-40B4-BE49-F238E27FC236}">
                    <a16:creationId xmlns:a16="http://schemas.microsoft.com/office/drawing/2014/main" id="{234B4D8C-22A9-054C-2F88-FBF411069016}"/>
                  </a:ext>
                </a:extLst>
              </p:cNvPr>
              <p:cNvSpPr/>
              <p:nvPr/>
            </p:nvSpPr>
            <p:spPr>
              <a:xfrm>
                <a:off x="2840064" y="4355024"/>
                <a:ext cx="519194" cy="383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a:extLst>
                <a:ext uri="{FF2B5EF4-FFF2-40B4-BE49-F238E27FC236}">
                  <a16:creationId xmlns:a16="http://schemas.microsoft.com/office/drawing/2014/main" id="{F8E5AD97-55DC-BC54-D37D-CA8D21AD95B5}"/>
                </a:ext>
              </a:extLst>
            </p:cNvPr>
            <p:cNvSpPr/>
            <p:nvPr/>
          </p:nvSpPr>
          <p:spPr>
            <a:xfrm>
              <a:off x="4648004" y="4483911"/>
              <a:ext cx="152020" cy="15202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1848695E-5C4B-A5CC-84E9-A3E7703E3857}"/>
                </a:ext>
              </a:extLst>
            </p:cNvPr>
            <p:cNvSpPr/>
            <p:nvPr/>
          </p:nvSpPr>
          <p:spPr>
            <a:xfrm>
              <a:off x="4519555" y="4635931"/>
              <a:ext cx="127538" cy="12753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对话气泡: 圆角矩形 17">
            <a:extLst>
              <a:ext uri="{FF2B5EF4-FFF2-40B4-BE49-F238E27FC236}">
                <a16:creationId xmlns:a16="http://schemas.microsoft.com/office/drawing/2014/main" id="{70CCC637-FA69-82C9-D7EB-384C8F4C0B27}"/>
              </a:ext>
            </a:extLst>
          </p:cNvPr>
          <p:cNvSpPr/>
          <p:nvPr/>
        </p:nvSpPr>
        <p:spPr>
          <a:xfrm>
            <a:off x="645033" y="2620953"/>
            <a:ext cx="3337603" cy="1034113"/>
          </a:xfrm>
          <a:prstGeom prst="wedgeRoundRectCallout">
            <a:avLst>
              <a:gd name="adj1" fmla="val 24042"/>
              <a:gd name="adj2" fmla="val 74668"/>
              <a:gd name="adj3" fmla="val 16667"/>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dirty="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F</a:t>
            </a:r>
            <a:r>
              <a:rPr lang="zh-CN" altLang="en-US" dirty="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lipping a coin </a:t>
            </a:r>
            <a:r>
              <a:rPr lang="en-US" altLang="zh-CN" dirty="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is</a:t>
            </a:r>
            <a:r>
              <a:rPr lang="zh-CN" altLang="en-US" dirty="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 a purely random event</a:t>
            </a:r>
            <a:r>
              <a:rPr lang="en-US" altLang="zh-CN" dirty="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dirty="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对话气泡: 圆角矩形 20">
            <a:extLst>
              <a:ext uri="{FF2B5EF4-FFF2-40B4-BE49-F238E27FC236}">
                <a16:creationId xmlns:a16="http://schemas.microsoft.com/office/drawing/2014/main" id="{242E8F00-F2F2-F68E-1F9E-58D4C8B8B399}"/>
              </a:ext>
            </a:extLst>
          </p:cNvPr>
          <p:cNvSpPr/>
          <p:nvPr/>
        </p:nvSpPr>
        <p:spPr>
          <a:xfrm>
            <a:off x="8519303" y="2369364"/>
            <a:ext cx="3472148" cy="2736820"/>
          </a:xfrm>
          <a:prstGeom prst="wedgeRoundRectCallout">
            <a:avLst>
              <a:gd name="adj1" fmla="val -57914"/>
              <a:gd name="adj2" fmla="val 25940"/>
              <a:gd name="adj3" fmla="val 16667"/>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dirty="0">
                <a:solidFill>
                  <a:sysClr val="windowText" lastClr="000000"/>
                </a:solidFill>
                <a:latin typeface="微软雅黑" panose="020B0503020204020204" pitchFamily="34" charset="-122"/>
                <a:ea typeface="微软雅黑" panose="020B0503020204020204" pitchFamily="34" charset="-122"/>
              </a:rPr>
              <a:t>If I know </a:t>
            </a:r>
            <a:r>
              <a:rPr lang="zh-CN" altLang="en-US" dirty="0">
                <a:solidFill>
                  <a:sysClr val="windowText" lastClr="000000"/>
                </a:solidFill>
                <a:latin typeface="微软雅黑" panose="020B0503020204020204" pitchFamily="34" charset="-122"/>
                <a:ea typeface="微软雅黑" panose="020B0503020204020204" pitchFamily="34" charset="-122"/>
              </a:rPr>
              <a:t>flipping force, the coin mass, volume,initial position, </a:t>
            </a:r>
            <a:r>
              <a:rPr lang="en-US" altLang="zh-CN" dirty="0">
                <a:solidFill>
                  <a:sysClr val="windowText" lastClr="000000"/>
                </a:solidFill>
                <a:latin typeface="微软雅黑" panose="020B0503020204020204" pitchFamily="34" charset="-122"/>
                <a:ea typeface="微软雅黑" panose="020B0503020204020204" pitchFamily="34" charset="-122"/>
              </a:rPr>
              <a:t>and</a:t>
            </a:r>
            <a:r>
              <a:rPr lang="zh-CN" altLang="en-US" dirty="0">
                <a:solidFill>
                  <a:sysClr val="windowText" lastClr="000000"/>
                </a:solidFill>
                <a:latin typeface="微软雅黑" panose="020B0503020204020204" pitchFamily="34" charset="-122"/>
                <a:ea typeface="微软雅黑" panose="020B0503020204020204" pitchFamily="34" charset="-122"/>
              </a:rPr>
              <a:t> </a:t>
            </a:r>
            <a:r>
              <a:rPr lang="en-US" altLang="zh-CN" dirty="0">
                <a:solidFill>
                  <a:sysClr val="windowText" lastClr="000000"/>
                </a:solidFill>
                <a:latin typeface="微软雅黑" panose="020B0503020204020204" pitchFamily="34" charset="-122"/>
                <a:ea typeface="微软雅黑" panose="020B0503020204020204" pitchFamily="34" charset="-122"/>
              </a:rPr>
              <a:t>all</a:t>
            </a:r>
            <a:r>
              <a:rPr lang="zh-CN" altLang="en-US" dirty="0">
                <a:solidFill>
                  <a:sysClr val="windowText" lastClr="000000"/>
                </a:solidFill>
                <a:latin typeface="微软雅黑" panose="020B0503020204020204" pitchFamily="34" charset="-122"/>
                <a:ea typeface="微软雅黑" panose="020B0503020204020204" pitchFamily="34" charset="-122"/>
              </a:rPr>
              <a:t> </a:t>
            </a:r>
            <a:r>
              <a:rPr lang="en-US" altLang="zh-CN" dirty="0">
                <a:solidFill>
                  <a:sysClr val="windowText" lastClr="000000"/>
                </a:solidFill>
                <a:latin typeface="微软雅黑" panose="020B0503020204020204" pitchFamily="34" charset="-122"/>
                <a:ea typeface="微软雅黑" panose="020B0503020204020204" pitchFamily="34" charset="-122"/>
              </a:rPr>
              <a:t>the</a:t>
            </a:r>
            <a:r>
              <a:rPr lang="zh-CN" altLang="en-US" dirty="0">
                <a:solidFill>
                  <a:sysClr val="windowText" lastClr="000000"/>
                </a:solidFill>
                <a:latin typeface="微软雅黑" panose="020B0503020204020204" pitchFamily="34" charset="-122"/>
                <a:ea typeface="微软雅黑" panose="020B0503020204020204" pitchFamily="34" charset="-122"/>
              </a:rPr>
              <a:t> </a:t>
            </a:r>
            <a:r>
              <a:rPr lang="en-US" altLang="zh-CN" dirty="0">
                <a:solidFill>
                  <a:sysClr val="windowText" lastClr="000000"/>
                </a:solidFill>
                <a:latin typeface="微软雅黑" panose="020B0503020204020204" pitchFamily="34" charset="-122"/>
                <a:ea typeface="微软雅黑" panose="020B0503020204020204" pitchFamily="34" charset="-122"/>
              </a:rPr>
              <a:t>necessary</a:t>
            </a:r>
            <a:r>
              <a:rPr lang="zh-CN" altLang="en-US" dirty="0">
                <a:solidFill>
                  <a:sysClr val="windowText" lastClr="000000"/>
                </a:solidFill>
                <a:latin typeface="微软雅黑" panose="020B0503020204020204" pitchFamily="34" charset="-122"/>
                <a:ea typeface="微软雅黑" panose="020B0503020204020204" pitchFamily="34" charset="-122"/>
              </a:rPr>
              <a:t> </a:t>
            </a:r>
            <a:r>
              <a:rPr lang="en-US" altLang="zh-CN" dirty="0">
                <a:solidFill>
                  <a:sysClr val="windowText" lastClr="000000"/>
                </a:solidFill>
                <a:latin typeface="微软雅黑" panose="020B0503020204020204" pitchFamily="34" charset="-122"/>
                <a:ea typeface="微软雅黑" panose="020B0503020204020204" pitchFamily="34" charset="-122"/>
              </a:rPr>
              <a:t>physical</a:t>
            </a:r>
            <a:r>
              <a:rPr lang="zh-CN" altLang="en-US" dirty="0">
                <a:solidFill>
                  <a:sysClr val="windowText" lastClr="000000"/>
                </a:solidFill>
                <a:latin typeface="微软雅黑" panose="020B0503020204020204" pitchFamily="34" charset="-122"/>
                <a:ea typeface="微软雅黑" panose="020B0503020204020204" pitchFamily="34" charset="-122"/>
              </a:rPr>
              <a:t> </a:t>
            </a:r>
            <a:r>
              <a:rPr lang="en-US" altLang="zh-CN" dirty="0">
                <a:solidFill>
                  <a:sysClr val="windowText" lastClr="000000"/>
                </a:solidFill>
                <a:latin typeface="微软雅黑" panose="020B0503020204020204" pitchFamily="34" charset="-122"/>
                <a:ea typeface="微软雅黑" panose="020B0503020204020204" pitchFamily="34" charset="-122"/>
              </a:rPr>
              <a:t>information.</a:t>
            </a:r>
            <a:r>
              <a:rPr lang="zh-CN" altLang="en-US" dirty="0">
                <a:solidFill>
                  <a:sysClr val="windowText" lastClr="000000"/>
                </a:solidFill>
                <a:latin typeface="微软雅黑" panose="020B0503020204020204" pitchFamily="34" charset="-122"/>
                <a:ea typeface="微软雅黑" panose="020B0503020204020204" pitchFamily="34" charset="-122"/>
              </a:rPr>
              <a:t> </a:t>
            </a:r>
            <a:r>
              <a:rPr lang="en-US" altLang="zh-CN" dirty="0">
                <a:solidFill>
                  <a:sysClr val="windowText" lastClr="000000"/>
                </a:solidFill>
                <a:latin typeface="微软雅黑" panose="020B0503020204020204" pitchFamily="34" charset="-122"/>
                <a:ea typeface="微软雅黑" panose="020B0503020204020204" pitchFamily="34" charset="-122"/>
              </a:rPr>
              <a:t>I</a:t>
            </a:r>
            <a:r>
              <a:rPr lang="zh-CN" altLang="en-US" dirty="0">
                <a:solidFill>
                  <a:sysClr val="windowText" lastClr="000000"/>
                </a:solidFill>
                <a:latin typeface="微软雅黑" panose="020B0503020204020204" pitchFamily="34" charset="-122"/>
                <a:ea typeface="微软雅黑" panose="020B0503020204020204" pitchFamily="34" charset="-122"/>
              </a:rPr>
              <a:t> can simulate the process and predict whether it would be head or tail</a:t>
            </a:r>
            <a:r>
              <a:rPr lang="en-US" altLang="zh-CN" dirty="0">
                <a:solidFill>
                  <a:sysClr val="windowText" lastClr="000000"/>
                </a:solidFill>
                <a:latin typeface="微软雅黑" panose="020B0503020204020204" pitchFamily="34" charset="-122"/>
                <a:ea typeface="微软雅黑" panose="020B0503020204020204" pitchFamily="34" charset="-122"/>
              </a:rPr>
              <a:t>. </a:t>
            </a:r>
            <a:endParaRPr lang="zh-CN" altLang="en-US" dirty="0">
              <a:solidFill>
                <a:sysClr val="windowText" lastClr="000000"/>
              </a:solidFill>
              <a:latin typeface="微软雅黑" panose="020B0503020204020204" pitchFamily="34" charset="-122"/>
              <a:ea typeface="微软雅黑" panose="020B0503020204020204" pitchFamily="34" charset="-122"/>
            </a:endParaRPr>
          </a:p>
        </p:txBody>
      </p:sp>
      <p:sp>
        <p:nvSpPr>
          <p:cNvPr id="22" name="AutoShape 2">
            <a:extLst>
              <a:ext uri="{FF2B5EF4-FFF2-40B4-BE49-F238E27FC236}">
                <a16:creationId xmlns:a16="http://schemas.microsoft.com/office/drawing/2014/main" id="{7115A746-6AEA-4BB6-B849-CFF60DEF79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7">
            <a:extLst>
              <a:ext uri="{FF2B5EF4-FFF2-40B4-BE49-F238E27FC236}">
                <a16:creationId xmlns:a16="http://schemas.microsoft.com/office/drawing/2014/main" id="{D01CF06E-06AB-376B-0B98-D27108FF289D}"/>
              </a:ext>
            </a:extLst>
          </p:cNvPr>
          <p:cNvSpPr txBox="1"/>
          <p:nvPr/>
        </p:nvSpPr>
        <p:spPr>
          <a:xfrm>
            <a:off x="2530684" y="6152640"/>
            <a:ext cx="2774753" cy="369332"/>
          </a:xfrm>
          <a:prstGeom prst="rect">
            <a:avLst/>
          </a:prstGeom>
          <a:noFill/>
        </p:spPr>
        <p:txBody>
          <a:bodyPr wrap="square">
            <a:spAutoFit/>
          </a:bodyPr>
          <a:lstStyle/>
          <a:p>
            <a:pPr algn="ctr"/>
            <a:r>
              <a:rPr lang="en-US" altLang="zh-CN" dirty="0">
                <a:latin typeface="MicrosoftYaHeiUI"/>
              </a:rPr>
              <a:t>Aleatoric Uncertainty</a:t>
            </a:r>
            <a:endParaRPr lang="zh-CN" altLang="en-US" dirty="0">
              <a:latin typeface="MicrosoftYaHeiUI"/>
            </a:endParaRPr>
          </a:p>
        </p:txBody>
      </p:sp>
      <p:sp>
        <p:nvSpPr>
          <p:cNvPr id="16" name="文本框 15">
            <a:extLst>
              <a:ext uri="{FF2B5EF4-FFF2-40B4-BE49-F238E27FC236}">
                <a16:creationId xmlns:a16="http://schemas.microsoft.com/office/drawing/2014/main" id="{57E15564-4A6B-D367-32B7-CB62DE15D67E}"/>
              </a:ext>
            </a:extLst>
          </p:cNvPr>
          <p:cNvSpPr txBox="1"/>
          <p:nvPr/>
        </p:nvSpPr>
        <p:spPr>
          <a:xfrm>
            <a:off x="6239081" y="6054005"/>
            <a:ext cx="2774753" cy="369332"/>
          </a:xfrm>
          <a:prstGeom prst="rect">
            <a:avLst/>
          </a:prstGeom>
          <a:noFill/>
        </p:spPr>
        <p:txBody>
          <a:bodyPr wrap="square">
            <a:spAutoFit/>
          </a:bodyPr>
          <a:lstStyle/>
          <a:p>
            <a:r>
              <a:rPr lang="en-US" altLang="zh-CN" dirty="0">
                <a:latin typeface="MicrosoftYaHeiUI"/>
              </a:rPr>
              <a:t>Epistemic Uncertainty</a:t>
            </a:r>
            <a:endParaRPr lang="zh-CN" altLang="en-US" dirty="0">
              <a:latin typeface="MicrosoftYaHeiUI"/>
            </a:endParaRPr>
          </a:p>
        </p:txBody>
      </p:sp>
      <p:sp>
        <p:nvSpPr>
          <p:cNvPr id="17" name="文本框 16">
            <a:extLst>
              <a:ext uri="{FF2B5EF4-FFF2-40B4-BE49-F238E27FC236}">
                <a16:creationId xmlns:a16="http://schemas.microsoft.com/office/drawing/2014/main" id="{4493117F-5AF4-2D7A-C77D-FD203124B8F7}"/>
              </a:ext>
            </a:extLst>
          </p:cNvPr>
          <p:cNvSpPr txBox="1"/>
          <p:nvPr/>
        </p:nvSpPr>
        <p:spPr>
          <a:xfrm>
            <a:off x="344557" y="1040296"/>
            <a:ext cx="6297558" cy="430887"/>
          </a:xfrm>
          <a:prstGeom prst="rect">
            <a:avLst/>
          </a:prstGeom>
          <a:noFill/>
        </p:spPr>
        <p:txBody>
          <a:bodyPr wrap="none" rtlCol="0">
            <a:spAutoFit/>
          </a:bodyPr>
          <a:lstStyle/>
          <a:p>
            <a:r>
              <a:rPr lang="en-US" altLang="zh-CN" sz="2200" dirty="0">
                <a:solidFill>
                  <a:srgbClr val="374151"/>
                </a:solidFill>
                <a:latin typeface="MicrosoftYaHeiUI"/>
                <a:ea typeface="Microsoft YaHei UI" panose="020B0503020204020204" pitchFamily="34" charset="-122"/>
                <a:cs typeface="Times New Roman" panose="02020603050405020304" pitchFamily="18" charset="0"/>
              </a:rPr>
              <a:t>Two Sources of Uncertainty: Aleatoric and Epistemic</a:t>
            </a:r>
          </a:p>
        </p:txBody>
      </p:sp>
      <p:sp>
        <p:nvSpPr>
          <p:cNvPr id="19" name="文本框 18">
            <a:extLst>
              <a:ext uri="{FF2B5EF4-FFF2-40B4-BE49-F238E27FC236}">
                <a16:creationId xmlns:a16="http://schemas.microsoft.com/office/drawing/2014/main" id="{1AD91C99-A343-B62E-C7A8-29BD0A8EA48E}"/>
              </a:ext>
            </a:extLst>
          </p:cNvPr>
          <p:cNvSpPr txBox="1"/>
          <p:nvPr/>
        </p:nvSpPr>
        <p:spPr>
          <a:xfrm>
            <a:off x="344558" y="1675158"/>
            <a:ext cx="11441744" cy="646331"/>
          </a:xfrm>
          <a:prstGeom prst="rect">
            <a:avLst/>
          </a:prstGeom>
          <a:noFill/>
        </p:spPr>
        <p:txBody>
          <a:bodyPr wrap="square" rtlCol="0">
            <a:spAutoFit/>
          </a:bodyPr>
          <a:lstStyle/>
          <a:p>
            <a:r>
              <a:rPr lang="en-US" altLang="zh-CN" dirty="0">
                <a:latin typeface="MicrosoftYaHeiUI"/>
              </a:rPr>
              <a:t>Aleatoric uncertainty arises from inherent data noise, whereas epistemic uncertainty stems from limited knowledge and is reducible with more data. However, </a:t>
            </a:r>
            <a:r>
              <a:rPr lang="en-US" altLang="zh-CN" b="1" dirty="0">
                <a:latin typeface="MicrosoftYaHeiUI"/>
              </a:rPr>
              <a:t>the two kinds can switch under different contexts.</a:t>
            </a:r>
            <a:endParaRPr lang="zh-CN" altLang="en-US" b="1" dirty="0">
              <a:latin typeface="MicrosoftYaHeiUI"/>
            </a:endParaRPr>
          </a:p>
        </p:txBody>
      </p:sp>
      <p:sp>
        <p:nvSpPr>
          <p:cNvPr id="2" name="文本框 1">
            <a:extLst>
              <a:ext uri="{FF2B5EF4-FFF2-40B4-BE49-F238E27FC236}">
                <a16:creationId xmlns:a16="http://schemas.microsoft.com/office/drawing/2014/main" id="{F8062A17-A96D-885C-634A-3054E52DC1DB}"/>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5" name="文本框 4">
            <a:extLst>
              <a:ext uri="{FF2B5EF4-FFF2-40B4-BE49-F238E27FC236}">
                <a16:creationId xmlns:a16="http://schemas.microsoft.com/office/drawing/2014/main" id="{4BB28903-A11B-B28F-52B8-CB6E0C540293}"/>
              </a:ext>
            </a:extLst>
          </p:cNvPr>
          <p:cNvSpPr txBox="1"/>
          <p:nvPr/>
        </p:nvSpPr>
        <p:spPr>
          <a:xfrm>
            <a:off x="337591" y="6596390"/>
            <a:ext cx="11802980" cy="276999"/>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Physics of coin tossing and uncertainty: </a:t>
            </a:r>
            <a:r>
              <a:rPr lang="en-US" altLang="zh-CN" sz="1200" dirty="0" err="1">
                <a:solidFill>
                  <a:srgbClr val="222222"/>
                </a:solidFill>
                <a:latin typeface="MicrosoftYaHeiUI"/>
                <a:ea typeface="Microsoft YaHei UI" panose="020B0503020204020204" pitchFamily="34" charset="-122"/>
              </a:rPr>
              <a:t>Cheenta</a:t>
            </a:r>
            <a:r>
              <a:rPr lang="en-US" altLang="zh-CN" sz="1200" dirty="0">
                <a:solidFill>
                  <a:srgbClr val="222222"/>
                </a:solidFill>
                <a:latin typeface="MicrosoftYaHeiUI"/>
                <a:ea typeface="Microsoft YaHei UI" panose="020B0503020204020204" pitchFamily="34" charset="-122"/>
              </a:rPr>
              <a:t> probability series. </a:t>
            </a:r>
            <a:r>
              <a:rPr lang="en-US" altLang="zh-CN" sz="1200" dirty="0" err="1">
                <a:solidFill>
                  <a:srgbClr val="222222"/>
                </a:solidFill>
                <a:latin typeface="MicrosoftYaHeiUI"/>
                <a:ea typeface="Microsoft YaHei UI" panose="020B0503020204020204" pitchFamily="34" charset="-122"/>
              </a:rPr>
              <a:t>cheenta</a:t>
            </a:r>
            <a:r>
              <a:rPr lang="en-US" altLang="zh-CN" sz="1200" dirty="0">
                <a:solidFill>
                  <a:srgbClr val="222222"/>
                </a:solidFill>
                <a:latin typeface="MicrosoftYaHeiUI"/>
                <a:ea typeface="Microsoft YaHei UI" panose="020B0503020204020204" pitchFamily="34" charset="-122"/>
              </a:rPr>
              <a:t> academy. (n.d.). </a:t>
            </a:r>
          </a:p>
        </p:txBody>
      </p:sp>
    </p:spTree>
    <p:custDataLst>
      <p:tags r:id="rId1"/>
    </p:custDataLst>
    <p:extLst>
      <p:ext uri="{BB962C8B-B14F-4D97-AF65-F5344CB8AC3E}">
        <p14:creationId xmlns:p14="http://schemas.microsoft.com/office/powerpoint/2010/main" val="15691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8"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21377E46-05F9-8F89-50CA-0D941DFAE9BA}"/>
              </a:ext>
            </a:extLst>
          </p:cNvPr>
          <p:cNvSpPr txBox="1"/>
          <p:nvPr/>
        </p:nvSpPr>
        <p:spPr>
          <a:xfrm>
            <a:off x="747267" y="931622"/>
            <a:ext cx="10591843" cy="1154162"/>
          </a:xfrm>
          <a:prstGeom prst="rect">
            <a:avLst/>
          </a:prstGeom>
          <a:noFill/>
        </p:spPr>
        <p:txBody>
          <a:bodyPr wrap="square">
            <a:spAutoFit/>
          </a:bodyPr>
          <a:lstStyle/>
          <a:p>
            <a:pPr algn="l">
              <a:lnSpc>
                <a:spcPct val="150000"/>
              </a:lnSpc>
            </a:pPr>
            <a:r>
              <a:rPr lang="en-US" altLang="zh-CN" sz="2200" dirty="0">
                <a:solidFill>
                  <a:srgbClr val="374151"/>
                </a:solidFill>
                <a:latin typeface="MicrosoftYaHeiUI"/>
                <a:ea typeface="Microsoft YaHei UI" panose="020B0503020204020204" pitchFamily="34" charset="-122"/>
                <a:cs typeface="Times New Roman" panose="02020603050405020304" pitchFamily="18" charset="0"/>
              </a:rPr>
              <a:t>Aleatoric uncertainty </a:t>
            </a:r>
          </a:p>
          <a:p>
            <a:pPr algn="l"/>
            <a:r>
              <a:rPr lang="en-US" altLang="zh-CN" dirty="0">
                <a:latin typeface="MicrosoftYaHeiUI"/>
              </a:rPr>
              <a:t>Aleatoric uncertainty is the randomness inherent to the data generation process and is irreducible with increasing amount of data (i.e. more samples).</a:t>
            </a:r>
          </a:p>
        </p:txBody>
      </p:sp>
      <p:grpSp>
        <p:nvGrpSpPr>
          <p:cNvPr id="3" name="组合 2">
            <a:extLst>
              <a:ext uri="{FF2B5EF4-FFF2-40B4-BE49-F238E27FC236}">
                <a16:creationId xmlns:a16="http://schemas.microsoft.com/office/drawing/2014/main" id="{9696AC87-EC01-386C-1C1A-753F88CE423C}"/>
              </a:ext>
            </a:extLst>
          </p:cNvPr>
          <p:cNvGrpSpPr/>
          <p:nvPr/>
        </p:nvGrpSpPr>
        <p:grpSpPr>
          <a:xfrm>
            <a:off x="1172309" y="2584549"/>
            <a:ext cx="3775293" cy="3293443"/>
            <a:chOff x="636212" y="292963"/>
            <a:chExt cx="3378328" cy="2924424"/>
          </a:xfrm>
        </p:grpSpPr>
        <p:cxnSp>
          <p:nvCxnSpPr>
            <p:cNvPr id="6" name="直接箭头连接符 5">
              <a:extLst>
                <a:ext uri="{FF2B5EF4-FFF2-40B4-BE49-F238E27FC236}">
                  <a16:creationId xmlns:a16="http://schemas.microsoft.com/office/drawing/2014/main" id="{3C79419F-87C0-12EE-97E3-522E9AC68393}"/>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 name="直接箭头连接符 7">
              <a:extLst>
                <a:ext uri="{FF2B5EF4-FFF2-40B4-BE49-F238E27FC236}">
                  <a16:creationId xmlns:a16="http://schemas.microsoft.com/office/drawing/2014/main" id="{3C0227A3-0C0C-D94B-E3B4-48908675E751}"/>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A3ED703-C08E-B705-87B2-82B8DB0F031E}"/>
                  </a:ext>
                </a:extLst>
              </p:cNvPr>
              <p:cNvSpPr txBox="1"/>
              <p:nvPr/>
            </p:nvSpPr>
            <p:spPr>
              <a:xfrm>
                <a:off x="843465" y="2579258"/>
                <a:ext cx="346155"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10" name="文本框 9">
                <a:extLst>
                  <a:ext uri="{FF2B5EF4-FFF2-40B4-BE49-F238E27FC236}">
                    <a16:creationId xmlns:a16="http://schemas.microsoft.com/office/drawing/2014/main" id="{2A3ED703-C08E-B705-87B2-82B8DB0F031E}"/>
                  </a:ext>
                </a:extLst>
              </p:cNvPr>
              <p:cNvSpPr txBox="1">
                <a:spLocks noRot="1" noChangeAspect="1" noMove="1" noResize="1" noEditPoints="1" noAdjustHandles="1" noChangeArrowheads="1" noChangeShapeType="1" noTextEdit="1"/>
              </p:cNvSpPr>
              <p:nvPr/>
            </p:nvSpPr>
            <p:spPr>
              <a:xfrm>
                <a:off x="843465" y="2579258"/>
                <a:ext cx="346155" cy="368066"/>
              </a:xfrm>
              <a:prstGeom prst="rect">
                <a:avLst/>
              </a:prstGeom>
              <a:blipFill>
                <a:blip r:embed="rId4"/>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B45709A-2942-67E7-0F45-A8907CE9D94E}"/>
                  </a:ext>
                </a:extLst>
              </p:cNvPr>
              <p:cNvSpPr txBox="1"/>
              <p:nvPr/>
            </p:nvSpPr>
            <p:spPr>
              <a:xfrm>
                <a:off x="4908074" y="5693455"/>
                <a:ext cx="315950"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11" name="文本框 10">
                <a:extLst>
                  <a:ext uri="{FF2B5EF4-FFF2-40B4-BE49-F238E27FC236}">
                    <a16:creationId xmlns:a16="http://schemas.microsoft.com/office/drawing/2014/main" id="{6B45709A-2942-67E7-0F45-A8907CE9D94E}"/>
                  </a:ext>
                </a:extLst>
              </p:cNvPr>
              <p:cNvSpPr txBox="1">
                <a:spLocks noRot="1" noChangeAspect="1" noMove="1" noResize="1" noEditPoints="1" noAdjustHandles="1" noChangeArrowheads="1" noChangeShapeType="1" noTextEdit="1"/>
              </p:cNvSpPr>
              <p:nvPr/>
            </p:nvSpPr>
            <p:spPr>
              <a:xfrm>
                <a:off x="4908074" y="5693455"/>
                <a:ext cx="315950" cy="368066"/>
              </a:xfrm>
              <a:prstGeom prst="rect">
                <a:avLst/>
              </a:prstGeom>
              <a:blipFill>
                <a:blip r:embed="rId5"/>
                <a:stretch>
                  <a:fillRect/>
                </a:stretch>
              </a:blipFill>
            </p:spPr>
            <p:txBody>
              <a:bodyPr/>
              <a:lstStyle/>
              <a:p>
                <a:r>
                  <a:rPr lang="zh-CN" altLang="en-US">
                    <a:noFill/>
                  </a:rPr>
                  <a:t> </a:t>
                </a:r>
              </a:p>
            </p:txBody>
          </p:sp>
        </mc:Fallback>
      </mc:AlternateContent>
      <p:grpSp>
        <p:nvGrpSpPr>
          <p:cNvPr id="12" name="组合 11">
            <a:extLst>
              <a:ext uri="{FF2B5EF4-FFF2-40B4-BE49-F238E27FC236}">
                <a16:creationId xmlns:a16="http://schemas.microsoft.com/office/drawing/2014/main" id="{8EAAC592-7FBF-DFD2-2517-2153C69EB77F}"/>
              </a:ext>
            </a:extLst>
          </p:cNvPr>
          <p:cNvGrpSpPr/>
          <p:nvPr/>
        </p:nvGrpSpPr>
        <p:grpSpPr>
          <a:xfrm>
            <a:off x="1569806" y="2786832"/>
            <a:ext cx="1992941" cy="338554"/>
            <a:chOff x="4343389" y="3999990"/>
            <a:chExt cx="1992941" cy="338554"/>
          </a:xfrm>
        </p:grpSpPr>
        <p:sp>
          <p:nvSpPr>
            <p:cNvPr id="13" name="文本框 12">
              <a:extLst>
                <a:ext uri="{FF2B5EF4-FFF2-40B4-BE49-F238E27FC236}">
                  <a16:creationId xmlns:a16="http://schemas.microsoft.com/office/drawing/2014/main" id="{8CDA87FF-2658-8434-D698-640FFF5CC4D2}"/>
                </a:ext>
              </a:extLst>
            </p:cNvPr>
            <p:cNvSpPr txBox="1"/>
            <p:nvPr/>
          </p:nvSpPr>
          <p:spPr>
            <a:xfrm>
              <a:off x="4603163" y="3999990"/>
              <a:ext cx="1733167"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椭圆 13">
              <a:extLst>
                <a:ext uri="{FF2B5EF4-FFF2-40B4-BE49-F238E27FC236}">
                  <a16:creationId xmlns:a16="http://schemas.microsoft.com/office/drawing/2014/main" id="{893BACBB-0798-7B7E-C0DB-25CA893D3134}"/>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5" name="组合 14">
            <a:extLst>
              <a:ext uri="{FF2B5EF4-FFF2-40B4-BE49-F238E27FC236}">
                <a16:creationId xmlns:a16="http://schemas.microsoft.com/office/drawing/2014/main" id="{85FF85AD-9463-27CA-C889-FFFD79C9F1FE}"/>
              </a:ext>
            </a:extLst>
          </p:cNvPr>
          <p:cNvGrpSpPr/>
          <p:nvPr/>
        </p:nvGrpSpPr>
        <p:grpSpPr>
          <a:xfrm>
            <a:off x="1418593" y="3445367"/>
            <a:ext cx="778844" cy="369332"/>
            <a:chOff x="1321468" y="3935267"/>
            <a:chExt cx="778844" cy="369332"/>
          </a:xfrm>
        </p:grpSpPr>
        <p:cxnSp>
          <p:nvCxnSpPr>
            <p:cNvPr id="16" name="直接连接符 15">
              <a:extLst>
                <a:ext uri="{FF2B5EF4-FFF2-40B4-BE49-F238E27FC236}">
                  <a16:creationId xmlns:a16="http://schemas.microsoft.com/office/drawing/2014/main" id="{001DD51A-854F-8274-170C-ACB16D52CC49}"/>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6519D689-F522-6288-FD85-A0DAFCE28C10}"/>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6519D689-F522-6288-FD85-A0DAFCE28C10}"/>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7"/>
                  <a:stretch>
                    <a:fillRect b="-14754"/>
                  </a:stretch>
                </a:blipFill>
              </p:spPr>
              <p:txBody>
                <a:bodyPr/>
                <a:lstStyle/>
                <a:p>
                  <a:r>
                    <a:rPr lang="zh-CN" altLang="en-US">
                      <a:noFill/>
                    </a:rPr>
                    <a:t> </a:t>
                  </a:r>
                </a:p>
              </p:txBody>
            </p:sp>
          </mc:Fallback>
        </mc:AlternateContent>
      </p:grpSp>
      <p:grpSp>
        <p:nvGrpSpPr>
          <p:cNvPr id="18" name="组合 17">
            <a:extLst>
              <a:ext uri="{FF2B5EF4-FFF2-40B4-BE49-F238E27FC236}">
                <a16:creationId xmlns:a16="http://schemas.microsoft.com/office/drawing/2014/main" id="{846D2E2F-05A8-D0E3-726D-5DE2B85AB6E0}"/>
              </a:ext>
            </a:extLst>
          </p:cNvPr>
          <p:cNvGrpSpPr/>
          <p:nvPr/>
        </p:nvGrpSpPr>
        <p:grpSpPr>
          <a:xfrm>
            <a:off x="1429813" y="3090347"/>
            <a:ext cx="768498" cy="369332"/>
            <a:chOff x="1359679" y="3915141"/>
            <a:chExt cx="768498" cy="369332"/>
          </a:xfrm>
        </p:grpSpPr>
        <p:cxnSp>
          <p:nvCxnSpPr>
            <p:cNvPr id="19" name="直接连接符 18">
              <a:extLst>
                <a:ext uri="{FF2B5EF4-FFF2-40B4-BE49-F238E27FC236}">
                  <a16:creationId xmlns:a16="http://schemas.microsoft.com/office/drawing/2014/main" id="{6632E08E-E3C2-7CDF-66FF-4F4C8EF09800}"/>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3144AF5C-0AFC-B353-9C89-083DE325C6ED}"/>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3144AF5C-0AFC-B353-9C89-083DE325C6ED}"/>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8"/>
                  <a:stretch>
                    <a:fillRect/>
                  </a:stretch>
                </a:blipFill>
              </p:spPr>
              <p:txBody>
                <a:bodyPr/>
                <a:lstStyle/>
                <a:p>
                  <a:r>
                    <a:rPr lang="zh-CN" altLang="en-US">
                      <a:noFill/>
                    </a:rPr>
                    <a:t> </a:t>
                  </a:r>
                </a:p>
              </p:txBody>
            </p:sp>
          </mc:Fallback>
        </mc:AlternateContent>
      </p:grpSp>
      <p:grpSp>
        <p:nvGrpSpPr>
          <p:cNvPr id="21" name="组合 20">
            <a:extLst>
              <a:ext uri="{FF2B5EF4-FFF2-40B4-BE49-F238E27FC236}">
                <a16:creationId xmlns:a16="http://schemas.microsoft.com/office/drawing/2014/main" id="{4A277B93-DC31-22CE-D2DF-38A27AAC7C25}"/>
              </a:ext>
            </a:extLst>
          </p:cNvPr>
          <p:cNvGrpSpPr/>
          <p:nvPr/>
        </p:nvGrpSpPr>
        <p:grpSpPr>
          <a:xfrm rot="9315316">
            <a:off x="2267968" y="4102609"/>
            <a:ext cx="1986805" cy="467235"/>
            <a:chOff x="774910" y="7004897"/>
            <a:chExt cx="1986805" cy="477787"/>
          </a:xfrm>
          <a:solidFill>
            <a:schemeClr val="accent1"/>
          </a:solidFill>
        </p:grpSpPr>
        <p:grpSp>
          <p:nvGrpSpPr>
            <p:cNvPr id="22" name="组合 21">
              <a:extLst>
                <a:ext uri="{FF2B5EF4-FFF2-40B4-BE49-F238E27FC236}">
                  <a16:creationId xmlns:a16="http://schemas.microsoft.com/office/drawing/2014/main" id="{2FDFF19C-1B90-3F08-722D-7A12AD222710}"/>
                </a:ext>
              </a:extLst>
            </p:cNvPr>
            <p:cNvGrpSpPr/>
            <p:nvPr/>
          </p:nvGrpSpPr>
          <p:grpSpPr>
            <a:xfrm>
              <a:off x="774910" y="7004897"/>
              <a:ext cx="1986805" cy="477787"/>
              <a:chOff x="972616" y="2775744"/>
              <a:chExt cx="2314025" cy="530328"/>
            </a:xfrm>
            <a:grpFill/>
          </p:grpSpPr>
          <p:sp>
            <p:nvSpPr>
              <p:cNvPr id="25" name="椭圆 24">
                <a:extLst>
                  <a:ext uri="{FF2B5EF4-FFF2-40B4-BE49-F238E27FC236}">
                    <a16:creationId xmlns:a16="http://schemas.microsoft.com/office/drawing/2014/main" id="{3B3A16E2-9EC7-7758-BEBE-C012ACA5D7CB}"/>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5F95D7B9-0968-A8B5-F6C8-DA06454EB549}"/>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椭圆 29">
                <a:extLst>
                  <a:ext uri="{FF2B5EF4-FFF2-40B4-BE49-F238E27FC236}">
                    <a16:creationId xmlns:a16="http://schemas.microsoft.com/office/drawing/2014/main" id="{0C4BAF12-1F06-5452-417E-644AE313E8BB}"/>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30">
                <a:extLst>
                  <a:ext uri="{FF2B5EF4-FFF2-40B4-BE49-F238E27FC236}">
                    <a16:creationId xmlns:a16="http://schemas.microsoft.com/office/drawing/2014/main" id="{9FA53F4C-D228-C743-7620-BFF0022ACDA5}"/>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9FEDB96D-540E-070B-0FC6-67F913BD4E4B}"/>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D9E6C630-21C3-7A1A-77DE-4C7837FBB149}"/>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F2A2CE5E-E2D6-31C5-22A5-AEFC0E7794EB}"/>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D44EE3DF-DB62-34CD-818C-F540C3B9AF60}"/>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82BB04A-6FD7-45F9-6CD0-77CC32753B95}"/>
                  </a:ext>
                </a:extLst>
              </p:cNvPr>
              <p:cNvSpPr/>
              <p:nvPr/>
            </p:nvSpPr>
            <p:spPr>
              <a:xfrm>
                <a:off x="1926345" y="27757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1F38AD4F-9043-18B7-AEE0-520FAD2AACD7}"/>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4EE2F14B-F464-39DD-9A84-5388132D74A3}"/>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椭圆 43">
                <a:extLst>
                  <a:ext uri="{FF2B5EF4-FFF2-40B4-BE49-F238E27FC236}">
                    <a16:creationId xmlns:a16="http://schemas.microsoft.com/office/drawing/2014/main" id="{6E5959C2-9347-BD27-8257-96181AE05903}"/>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399D7F2E-8B6C-27EB-1053-D0FDFB9AB04A}"/>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a:extLst>
                  <a:ext uri="{FF2B5EF4-FFF2-40B4-BE49-F238E27FC236}">
                    <a16:creationId xmlns:a16="http://schemas.microsoft.com/office/drawing/2014/main" id="{20167F75-995D-2655-EC62-33707D74FCE3}"/>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61E8DC61-BA50-C3FB-8A87-20CDD07EE809}"/>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23F04608-8A46-0923-AA3F-E441B8911984}"/>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CF7E8062-44F3-732F-326E-1962BECC7C8A}"/>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4935682F-E80F-D06F-0E21-B925F29DDB35}"/>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椭圆 54">
                <a:extLst>
                  <a:ext uri="{FF2B5EF4-FFF2-40B4-BE49-F238E27FC236}">
                    <a16:creationId xmlns:a16="http://schemas.microsoft.com/office/drawing/2014/main" id="{0F8FD1A9-A3AC-838D-C828-4C7A8979C107}"/>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椭圆 55">
                <a:extLst>
                  <a:ext uri="{FF2B5EF4-FFF2-40B4-BE49-F238E27FC236}">
                    <a16:creationId xmlns:a16="http://schemas.microsoft.com/office/drawing/2014/main" id="{B83A5C37-715B-0FE8-86DC-BA5240994DAF}"/>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a:extLst>
                <a:ext uri="{FF2B5EF4-FFF2-40B4-BE49-F238E27FC236}">
                  <a16:creationId xmlns:a16="http://schemas.microsoft.com/office/drawing/2014/main" id="{D24C3732-6CC8-968F-6A6B-64F7AF31FC6C}"/>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a:extLst>
              <a:ext uri="{FF2B5EF4-FFF2-40B4-BE49-F238E27FC236}">
                <a16:creationId xmlns:a16="http://schemas.microsoft.com/office/drawing/2014/main" id="{9E0208D7-8C10-450D-2393-97198DB85BBC}"/>
              </a:ext>
            </a:extLst>
          </p:cNvPr>
          <p:cNvGrpSpPr/>
          <p:nvPr/>
        </p:nvGrpSpPr>
        <p:grpSpPr>
          <a:xfrm rot="19996756">
            <a:off x="1100896" y="4844881"/>
            <a:ext cx="2025996" cy="415262"/>
            <a:chOff x="735719" y="7058041"/>
            <a:chExt cx="2025996" cy="424640"/>
          </a:xfrm>
          <a:solidFill>
            <a:schemeClr val="accent1"/>
          </a:solidFill>
        </p:grpSpPr>
        <p:grpSp>
          <p:nvGrpSpPr>
            <p:cNvPr id="116" name="组合 115">
              <a:extLst>
                <a:ext uri="{FF2B5EF4-FFF2-40B4-BE49-F238E27FC236}">
                  <a16:creationId xmlns:a16="http://schemas.microsoft.com/office/drawing/2014/main" id="{E6FA19C4-6820-C48B-246F-6725947F638E}"/>
                </a:ext>
              </a:extLst>
            </p:cNvPr>
            <p:cNvGrpSpPr/>
            <p:nvPr/>
          </p:nvGrpSpPr>
          <p:grpSpPr>
            <a:xfrm>
              <a:off x="735719" y="7058041"/>
              <a:ext cx="2025996" cy="424640"/>
              <a:chOff x="926970" y="2834735"/>
              <a:chExt cx="2359671" cy="471337"/>
            </a:xfrm>
            <a:grpFill/>
          </p:grpSpPr>
          <p:sp>
            <p:nvSpPr>
              <p:cNvPr id="119" name="椭圆 118">
                <a:extLst>
                  <a:ext uri="{FF2B5EF4-FFF2-40B4-BE49-F238E27FC236}">
                    <a16:creationId xmlns:a16="http://schemas.microsoft.com/office/drawing/2014/main" id="{6634A8DB-8D00-C3B0-FFC1-395AFB9E0489}"/>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a:extLst>
                  <a:ext uri="{FF2B5EF4-FFF2-40B4-BE49-F238E27FC236}">
                    <a16:creationId xmlns:a16="http://schemas.microsoft.com/office/drawing/2014/main" id="{26DD7A4E-FFEC-610E-8FA8-B841FBD130E6}"/>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 name="椭圆 120">
                <a:extLst>
                  <a:ext uri="{FF2B5EF4-FFF2-40B4-BE49-F238E27FC236}">
                    <a16:creationId xmlns:a16="http://schemas.microsoft.com/office/drawing/2014/main" id="{8B868FFC-EE2E-8C6E-37BB-5108D26E22F5}"/>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2" name="椭圆 121">
                <a:extLst>
                  <a:ext uri="{FF2B5EF4-FFF2-40B4-BE49-F238E27FC236}">
                    <a16:creationId xmlns:a16="http://schemas.microsoft.com/office/drawing/2014/main" id="{183AA801-4B8E-D58E-4DC3-D13F8E7DC895}"/>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a:extLst>
                  <a:ext uri="{FF2B5EF4-FFF2-40B4-BE49-F238E27FC236}">
                    <a16:creationId xmlns:a16="http://schemas.microsoft.com/office/drawing/2014/main" id="{4B4DB784-7616-E01D-8861-D95B53726F40}"/>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a:extLst>
                  <a:ext uri="{FF2B5EF4-FFF2-40B4-BE49-F238E27FC236}">
                    <a16:creationId xmlns:a16="http://schemas.microsoft.com/office/drawing/2014/main" id="{DD7A8E3E-D1F8-4476-4916-169F2A6C8FC6}"/>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a:extLst>
                  <a:ext uri="{FF2B5EF4-FFF2-40B4-BE49-F238E27FC236}">
                    <a16:creationId xmlns:a16="http://schemas.microsoft.com/office/drawing/2014/main" id="{01B72176-E86B-49FC-D256-2CB977AB324F}"/>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a:extLst>
                  <a:ext uri="{FF2B5EF4-FFF2-40B4-BE49-F238E27FC236}">
                    <a16:creationId xmlns:a16="http://schemas.microsoft.com/office/drawing/2014/main" id="{F6930F6D-2BA8-9405-1695-6F779FE3ACF7}"/>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id="{45E9AAC3-BE40-81A3-8461-0E41FC02099D}"/>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a:extLst>
                  <a:ext uri="{FF2B5EF4-FFF2-40B4-BE49-F238E27FC236}">
                    <a16:creationId xmlns:a16="http://schemas.microsoft.com/office/drawing/2014/main" id="{607EAA4C-32D5-D40B-B3E8-49A3C2B1EE89}"/>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a:extLst>
                  <a:ext uri="{FF2B5EF4-FFF2-40B4-BE49-F238E27FC236}">
                    <a16:creationId xmlns:a16="http://schemas.microsoft.com/office/drawing/2014/main" id="{FCCDFF5A-4B0F-EB2D-2274-7F5697A0235E}"/>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E020736B-6AD5-6735-C806-2554E70E18C0}"/>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C9CA7941-FF82-9A9A-E322-28571DB475C3}"/>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2" name="椭圆 131">
                <a:extLst>
                  <a:ext uri="{FF2B5EF4-FFF2-40B4-BE49-F238E27FC236}">
                    <a16:creationId xmlns:a16="http://schemas.microsoft.com/office/drawing/2014/main" id="{26AC8383-E5E9-AC80-5CA3-64C93D1EB2C9}"/>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C9142C0C-2162-5432-1DD6-521EE16659F0}"/>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85D55B79-8E16-518C-EB94-CA54890BC074}"/>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椭圆 134">
                <a:extLst>
                  <a:ext uri="{FF2B5EF4-FFF2-40B4-BE49-F238E27FC236}">
                    <a16:creationId xmlns:a16="http://schemas.microsoft.com/office/drawing/2014/main" id="{CFE1F834-BA03-0962-1BB7-080BF924F966}"/>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a:extLst>
                  <a:ext uri="{FF2B5EF4-FFF2-40B4-BE49-F238E27FC236}">
                    <a16:creationId xmlns:a16="http://schemas.microsoft.com/office/drawing/2014/main" id="{571898BA-615F-D4E2-6CF8-466B9DA0D755}"/>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a:extLst>
                  <a:ext uri="{FF2B5EF4-FFF2-40B4-BE49-F238E27FC236}">
                    <a16:creationId xmlns:a16="http://schemas.microsoft.com/office/drawing/2014/main" id="{11550362-4F1A-C789-D119-9046B2CE5E24}"/>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137">
                <a:extLst>
                  <a:ext uri="{FF2B5EF4-FFF2-40B4-BE49-F238E27FC236}">
                    <a16:creationId xmlns:a16="http://schemas.microsoft.com/office/drawing/2014/main" id="{7833114E-017F-862D-F403-616420A12BF9}"/>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60C0C0EA-5899-7A60-F6D4-60F421074F88}"/>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BF778AC0-6AEF-CEDF-62B0-333C8770DE73}"/>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id="{D9FD07C9-694E-95C5-601F-CE67CACF09BD}"/>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2" name="椭圆 141">
                <a:extLst>
                  <a:ext uri="{FF2B5EF4-FFF2-40B4-BE49-F238E27FC236}">
                    <a16:creationId xmlns:a16="http://schemas.microsoft.com/office/drawing/2014/main" id="{4601D0D2-9680-151D-1600-EF75FF21DF64}"/>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3" name="椭圆 142">
                <a:extLst>
                  <a:ext uri="{FF2B5EF4-FFF2-40B4-BE49-F238E27FC236}">
                    <a16:creationId xmlns:a16="http://schemas.microsoft.com/office/drawing/2014/main" id="{99F03CFB-5AE1-9A5D-629D-7490363DEDE2}"/>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7" name="椭圆 116">
              <a:extLst>
                <a:ext uri="{FF2B5EF4-FFF2-40B4-BE49-F238E27FC236}">
                  <a16:creationId xmlns:a16="http://schemas.microsoft.com/office/drawing/2014/main" id="{564A58D5-B571-ED5F-879E-18186F16A689}"/>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EA0B5C65-F9FF-8EA3-DA5D-17903EEB9EC3}"/>
              </a:ext>
            </a:extLst>
          </p:cNvPr>
          <p:cNvGrpSpPr/>
          <p:nvPr/>
        </p:nvGrpSpPr>
        <p:grpSpPr>
          <a:xfrm rot="8844588">
            <a:off x="3166562" y="3529987"/>
            <a:ext cx="2025996" cy="451966"/>
            <a:chOff x="735719" y="7020508"/>
            <a:chExt cx="2025996" cy="462173"/>
          </a:xfrm>
          <a:solidFill>
            <a:schemeClr val="accent1"/>
          </a:solidFill>
        </p:grpSpPr>
        <p:grpSp>
          <p:nvGrpSpPr>
            <p:cNvPr id="145" name="组合 144">
              <a:extLst>
                <a:ext uri="{FF2B5EF4-FFF2-40B4-BE49-F238E27FC236}">
                  <a16:creationId xmlns:a16="http://schemas.microsoft.com/office/drawing/2014/main" id="{C0756E16-301F-5CA5-1C5D-C8CEF73AA8FD}"/>
                </a:ext>
              </a:extLst>
            </p:cNvPr>
            <p:cNvGrpSpPr/>
            <p:nvPr/>
          </p:nvGrpSpPr>
          <p:grpSpPr>
            <a:xfrm>
              <a:off x="735719" y="7058041"/>
              <a:ext cx="2025996" cy="424640"/>
              <a:chOff x="926970" y="2834735"/>
              <a:chExt cx="2359671" cy="471337"/>
            </a:xfrm>
            <a:grpFill/>
          </p:grpSpPr>
          <p:sp>
            <p:nvSpPr>
              <p:cNvPr id="149" name="椭圆 148">
                <a:extLst>
                  <a:ext uri="{FF2B5EF4-FFF2-40B4-BE49-F238E27FC236}">
                    <a16:creationId xmlns:a16="http://schemas.microsoft.com/office/drawing/2014/main" id="{F548FC10-89DA-CA52-70CD-FDC9A2D59759}"/>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0" name="椭圆 149">
                <a:extLst>
                  <a:ext uri="{FF2B5EF4-FFF2-40B4-BE49-F238E27FC236}">
                    <a16:creationId xmlns:a16="http://schemas.microsoft.com/office/drawing/2014/main" id="{CC5B7CA2-983D-D8DF-D78A-610876FC3F04}"/>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1" name="椭圆 150">
                <a:extLst>
                  <a:ext uri="{FF2B5EF4-FFF2-40B4-BE49-F238E27FC236}">
                    <a16:creationId xmlns:a16="http://schemas.microsoft.com/office/drawing/2014/main" id="{B7BF4879-F4D3-C9CE-8784-6845148952D0}"/>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F5C92565-6BF2-F5DC-A35A-ECC0C3F0FB99}"/>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24CD75A9-7499-6456-67C6-1023547497D7}"/>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a:extLst>
                  <a:ext uri="{FF2B5EF4-FFF2-40B4-BE49-F238E27FC236}">
                    <a16:creationId xmlns:a16="http://schemas.microsoft.com/office/drawing/2014/main" id="{68E4D3BE-63F4-6ABB-2782-4F172EA5D730}"/>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7FC580C2-C19C-06B7-C2B4-7B8084CC7777}"/>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0E6A2628-FEDA-8063-ABFE-EEDF1DEA99B1}"/>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a:extLst>
                  <a:ext uri="{FF2B5EF4-FFF2-40B4-BE49-F238E27FC236}">
                    <a16:creationId xmlns:a16="http://schemas.microsoft.com/office/drawing/2014/main" id="{6E66A9D9-FE3A-86AA-F8DE-4EA29E7C5BC3}"/>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a:extLst>
                  <a:ext uri="{FF2B5EF4-FFF2-40B4-BE49-F238E27FC236}">
                    <a16:creationId xmlns:a16="http://schemas.microsoft.com/office/drawing/2014/main" id="{D5964AFB-2FF7-2B58-9052-A112A377DBDD}"/>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a:extLst>
                  <a:ext uri="{FF2B5EF4-FFF2-40B4-BE49-F238E27FC236}">
                    <a16:creationId xmlns:a16="http://schemas.microsoft.com/office/drawing/2014/main" id="{85D7767F-DF24-0FA4-77A1-11DBFE460C87}"/>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a:extLst>
                  <a:ext uri="{FF2B5EF4-FFF2-40B4-BE49-F238E27FC236}">
                    <a16:creationId xmlns:a16="http://schemas.microsoft.com/office/drawing/2014/main" id="{5E494440-3033-434B-3C06-18B3BD3B48CF}"/>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1" name="椭圆 160">
                <a:extLst>
                  <a:ext uri="{FF2B5EF4-FFF2-40B4-BE49-F238E27FC236}">
                    <a16:creationId xmlns:a16="http://schemas.microsoft.com/office/drawing/2014/main" id="{FC12A5F0-F6F1-1B87-784D-24620BB4B61A}"/>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a:extLst>
                  <a:ext uri="{FF2B5EF4-FFF2-40B4-BE49-F238E27FC236}">
                    <a16:creationId xmlns:a16="http://schemas.microsoft.com/office/drawing/2014/main" id="{0D077064-F4CD-1763-3B5C-7270452279EC}"/>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a:extLst>
                  <a:ext uri="{FF2B5EF4-FFF2-40B4-BE49-F238E27FC236}">
                    <a16:creationId xmlns:a16="http://schemas.microsoft.com/office/drawing/2014/main" id="{3A1D9D16-4F1D-DF27-48DF-0A84802E56DF}"/>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4" name="椭圆 163">
                <a:extLst>
                  <a:ext uri="{FF2B5EF4-FFF2-40B4-BE49-F238E27FC236}">
                    <a16:creationId xmlns:a16="http://schemas.microsoft.com/office/drawing/2014/main" id="{55B0ACFE-FF49-9B47-69A5-C550E7C2B378}"/>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a:extLst>
                  <a:ext uri="{FF2B5EF4-FFF2-40B4-BE49-F238E27FC236}">
                    <a16:creationId xmlns:a16="http://schemas.microsoft.com/office/drawing/2014/main" id="{E08A9BE8-18F8-4163-243E-209A1556A226}"/>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a:extLst>
                  <a:ext uri="{FF2B5EF4-FFF2-40B4-BE49-F238E27FC236}">
                    <a16:creationId xmlns:a16="http://schemas.microsoft.com/office/drawing/2014/main" id="{3F8DE583-F7EA-5E64-5584-6501F2651212}"/>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a:extLst>
                  <a:ext uri="{FF2B5EF4-FFF2-40B4-BE49-F238E27FC236}">
                    <a16:creationId xmlns:a16="http://schemas.microsoft.com/office/drawing/2014/main" id="{E9D81546-6FCC-C041-5939-E73610685C61}"/>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a:extLst>
                  <a:ext uri="{FF2B5EF4-FFF2-40B4-BE49-F238E27FC236}">
                    <a16:creationId xmlns:a16="http://schemas.microsoft.com/office/drawing/2014/main" id="{9D4BD15A-E33D-E968-76A7-51406F9A1634}"/>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a:extLst>
                  <a:ext uri="{FF2B5EF4-FFF2-40B4-BE49-F238E27FC236}">
                    <a16:creationId xmlns:a16="http://schemas.microsoft.com/office/drawing/2014/main" id="{0A51E482-19E9-A9C8-AD74-8254181FC841}"/>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2" name="椭圆 171">
                <a:extLst>
                  <a:ext uri="{FF2B5EF4-FFF2-40B4-BE49-F238E27FC236}">
                    <a16:creationId xmlns:a16="http://schemas.microsoft.com/office/drawing/2014/main" id="{AB0E25AD-E6BB-248C-E60D-8B0B06F06753}"/>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6" name="椭圆 145">
              <a:extLst>
                <a:ext uri="{FF2B5EF4-FFF2-40B4-BE49-F238E27FC236}">
                  <a16:creationId xmlns:a16="http://schemas.microsoft.com/office/drawing/2014/main" id="{4518CD2A-A4C7-B4FC-E498-D033D3FF410C}"/>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B2B1D4D9-A699-3878-C9C0-E131E237B6C5}"/>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3" name="椭圆 172">
            <a:extLst>
              <a:ext uri="{FF2B5EF4-FFF2-40B4-BE49-F238E27FC236}">
                <a16:creationId xmlns:a16="http://schemas.microsoft.com/office/drawing/2014/main" id="{69EE7FA1-269E-68BC-BCEB-3B59DDD38FB3}"/>
              </a:ext>
            </a:extLst>
          </p:cNvPr>
          <p:cNvSpPr/>
          <p:nvPr/>
        </p:nvSpPr>
        <p:spPr>
          <a:xfrm rot="19996756">
            <a:off x="3116389" y="468656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4" name="椭圆 173">
            <a:extLst>
              <a:ext uri="{FF2B5EF4-FFF2-40B4-BE49-F238E27FC236}">
                <a16:creationId xmlns:a16="http://schemas.microsoft.com/office/drawing/2014/main" id="{1F2EDE5C-DB92-4EAE-066C-BAB2AD48615E}"/>
              </a:ext>
            </a:extLst>
          </p:cNvPr>
          <p:cNvSpPr/>
          <p:nvPr/>
        </p:nvSpPr>
        <p:spPr>
          <a:xfrm rot="19996756">
            <a:off x="3107247" y="3954909"/>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5" name="椭圆 174">
            <a:extLst>
              <a:ext uri="{FF2B5EF4-FFF2-40B4-BE49-F238E27FC236}">
                <a16:creationId xmlns:a16="http://schemas.microsoft.com/office/drawing/2014/main" id="{3A7032F2-1DE3-5F9C-907D-D16DAC59217E}"/>
              </a:ext>
            </a:extLst>
          </p:cNvPr>
          <p:cNvSpPr/>
          <p:nvPr/>
        </p:nvSpPr>
        <p:spPr>
          <a:xfrm rot="19996756">
            <a:off x="3107247" y="492326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6" name="椭圆 175">
            <a:extLst>
              <a:ext uri="{FF2B5EF4-FFF2-40B4-BE49-F238E27FC236}">
                <a16:creationId xmlns:a16="http://schemas.microsoft.com/office/drawing/2014/main" id="{DCA76732-2E84-D1C6-76E8-EE9679BEE79C}"/>
              </a:ext>
            </a:extLst>
          </p:cNvPr>
          <p:cNvSpPr/>
          <p:nvPr/>
        </p:nvSpPr>
        <p:spPr>
          <a:xfrm rot="19996756">
            <a:off x="3110138" y="373510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7" name="椭圆 176">
            <a:extLst>
              <a:ext uri="{FF2B5EF4-FFF2-40B4-BE49-F238E27FC236}">
                <a16:creationId xmlns:a16="http://schemas.microsoft.com/office/drawing/2014/main" id="{800F3C90-3548-92D9-22B6-29F66825A90C}"/>
              </a:ext>
            </a:extLst>
          </p:cNvPr>
          <p:cNvSpPr/>
          <p:nvPr/>
        </p:nvSpPr>
        <p:spPr>
          <a:xfrm rot="19996756">
            <a:off x="2933926" y="407291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8" name="椭圆 177">
            <a:extLst>
              <a:ext uri="{FF2B5EF4-FFF2-40B4-BE49-F238E27FC236}">
                <a16:creationId xmlns:a16="http://schemas.microsoft.com/office/drawing/2014/main" id="{F714AA67-F81E-0FFF-2C0E-8633F1A8FBF3}"/>
              </a:ext>
            </a:extLst>
          </p:cNvPr>
          <p:cNvSpPr/>
          <p:nvPr/>
        </p:nvSpPr>
        <p:spPr>
          <a:xfrm rot="19996756">
            <a:off x="2955313" y="478859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9" name="椭圆 178">
            <a:extLst>
              <a:ext uri="{FF2B5EF4-FFF2-40B4-BE49-F238E27FC236}">
                <a16:creationId xmlns:a16="http://schemas.microsoft.com/office/drawing/2014/main" id="{F1796573-0FCC-7165-95DE-EB94328E09C9}"/>
              </a:ext>
            </a:extLst>
          </p:cNvPr>
          <p:cNvSpPr/>
          <p:nvPr/>
        </p:nvSpPr>
        <p:spPr>
          <a:xfrm rot="19996756">
            <a:off x="3187667" y="354728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0" name="椭圆 179">
            <a:extLst>
              <a:ext uri="{FF2B5EF4-FFF2-40B4-BE49-F238E27FC236}">
                <a16:creationId xmlns:a16="http://schemas.microsoft.com/office/drawing/2014/main" id="{F6873FC9-B2E1-15B3-BC1B-6067BA489881}"/>
              </a:ext>
            </a:extLst>
          </p:cNvPr>
          <p:cNvSpPr/>
          <p:nvPr/>
        </p:nvSpPr>
        <p:spPr>
          <a:xfrm rot="19996756">
            <a:off x="3279947" y="506344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1" name="椭圆 180">
            <a:extLst>
              <a:ext uri="{FF2B5EF4-FFF2-40B4-BE49-F238E27FC236}">
                <a16:creationId xmlns:a16="http://schemas.microsoft.com/office/drawing/2014/main" id="{883F2AC9-8626-673E-5944-DB4F101A9930}"/>
              </a:ext>
            </a:extLst>
          </p:cNvPr>
          <p:cNvSpPr/>
          <p:nvPr/>
        </p:nvSpPr>
        <p:spPr>
          <a:xfrm rot="19996756">
            <a:off x="3121776" y="452371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2" name="椭圆 181">
            <a:extLst>
              <a:ext uri="{FF2B5EF4-FFF2-40B4-BE49-F238E27FC236}">
                <a16:creationId xmlns:a16="http://schemas.microsoft.com/office/drawing/2014/main" id="{50E4164B-96C3-8AB3-87B0-0763A882DC10}"/>
              </a:ext>
            </a:extLst>
          </p:cNvPr>
          <p:cNvSpPr/>
          <p:nvPr/>
        </p:nvSpPr>
        <p:spPr>
          <a:xfrm rot="19996756">
            <a:off x="3585935" y="449430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3" name="椭圆 182">
            <a:extLst>
              <a:ext uri="{FF2B5EF4-FFF2-40B4-BE49-F238E27FC236}">
                <a16:creationId xmlns:a16="http://schemas.microsoft.com/office/drawing/2014/main" id="{339F8421-2341-1153-21F7-5E7B34418E91}"/>
              </a:ext>
            </a:extLst>
          </p:cNvPr>
          <p:cNvSpPr/>
          <p:nvPr/>
        </p:nvSpPr>
        <p:spPr>
          <a:xfrm rot="19996756">
            <a:off x="3506917" y="480504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4" name="椭圆 183">
            <a:extLst>
              <a:ext uri="{FF2B5EF4-FFF2-40B4-BE49-F238E27FC236}">
                <a16:creationId xmlns:a16="http://schemas.microsoft.com/office/drawing/2014/main" id="{E4B13638-00EE-DF62-9C53-8F0C9615BC34}"/>
              </a:ext>
            </a:extLst>
          </p:cNvPr>
          <p:cNvSpPr/>
          <p:nvPr/>
        </p:nvSpPr>
        <p:spPr>
          <a:xfrm rot="19996756">
            <a:off x="3441822" y="458109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5" name="椭圆 184">
            <a:extLst>
              <a:ext uri="{FF2B5EF4-FFF2-40B4-BE49-F238E27FC236}">
                <a16:creationId xmlns:a16="http://schemas.microsoft.com/office/drawing/2014/main" id="{C4D9142A-CFE2-CF2C-5263-B7331426A981}"/>
              </a:ext>
            </a:extLst>
          </p:cNvPr>
          <p:cNvSpPr/>
          <p:nvPr/>
        </p:nvSpPr>
        <p:spPr>
          <a:xfrm rot="19996756">
            <a:off x="3466756" y="371262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6" name="椭圆 185">
            <a:extLst>
              <a:ext uri="{FF2B5EF4-FFF2-40B4-BE49-F238E27FC236}">
                <a16:creationId xmlns:a16="http://schemas.microsoft.com/office/drawing/2014/main" id="{7E2FEE92-08D6-6D46-9933-564F15ABAF69}"/>
              </a:ext>
            </a:extLst>
          </p:cNvPr>
          <p:cNvSpPr/>
          <p:nvPr/>
        </p:nvSpPr>
        <p:spPr>
          <a:xfrm rot="19996756">
            <a:off x="3409341" y="490819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7" name="椭圆 186">
            <a:extLst>
              <a:ext uri="{FF2B5EF4-FFF2-40B4-BE49-F238E27FC236}">
                <a16:creationId xmlns:a16="http://schemas.microsoft.com/office/drawing/2014/main" id="{42B0EB47-200B-9644-3617-829570F29E3D}"/>
              </a:ext>
            </a:extLst>
          </p:cNvPr>
          <p:cNvSpPr/>
          <p:nvPr/>
        </p:nvSpPr>
        <p:spPr>
          <a:xfrm rot="19996756">
            <a:off x="3488700" y="501500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8" name="椭圆 187">
            <a:extLst>
              <a:ext uri="{FF2B5EF4-FFF2-40B4-BE49-F238E27FC236}">
                <a16:creationId xmlns:a16="http://schemas.microsoft.com/office/drawing/2014/main" id="{08721140-0283-3909-F03D-1A1DEA168DF5}"/>
              </a:ext>
            </a:extLst>
          </p:cNvPr>
          <p:cNvSpPr/>
          <p:nvPr/>
        </p:nvSpPr>
        <p:spPr>
          <a:xfrm rot="19996756">
            <a:off x="2950158" y="381851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9" name="椭圆 188">
            <a:extLst>
              <a:ext uri="{FF2B5EF4-FFF2-40B4-BE49-F238E27FC236}">
                <a16:creationId xmlns:a16="http://schemas.microsoft.com/office/drawing/2014/main" id="{F48F367C-F8E7-08A4-D1C3-84399E1381F5}"/>
              </a:ext>
            </a:extLst>
          </p:cNvPr>
          <p:cNvSpPr/>
          <p:nvPr/>
        </p:nvSpPr>
        <p:spPr>
          <a:xfrm rot="19996756">
            <a:off x="3324698" y="391443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0" name="椭圆 189">
            <a:extLst>
              <a:ext uri="{FF2B5EF4-FFF2-40B4-BE49-F238E27FC236}">
                <a16:creationId xmlns:a16="http://schemas.microsoft.com/office/drawing/2014/main" id="{3F314D70-716B-1D38-0B37-6745864DCADA}"/>
              </a:ext>
            </a:extLst>
          </p:cNvPr>
          <p:cNvSpPr/>
          <p:nvPr/>
        </p:nvSpPr>
        <p:spPr>
          <a:xfrm rot="19996756">
            <a:off x="2996274" y="351966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1" name="椭圆 190">
            <a:extLst>
              <a:ext uri="{FF2B5EF4-FFF2-40B4-BE49-F238E27FC236}">
                <a16:creationId xmlns:a16="http://schemas.microsoft.com/office/drawing/2014/main" id="{A88F0EF5-F5BA-6902-82D6-5411F333DC9E}"/>
              </a:ext>
            </a:extLst>
          </p:cNvPr>
          <p:cNvSpPr/>
          <p:nvPr/>
        </p:nvSpPr>
        <p:spPr>
          <a:xfrm rot="19996756">
            <a:off x="3268789" y="483896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2" name="椭圆 191">
            <a:extLst>
              <a:ext uri="{FF2B5EF4-FFF2-40B4-BE49-F238E27FC236}">
                <a16:creationId xmlns:a16="http://schemas.microsoft.com/office/drawing/2014/main" id="{CB17E67C-A11F-CEB6-D78C-7FCF5A51CDE9}"/>
              </a:ext>
            </a:extLst>
          </p:cNvPr>
          <p:cNvSpPr/>
          <p:nvPr/>
        </p:nvSpPr>
        <p:spPr>
          <a:xfrm rot="19996756">
            <a:off x="3372062" y="468308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3" name="椭圆 192">
            <a:extLst>
              <a:ext uri="{FF2B5EF4-FFF2-40B4-BE49-F238E27FC236}">
                <a16:creationId xmlns:a16="http://schemas.microsoft.com/office/drawing/2014/main" id="{3B5ABC0A-A917-193E-7582-7E2D51A1C0C7}"/>
              </a:ext>
            </a:extLst>
          </p:cNvPr>
          <p:cNvSpPr/>
          <p:nvPr/>
        </p:nvSpPr>
        <p:spPr>
          <a:xfrm rot="19996756">
            <a:off x="3388736" y="343288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4" name="椭圆 193">
            <a:extLst>
              <a:ext uri="{FF2B5EF4-FFF2-40B4-BE49-F238E27FC236}">
                <a16:creationId xmlns:a16="http://schemas.microsoft.com/office/drawing/2014/main" id="{70E63E4E-EE0C-1CFE-0870-348EE3A71D78}"/>
              </a:ext>
            </a:extLst>
          </p:cNvPr>
          <p:cNvSpPr/>
          <p:nvPr/>
        </p:nvSpPr>
        <p:spPr>
          <a:xfrm rot="19996756">
            <a:off x="3231182" y="335837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5" name="椭圆 194">
            <a:extLst>
              <a:ext uri="{FF2B5EF4-FFF2-40B4-BE49-F238E27FC236}">
                <a16:creationId xmlns:a16="http://schemas.microsoft.com/office/drawing/2014/main" id="{94D245A3-C66B-2542-FEE6-6FE1825076C5}"/>
              </a:ext>
            </a:extLst>
          </p:cNvPr>
          <p:cNvSpPr/>
          <p:nvPr/>
        </p:nvSpPr>
        <p:spPr>
          <a:xfrm rot="19996756">
            <a:off x="3293839" y="372306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6" name="椭圆 195">
            <a:extLst>
              <a:ext uri="{FF2B5EF4-FFF2-40B4-BE49-F238E27FC236}">
                <a16:creationId xmlns:a16="http://schemas.microsoft.com/office/drawing/2014/main" id="{D50A144E-B61E-BBE4-D94B-F2690D7488DF}"/>
              </a:ext>
            </a:extLst>
          </p:cNvPr>
          <p:cNvSpPr/>
          <p:nvPr/>
        </p:nvSpPr>
        <p:spPr>
          <a:xfrm rot="19996756">
            <a:off x="3107246" y="339625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7" name="直接连接符 196">
            <a:extLst>
              <a:ext uri="{FF2B5EF4-FFF2-40B4-BE49-F238E27FC236}">
                <a16:creationId xmlns:a16="http://schemas.microsoft.com/office/drawing/2014/main" id="{DFBBCAFC-1CCB-237E-3CBF-90D4CF594CCE}"/>
              </a:ext>
            </a:extLst>
          </p:cNvPr>
          <p:cNvCxnSpPr>
            <a:cxnSpLocks/>
          </p:cNvCxnSpPr>
          <p:nvPr/>
        </p:nvCxnSpPr>
        <p:spPr>
          <a:xfrm flipV="1">
            <a:off x="1287423" y="3165167"/>
            <a:ext cx="3743421" cy="2456289"/>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97FDE961-5418-A42A-9AA6-ECDEB6B72D15}"/>
              </a:ext>
            </a:extLst>
          </p:cNvPr>
          <p:cNvCxnSpPr>
            <a:cxnSpLocks/>
          </p:cNvCxnSpPr>
          <p:nvPr/>
        </p:nvCxnSpPr>
        <p:spPr>
          <a:xfrm flipV="1">
            <a:off x="1296658" y="3136619"/>
            <a:ext cx="3685839" cy="2418753"/>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3" name="任意多边形: 形状 202">
            <a:extLst>
              <a:ext uri="{FF2B5EF4-FFF2-40B4-BE49-F238E27FC236}">
                <a16:creationId xmlns:a16="http://schemas.microsoft.com/office/drawing/2014/main" id="{596C4B78-E56C-E182-123D-13C605F58977}"/>
              </a:ext>
            </a:extLst>
          </p:cNvPr>
          <p:cNvSpPr/>
          <p:nvPr/>
        </p:nvSpPr>
        <p:spPr>
          <a:xfrm>
            <a:off x="1272882" y="3004725"/>
            <a:ext cx="3526404" cy="2194560"/>
          </a:xfrm>
          <a:custGeom>
            <a:avLst/>
            <a:gdLst>
              <a:gd name="connsiteX0" fmla="*/ 0 w 3526404"/>
              <a:gd name="connsiteY0" fmla="*/ 2194560 h 2194560"/>
              <a:gd name="connsiteX1" fmla="*/ 357809 w 3526404"/>
              <a:gd name="connsiteY1" fmla="*/ 2035534 h 2194560"/>
              <a:gd name="connsiteX2" fmla="*/ 838863 w 3526404"/>
              <a:gd name="connsiteY2" fmla="*/ 1741336 h 2194560"/>
              <a:gd name="connsiteX3" fmla="*/ 1387503 w 3526404"/>
              <a:gd name="connsiteY3" fmla="*/ 1315941 h 2194560"/>
              <a:gd name="connsiteX4" fmla="*/ 1633993 w 3526404"/>
              <a:gd name="connsiteY4" fmla="*/ 516835 h 2194560"/>
              <a:gd name="connsiteX5" fmla="*/ 1975899 w 3526404"/>
              <a:gd name="connsiteY5" fmla="*/ 278296 h 2194560"/>
              <a:gd name="connsiteX6" fmla="*/ 2242268 w 3526404"/>
              <a:gd name="connsiteY6" fmla="*/ 385638 h 2194560"/>
              <a:gd name="connsiteX7" fmla="*/ 2417197 w 3526404"/>
              <a:gd name="connsiteY7" fmla="*/ 580445 h 2194560"/>
              <a:gd name="connsiteX8" fmla="*/ 2544418 w 3526404"/>
              <a:gd name="connsiteY8" fmla="*/ 663934 h 2194560"/>
              <a:gd name="connsiteX9" fmla="*/ 2866445 w 3526404"/>
              <a:gd name="connsiteY9" fmla="*/ 492981 h 2194560"/>
              <a:gd name="connsiteX10" fmla="*/ 3160644 w 3526404"/>
              <a:gd name="connsiteY10" fmla="*/ 270344 h 2194560"/>
              <a:gd name="connsiteX11" fmla="*/ 3526404 w 3526404"/>
              <a:gd name="connsiteY1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404" h="2194560">
                <a:moveTo>
                  <a:pt x="0" y="2194560"/>
                </a:moveTo>
                <a:cubicBezTo>
                  <a:pt x="108999" y="2152815"/>
                  <a:pt x="217999" y="2111071"/>
                  <a:pt x="357809" y="2035534"/>
                </a:cubicBezTo>
                <a:cubicBezTo>
                  <a:pt x="497619" y="1959997"/>
                  <a:pt x="667247" y="1861268"/>
                  <a:pt x="838863" y="1741336"/>
                </a:cubicBezTo>
                <a:cubicBezTo>
                  <a:pt x="1010479" y="1621404"/>
                  <a:pt x="1254981" y="1520024"/>
                  <a:pt x="1387503" y="1315941"/>
                </a:cubicBezTo>
                <a:cubicBezTo>
                  <a:pt x="1520025" y="1111858"/>
                  <a:pt x="1535927" y="689776"/>
                  <a:pt x="1633993" y="516835"/>
                </a:cubicBezTo>
                <a:cubicBezTo>
                  <a:pt x="1732059" y="343894"/>
                  <a:pt x="1874520" y="300162"/>
                  <a:pt x="1975899" y="278296"/>
                </a:cubicBezTo>
                <a:cubicBezTo>
                  <a:pt x="2077278" y="256430"/>
                  <a:pt x="2168718" y="335280"/>
                  <a:pt x="2242268" y="385638"/>
                </a:cubicBezTo>
                <a:cubicBezTo>
                  <a:pt x="2315818" y="435996"/>
                  <a:pt x="2366839" y="534062"/>
                  <a:pt x="2417197" y="580445"/>
                </a:cubicBezTo>
                <a:cubicBezTo>
                  <a:pt x="2467555" y="626828"/>
                  <a:pt x="2469543" y="678511"/>
                  <a:pt x="2544418" y="663934"/>
                </a:cubicBezTo>
                <a:cubicBezTo>
                  <a:pt x="2619293" y="649357"/>
                  <a:pt x="2763741" y="558579"/>
                  <a:pt x="2866445" y="492981"/>
                </a:cubicBezTo>
                <a:cubicBezTo>
                  <a:pt x="2969149" y="427383"/>
                  <a:pt x="3050651" y="352507"/>
                  <a:pt x="3160644" y="270344"/>
                </a:cubicBezTo>
                <a:lnTo>
                  <a:pt x="3526404" y="0"/>
                </a:ln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任意多边形: 形状 203">
            <a:extLst>
              <a:ext uri="{FF2B5EF4-FFF2-40B4-BE49-F238E27FC236}">
                <a16:creationId xmlns:a16="http://schemas.microsoft.com/office/drawing/2014/main" id="{81931BEB-561D-7F4C-69B9-0A45BD9E8869}"/>
              </a:ext>
            </a:extLst>
          </p:cNvPr>
          <p:cNvSpPr/>
          <p:nvPr/>
        </p:nvSpPr>
        <p:spPr>
          <a:xfrm>
            <a:off x="1312639" y="3513608"/>
            <a:ext cx="3717235" cy="2234317"/>
          </a:xfrm>
          <a:custGeom>
            <a:avLst/>
            <a:gdLst>
              <a:gd name="connsiteX0" fmla="*/ 0 w 3717235"/>
              <a:gd name="connsiteY0" fmla="*/ 2234317 h 2234317"/>
              <a:gd name="connsiteX1" fmla="*/ 655982 w 3717235"/>
              <a:gd name="connsiteY1" fmla="*/ 1864581 h 2234317"/>
              <a:gd name="connsiteX2" fmla="*/ 1280160 w 3717235"/>
              <a:gd name="connsiteY2" fmla="*/ 1490870 h 2234317"/>
              <a:gd name="connsiteX3" fmla="*/ 1602188 w 3717235"/>
              <a:gd name="connsiteY3" fmla="*/ 1498821 h 2234317"/>
              <a:gd name="connsiteX4" fmla="*/ 1876508 w 3717235"/>
              <a:gd name="connsiteY4" fmla="*/ 1717482 h 2234317"/>
              <a:gd name="connsiteX5" fmla="*/ 2119022 w 3717235"/>
              <a:gd name="connsiteY5" fmla="*/ 1793019 h 2234317"/>
              <a:gd name="connsiteX6" fmla="*/ 2341659 w 3717235"/>
              <a:gd name="connsiteY6" fmla="*/ 1721458 h 2234317"/>
              <a:gd name="connsiteX7" fmla="*/ 2433099 w 3717235"/>
              <a:gd name="connsiteY7" fmla="*/ 1371600 h 2234317"/>
              <a:gd name="connsiteX8" fmla="*/ 2524539 w 3717235"/>
              <a:gd name="connsiteY8" fmla="*/ 874644 h 2234317"/>
              <a:gd name="connsiteX9" fmla="*/ 3220278 w 3717235"/>
              <a:gd name="connsiteY9" fmla="*/ 333955 h 2234317"/>
              <a:gd name="connsiteX10" fmla="*/ 3717235 w 3717235"/>
              <a:gd name="connsiteY10" fmla="*/ 0 h 22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7235" h="2234317">
                <a:moveTo>
                  <a:pt x="0" y="2234317"/>
                </a:moveTo>
                <a:lnTo>
                  <a:pt x="655982" y="1864581"/>
                </a:lnTo>
                <a:cubicBezTo>
                  <a:pt x="869342" y="1740673"/>
                  <a:pt x="1122459" y="1551830"/>
                  <a:pt x="1280160" y="1490870"/>
                </a:cubicBezTo>
                <a:cubicBezTo>
                  <a:pt x="1437861" y="1429910"/>
                  <a:pt x="1502797" y="1461052"/>
                  <a:pt x="1602188" y="1498821"/>
                </a:cubicBezTo>
                <a:cubicBezTo>
                  <a:pt x="1701579" y="1536590"/>
                  <a:pt x="1790369" y="1668449"/>
                  <a:pt x="1876508" y="1717482"/>
                </a:cubicBezTo>
                <a:cubicBezTo>
                  <a:pt x="1962647" y="1766515"/>
                  <a:pt x="2041497" y="1792356"/>
                  <a:pt x="2119022" y="1793019"/>
                </a:cubicBezTo>
                <a:cubicBezTo>
                  <a:pt x="2196547" y="1793682"/>
                  <a:pt x="2289313" y="1791694"/>
                  <a:pt x="2341659" y="1721458"/>
                </a:cubicBezTo>
                <a:cubicBezTo>
                  <a:pt x="2394005" y="1651222"/>
                  <a:pt x="2402619" y="1512736"/>
                  <a:pt x="2433099" y="1371600"/>
                </a:cubicBezTo>
                <a:cubicBezTo>
                  <a:pt x="2463579" y="1230464"/>
                  <a:pt x="2393343" y="1047585"/>
                  <a:pt x="2524539" y="874644"/>
                </a:cubicBezTo>
                <a:cubicBezTo>
                  <a:pt x="2655735" y="701703"/>
                  <a:pt x="3021495" y="479729"/>
                  <a:pt x="3220278" y="333955"/>
                </a:cubicBezTo>
                <a:cubicBezTo>
                  <a:pt x="3419061" y="188181"/>
                  <a:pt x="3568148" y="94090"/>
                  <a:pt x="3717235"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5" name="组合 204">
            <a:extLst>
              <a:ext uri="{FF2B5EF4-FFF2-40B4-BE49-F238E27FC236}">
                <a16:creationId xmlns:a16="http://schemas.microsoft.com/office/drawing/2014/main" id="{EAEFE5EA-EED6-422B-E393-0F11AEE42EA7}"/>
              </a:ext>
            </a:extLst>
          </p:cNvPr>
          <p:cNvGrpSpPr/>
          <p:nvPr/>
        </p:nvGrpSpPr>
        <p:grpSpPr>
          <a:xfrm>
            <a:off x="7184268" y="2585399"/>
            <a:ext cx="3775293" cy="3293443"/>
            <a:chOff x="636212" y="292963"/>
            <a:chExt cx="3378328" cy="2924424"/>
          </a:xfrm>
        </p:grpSpPr>
        <p:cxnSp>
          <p:nvCxnSpPr>
            <p:cNvPr id="206" name="直接箭头连接符 205">
              <a:extLst>
                <a:ext uri="{FF2B5EF4-FFF2-40B4-BE49-F238E27FC236}">
                  <a16:creationId xmlns:a16="http://schemas.microsoft.com/office/drawing/2014/main" id="{7A39EA00-C491-D36A-C80C-A32B2AF250B9}"/>
                </a:ext>
              </a:extLst>
            </p:cNvPr>
            <p:cNvCxnSpPr>
              <a:cxnSpLocks/>
            </p:cNvCxnSpPr>
            <p:nvPr/>
          </p:nvCxnSpPr>
          <p:spPr>
            <a:xfrm flipV="1">
              <a:off x="636212" y="292963"/>
              <a:ext cx="29613" cy="29175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7" name="直接箭头连接符 206">
              <a:extLst>
                <a:ext uri="{FF2B5EF4-FFF2-40B4-BE49-F238E27FC236}">
                  <a16:creationId xmlns:a16="http://schemas.microsoft.com/office/drawing/2014/main" id="{7F732EAE-7322-5EB8-7813-C8850A67FC27}"/>
                </a:ext>
              </a:extLst>
            </p:cNvPr>
            <p:cNvCxnSpPr>
              <a:cxnSpLocks/>
            </p:cNvCxnSpPr>
            <p:nvPr/>
          </p:nvCxnSpPr>
          <p:spPr>
            <a:xfrm>
              <a:off x="641025" y="3217387"/>
              <a:ext cx="33735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08" name="文本框 207">
                <a:extLst>
                  <a:ext uri="{FF2B5EF4-FFF2-40B4-BE49-F238E27FC236}">
                    <a16:creationId xmlns:a16="http://schemas.microsoft.com/office/drawing/2014/main" id="{21BF6FFD-24AB-7EB3-BE44-40954697130B}"/>
                  </a:ext>
                </a:extLst>
              </p:cNvPr>
              <p:cNvSpPr txBox="1"/>
              <p:nvPr/>
            </p:nvSpPr>
            <p:spPr>
              <a:xfrm>
                <a:off x="6855424" y="2580108"/>
                <a:ext cx="346155"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208" name="文本框 207">
                <a:extLst>
                  <a:ext uri="{FF2B5EF4-FFF2-40B4-BE49-F238E27FC236}">
                    <a16:creationId xmlns:a16="http://schemas.microsoft.com/office/drawing/2014/main" id="{21BF6FFD-24AB-7EB3-BE44-40954697130B}"/>
                  </a:ext>
                </a:extLst>
              </p:cNvPr>
              <p:cNvSpPr txBox="1">
                <a:spLocks noRot="1" noChangeAspect="1" noMove="1" noResize="1" noEditPoints="1" noAdjustHandles="1" noChangeArrowheads="1" noChangeShapeType="1" noTextEdit="1"/>
              </p:cNvSpPr>
              <p:nvPr/>
            </p:nvSpPr>
            <p:spPr>
              <a:xfrm>
                <a:off x="6855424" y="2580108"/>
                <a:ext cx="346155" cy="368066"/>
              </a:xfrm>
              <a:prstGeom prst="rect">
                <a:avLst/>
              </a:prstGeom>
              <a:blipFill>
                <a:blip r:embed="rId9"/>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9" name="文本框 208">
                <a:extLst>
                  <a:ext uri="{FF2B5EF4-FFF2-40B4-BE49-F238E27FC236}">
                    <a16:creationId xmlns:a16="http://schemas.microsoft.com/office/drawing/2014/main" id="{0A4667AE-59E3-3DA3-2F71-D6DC990EC6B1}"/>
                  </a:ext>
                </a:extLst>
              </p:cNvPr>
              <p:cNvSpPr txBox="1"/>
              <p:nvPr/>
            </p:nvSpPr>
            <p:spPr>
              <a:xfrm>
                <a:off x="10920033" y="5694305"/>
                <a:ext cx="315950" cy="3680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209" name="文本框 208">
                <a:extLst>
                  <a:ext uri="{FF2B5EF4-FFF2-40B4-BE49-F238E27FC236}">
                    <a16:creationId xmlns:a16="http://schemas.microsoft.com/office/drawing/2014/main" id="{0A4667AE-59E3-3DA3-2F71-D6DC990EC6B1}"/>
                  </a:ext>
                </a:extLst>
              </p:cNvPr>
              <p:cNvSpPr txBox="1">
                <a:spLocks noRot="1" noChangeAspect="1" noMove="1" noResize="1" noEditPoints="1" noAdjustHandles="1" noChangeArrowheads="1" noChangeShapeType="1" noTextEdit="1"/>
              </p:cNvSpPr>
              <p:nvPr/>
            </p:nvSpPr>
            <p:spPr>
              <a:xfrm>
                <a:off x="10920033" y="5694305"/>
                <a:ext cx="315950" cy="368066"/>
              </a:xfrm>
              <a:prstGeom prst="rect">
                <a:avLst/>
              </a:prstGeom>
              <a:blipFill>
                <a:blip r:embed="rId10"/>
                <a:stretch>
                  <a:fillRect/>
                </a:stretch>
              </a:blipFill>
            </p:spPr>
            <p:txBody>
              <a:bodyPr/>
              <a:lstStyle/>
              <a:p>
                <a:r>
                  <a:rPr lang="zh-CN" altLang="en-US">
                    <a:noFill/>
                  </a:rPr>
                  <a:t> </a:t>
                </a:r>
              </a:p>
            </p:txBody>
          </p:sp>
        </mc:Fallback>
      </mc:AlternateContent>
      <p:grpSp>
        <p:nvGrpSpPr>
          <p:cNvPr id="210" name="组合 209">
            <a:extLst>
              <a:ext uri="{FF2B5EF4-FFF2-40B4-BE49-F238E27FC236}">
                <a16:creationId xmlns:a16="http://schemas.microsoft.com/office/drawing/2014/main" id="{7ACADF6B-7852-B228-6728-DDF441201254}"/>
              </a:ext>
            </a:extLst>
          </p:cNvPr>
          <p:cNvGrpSpPr/>
          <p:nvPr/>
        </p:nvGrpSpPr>
        <p:grpSpPr>
          <a:xfrm>
            <a:off x="7581765" y="2787682"/>
            <a:ext cx="1992941" cy="338554"/>
            <a:chOff x="4343389" y="3999990"/>
            <a:chExt cx="1992941" cy="338554"/>
          </a:xfrm>
        </p:grpSpPr>
        <p:sp>
          <p:nvSpPr>
            <p:cNvPr id="211" name="文本框 210">
              <a:extLst>
                <a:ext uri="{FF2B5EF4-FFF2-40B4-BE49-F238E27FC236}">
                  <a16:creationId xmlns:a16="http://schemas.microsoft.com/office/drawing/2014/main" id="{DE21201B-FFDB-F970-A767-F6A6EC3E68A8}"/>
                </a:ext>
              </a:extLst>
            </p:cNvPr>
            <p:cNvSpPr txBox="1"/>
            <p:nvPr/>
          </p:nvSpPr>
          <p:spPr>
            <a:xfrm>
              <a:off x="4603163" y="3999990"/>
              <a:ext cx="1733167"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Training sample</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2" name="椭圆 211">
              <a:extLst>
                <a:ext uri="{FF2B5EF4-FFF2-40B4-BE49-F238E27FC236}">
                  <a16:creationId xmlns:a16="http://schemas.microsoft.com/office/drawing/2014/main" id="{4A004816-C3B9-31CF-959F-F0E9F64C3578}"/>
                </a:ext>
              </a:extLst>
            </p:cNvPr>
            <p:cNvSpPr/>
            <p:nvPr/>
          </p:nvSpPr>
          <p:spPr>
            <a:xfrm>
              <a:off x="4343389" y="4169756"/>
              <a:ext cx="92556" cy="88835"/>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3" name="组合 212">
            <a:extLst>
              <a:ext uri="{FF2B5EF4-FFF2-40B4-BE49-F238E27FC236}">
                <a16:creationId xmlns:a16="http://schemas.microsoft.com/office/drawing/2014/main" id="{0360BC5D-74EE-F073-C378-423405309CAB}"/>
              </a:ext>
            </a:extLst>
          </p:cNvPr>
          <p:cNvGrpSpPr/>
          <p:nvPr/>
        </p:nvGrpSpPr>
        <p:grpSpPr>
          <a:xfrm>
            <a:off x="7430552" y="3446217"/>
            <a:ext cx="778844" cy="369332"/>
            <a:chOff x="1321468" y="3935267"/>
            <a:chExt cx="778844" cy="369332"/>
          </a:xfrm>
        </p:grpSpPr>
        <p:cxnSp>
          <p:nvCxnSpPr>
            <p:cNvPr id="214" name="直接连接符 213">
              <a:extLst>
                <a:ext uri="{FF2B5EF4-FFF2-40B4-BE49-F238E27FC236}">
                  <a16:creationId xmlns:a16="http://schemas.microsoft.com/office/drawing/2014/main" id="{1C161A38-6B8F-AC7C-403A-C6D5A126A6BB}"/>
                </a:ext>
              </a:extLst>
            </p:cNvPr>
            <p:cNvCxnSpPr>
              <a:cxnSpLocks/>
            </p:cNvCxnSpPr>
            <p:nvPr/>
          </p:nvCxnSpPr>
          <p:spPr>
            <a:xfrm>
              <a:off x="1321468" y="4151485"/>
              <a:ext cx="454749"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5" name="文本框 214">
                  <a:extLst>
                    <a:ext uri="{FF2B5EF4-FFF2-40B4-BE49-F238E27FC236}">
                      <a16:creationId xmlns:a16="http://schemas.microsoft.com/office/drawing/2014/main" id="{9EDC7D6E-3589-DECF-469D-3988DE4FF322}"/>
                    </a:ext>
                  </a:extLst>
                </p:cNvPr>
                <p:cNvSpPr txBox="1"/>
                <p:nvPr/>
              </p:nvSpPr>
              <p:spPr>
                <a:xfrm>
                  <a:off x="1724568" y="3935267"/>
                  <a:ext cx="3757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15" name="文本框 214">
                  <a:extLst>
                    <a:ext uri="{FF2B5EF4-FFF2-40B4-BE49-F238E27FC236}">
                      <a16:creationId xmlns:a16="http://schemas.microsoft.com/office/drawing/2014/main" id="{9EDC7D6E-3589-DECF-469D-3988DE4FF322}"/>
                    </a:ext>
                  </a:extLst>
                </p:cNvPr>
                <p:cNvSpPr txBox="1">
                  <a:spLocks noRot="1" noChangeAspect="1" noMove="1" noResize="1" noEditPoints="1" noAdjustHandles="1" noChangeArrowheads="1" noChangeShapeType="1" noTextEdit="1"/>
                </p:cNvSpPr>
                <p:nvPr/>
              </p:nvSpPr>
              <p:spPr>
                <a:xfrm>
                  <a:off x="1724568" y="3935267"/>
                  <a:ext cx="375744" cy="369332"/>
                </a:xfrm>
                <a:prstGeom prst="rect">
                  <a:avLst/>
                </a:prstGeom>
                <a:blipFill>
                  <a:blip r:embed="rId11"/>
                  <a:stretch>
                    <a:fillRect b="-14754"/>
                  </a:stretch>
                </a:blipFill>
              </p:spPr>
              <p:txBody>
                <a:bodyPr/>
                <a:lstStyle/>
                <a:p>
                  <a:r>
                    <a:rPr lang="zh-CN" altLang="en-US">
                      <a:noFill/>
                    </a:rPr>
                    <a:t> </a:t>
                  </a:r>
                </a:p>
              </p:txBody>
            </p:sp>
          </mc:Fallback>
        </mc:AlternateContent>
      </p:grpSp>
      <p:grpSp>
        <p:nvGrpSpPr>
          <p:cNvPr id="216" name="组合 215">
            <a:extLst>
              <a:ext uri="{FF2B5EF4-FFF2-40B4-BE49-F238E27FC236}">
                <a16:creationId xmlns:a16="http://schemas.microsoft.com/office/drawing/2014/main" id="{3B33C81A-29A8-9E0E-7451-8B8E8DF59A6D}"/>
              </a:ext>
            </a:extLst>
          </p:cNvPr>
          <p:cNvGrpSpPr/>
          <p:nvPr/>
        </p:nvGrpSpPr>
        <p:grpSpPr>
          <a:xfrm>
            <a:off x="7441772" y="3091197"/>
            <a:ext cx="768498" cy="369332"/>
            <a:chOff x="1359679" y="3915141"/>
            <a:chExt cx="768498" cy="369332"/>
          </a:xfrm>
        </p:grpSpPr>
        <p:cxnSp>
          <p:nvCxnSpPr>
            <p:cNvPr id="217" name="直接连接符 216">
              <a:extLst>
                <a:ext uri="{FF2B5EF4-FFF2-40B4-BE49-F238E27FC236}">
                  <a16:creationId xmlns:a16="http://schemas.microsoft.com/office/drawing/2014/main" id="{FBAD1545-9B58-5568-B6D0-81FBB3EB156F}"/>
                </a:ext>
              </a:extLst>
            </p:cNvPr>
            <p:cNvCxnSpPr>
              <a:cxnSpLocks/>
            </p:cNvCxnSpPr>
            <p:nvPr/>
          </p:nvCxnSpPr>
          <p:spPr>
            <a:xfrm>
              <a:off x="1359679" y="4151485"/>
              <a:ext cx="416538"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8" name="文本框 217">
                  <a:extLst>
                    <a:ext uri="{FF2B5EF4-FFF2-40B4-BE49-F238E27FC236}">
                      <a16:creationId xmlns:a16="http://schemas.microsoft.com/office/drawing/2014/main" id="{4A334822-654B-8F1B-CFDC-264380452389}"/>
                    </a:ext>
                  </a:extLst>
                </p:cNvPr>
                <p:cNvSpPr txBox="1"/>
                <p:nvPr/>
              </p:nvSpPr>
              <p:spPr>
                <a:xfrm>
                  <a:off x="1753587" y="391514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h</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18" name="文本框 217">
                  <a:extLst>
                    <a:ext uri="{FF2B5EF4-FFF2-40B4-BE49-F238E27FC236}">
                      <a16:creationId xmlns:a16="http://schemas.microsoft.com/office/drawing/2014/main" id="{4A334822-654B-8F1B-CFDC-264380452389}"/>
                    </a:ext>
                  </a:extLst>
                </p:cNvPr>
                <p:cNvSpPr txBox="1">
                  <a:spLocks noRot="1" noChangeAspect="1" noMove="1" noResize="1" noEditPoints="1" noAdjustHandles="1" noChangeArrowheads="1" noChangeShapeType="1" noTextEdit="1"/>
                </p:cNvSpPr>
                <p:nvPr/>
              </p:nvSpPr>
              <p:spPr>
                <a:xfrm>
                  <a:off x="1753587" y="3915141"/>
                  <a:ext cx="374590" cy="369332"/>
                </a:xfrm>
                <a:prstGeom prst="rect">
                  <a:avLst/>
                </a:prstGeom>
                <a:blipFill>
                  <a:blip r:embed="rId12"/>
                  <a:stretch>
                    <a:fillRect/>
                  </a:stretch>
                </a:blipFill>
              </p:spPr>
              <p:txBody>
                <a:bodyPr/>
                <a:lstStyle/>
                <a:p>
                  <a:r>
                    <a:rPr lang="zh-CN" altLang="en-US">
                      <a:noFill/>
                    </a:rPr>
                    <a:t> </a:t>
                  </a:r>
                </a:p>
              </p:txBody>
            </p:sp>
          </mc:Fallback>
        </mc:AlternateContent>
      </p:grpSp>
      <p:grpSp>
        <p:nvGrpSpPr>
          <p:cNvPr id="219" name="组合 218">
            <a:extLst>
              <a:ext uri="{FF2B5EF4-FFF2-40B4-BE49-F238E27FC236}">
                <a16:creationId xmlns:a16="http://schemas.microsoft.com/office/drawing/2014/main" id="{36AD63A8-D613-E1DF-F4C3-531DC95A6C94}"/>
              </a:ext>
            </a:extLst>
          </p:cNvPr>
          <p:cNvGrpSpPr/>
          <p:nvPr/>
        </p:nvGrpSpPr>
        <p:grpSpPr>
          <a:xfrm rot="9315316">
            <a:off x="8279927" y="4103459"/>
            <a:ext cx="1986805" cy="467235"/>
            <a:chOff x="774910" y="7004897"/>
            <a:chExt cx="1986805" cy="477787"/>
          </a:xfrm>
          <a:solidFill>
            <a:schemeClr val="accent1"/>
          </a:solidFill>
        </p:grpSpPr>
        <p:grpSp>
          <p:nvGrpSpPr>
            <p:cNvPr id="220" name="组合 219">
              <a:extLst>
                <a:ext uri="{FF2B5EF4-FFF2-40B4-BE49-F238E27FC236}">
                  <a16:creationId xmlns:a16="http://schemas.microsoft.com/office/drawing/2014/main" id="{40A05DC3-EDFE-ECB4-8E90-8C3719C3F568}"/>
                </a:ext>
              </a:extLst>
            </p:cNvPr>
            <p:cNvGrpSpPr/>
            <p:nvPr/>
          </p:nvGrpSpPr>
          <p:grpSpPr>
            <a:xfrm>
              <a:off x="774910" y="7004897"/>
              <a:ext cx="1986805" cy="477787"/>
              <a:chOff x="972616" y="2775744"/>
              <a:chExt cx="2314025" cy="530328"/>
            </a:xfrm>
            <a:grpFill/>
          </p:grpSpPr>
          <p:sp>
            <p:nvSpPr>
              <p:cNvPr id="222" name="椭圆 221">
                <a:extLst>
                  <a:ext uri="{FF2B5EF4-FFF2-40B4-BE49-F238E27FC236}">
                    <a16:creationId xmlns:a16="http://schemas.microsoft.com/office/drawing/2014/main" id="{C9ADB709-7817-34C3-0E19-FA6C4B17580A}"/>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a:extLst>
                  <a:ext uri="{FF2B5EF4-FFF2-40B4-BE49-F238E27FC236}">
                    <a16:creationId xmlns:a16="http://schemas.microsoft.com/office/drawing/2014/main" id="{A7B7CCCE-55C0-7444-51E4-49A94810B8E0}"/>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4" name="椭圆 223">
                <a:extLst>
                  <a:ext uri="{FF2B5EF4-FFF2-40B4-BE49-F238E27FC236}">
                    <a16:creationId xmlns:a16="http://schemas.microsoft.com/office/drawing/2014/main" id="{6DE74E72-D81C-DA57-FF46-6171CDED23D8}"/>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5" name="椭圆 224">
                <a:extLst>
                  <a:ext uri="{FF2B5EF4-FFF2-40B4-BE49-F238E27FC236}">
                    <a16:creationId xmlns:a16="http://schemas.microsoft.com/office/drawing/2014/main" id="{6620E50B-884F-1561-3304-23FC8AE85AB9}"/>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椭圆 225">
                <a:extLst>
                  <a:ext uri="{FF2B5EF4-FFF2-40B4-BE49-F238E27FC236}">
                    <a16:creationId xmlns:a16="http://schemas.microsoft.com/office/drawing/2014/main" id="{B481F50B-3685-0131-4E9A-C77B6A97A8AB}"/>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椭圆 226">
                <a:extLst>
                  <a:ext uri="{FF2B5EF4-FFF2-40B4-BE49-F238E27FC236}">
                    <a16:creationId xmlns:a16="http://schemas.microsoft.com/office/drawing/2014/main" id="{49921732-929B-9BD8-E5F1-E9CBCA7438CA}"/>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a:extLst>
                  <a:ext uri="{FF2B5EF4-FFF2-40B4-BE49-F238E27FC236}">
                    <a16:creationId xmlns:a16="http://schemas.microsoft.com/office/drawing/2014/main" id="{85B96605-3C40-FF91-A0FE-799599D09807}"/>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椭圆 228">
                <a:extLst>
                  <a:ext uri="{FF2B5EF4-FFF2-40B4-BE49-F238E27FC236}">
                    <a16:creationId xmlns:a16="http://schemas.microsoft.com/office/drawing/2014/main" id="{0BA44D79-1AF3-3CB0-8FB9-B2EAAB501E71}"/>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椭圆 229">
                <a:extLst>
                  <a:ext uri="{FF2B5EF4-FFF2-40B4-BE49-F238E27FC236}">
                    <a16:creationId xmlns:a16="http://schemas.microsoft.com/office/drawing/2014/main" id="{1D94F242-55F1-9B76-104C-F1F4710C97C4}"/>
                  </a:ext>
                </a:extLst>
              </p:cNvPr>
              <p:cNvSpPr/>
              <p:nvPr/>
            </p:nvSpPr>
            <p:spPr>
              <a:xfrm>
                <a:off x="1926345" y="277574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椭圆 230">
                <a:extLst>
                  <a:ext uri="{FF2B5EF4-FFF2-40B4-BE49-F238E27FC236}">
                    <a16:creationId xmlns:a16="http://schemas.microsoft.com/office/drawing/2014/main" id="{BA26B348-0009-E819-4804-FED2C0157983}"/>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椭圆 231">
                <a:extLst>
                  <a:ext uri="{FF2B5EF4-FFF2-40B4-BE49-F238E27FC236}">
                    <a16:creationId xmlns:a16="http://schemas.microsoft.com/office/drawing/2014/main" id="{7A536047-BAD2-95BD-FC59-A184BEC0C95A}"/>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3" name="椭圆 232">
                <a:extLst>
                  <a:ext uri="{FF2B5EF4-FFF2-40B4-BE49-F238E27FC236}">
                    <a16:creationId xmlns:a16="http://schemas.microsoft.com/office/drawing/2014/main" id="{0DA04C63-CE9C-8977-CFF7-1142C89BD9E0}"/>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a:extLst>
                  <a:ext uri="{FF2B5EF4-FFF2-40B4-BE49-F238E27FC236}">
                    <a16:creationId xmlns:a16="http://schemas.microsoft.com/office/drawing/2014/main" id="{CCCCAAAE-029A-CD98-02F7-CFC5DFB7FB59}"/>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5" name="椭圆 234">
                <a:extLst>
                  <a:ext uri="{FF2B5EF4-FFF2-40B4-BE49-F238E27FC236}">
                    <a16:creationId xmlns:a16="http://schemas.microsoft.com/office/drawing/2014/main" id="{DD0AB437-A826-6A85-E500-0C363306CC74}"/>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椭圆 235">
                <a:extLst>
                  <a:ext uri="{FF2B5EF4-FFF2-40B4-BE49-F238E27FC236}">
                    <a16:creationId xmlns:a16="http://schemas.microsoft.com/office/drawing/2014/main" id="{BFF10582-99B8-0421-E2D0-1AC338C0FA1B}"/>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椭圆 236">
                <a:extLst>
                  <a:ext uri="{FF2B5EF4-FFF2-40B4-BE49-F238E27FC236}">
                    <a16:creationId xmlns:a16="http://schemas.microsoft.com/office/drawing/2014/main" id="{FF2F27C3-D18F-A27A-CCA9-165106143521}"/>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椭圆 237">
                <a:extLst>
                  <a:ext uri="{FF2B5EF4-FFF2-40B4-BE49-F238E27FC236}">
                    <a16:creationId xmlns:a16="http://schemas.microsoft.com/office/drawing/2014/main" id="{1B8A3BB2-6CB0-F427-DEBC-12C4B0A8099A}"/>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椭圆 238">
                <a:extLst>
                  <a:ext uri="{FF2B5EF4-FFF2-40B4-BE49-F238E27FC236}">
                    <a16:creationId xmlns:a16="http://schemas.microsoft.com/office/drawing/2014/main" id="{A9DAFB7D-A060-6A6C-AED0-91A4B509D96E}"/>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0" name="椭圆 239">
                <a:extLst>
                  <a:ext uri="{FF2B5EF4-FFF2-40B4-BE49-F238E27FC236}">
                    <a16:creationId xmlns:a16="http://schemas.microsoft.com/office/drawing/2014/main" id="{A852AA49-8F29-565E-01F1-5971EEEDEE35}"/>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1" name="椭圆 240">
                <a:extLst>
                  <a:ext uri="{FF2B5EF4-FFF2-40B4-BE49-F238E27FC236}">
                    <a16:creationId xmlns:a16="http://schemas.microsoft.com/office/drawing/2014/main" id="{61425E86-CC50-4878-8C85-36996C2230D2}"/>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1" name="椭圆 220">
              <a:extLst>
                <a:ext uri="{FF2B5EF4-FFF2-40B4-BE49-F238E27FC236}">
                  <a16:creationId xmlns:a16="http://schemas.microsoft.com/office/drawing/2014/main" id="{9B9DC7AD-4093-B06E-85DD-1D7901F7E892}"/>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2" name="组合 241">
            <a:extLst>
              <a:ext uri="{FF2B5EF4-FFF2-40B4-BE49-F238E27FC236}">
                <a16:creationId xmlns:a16="http://schemas.microsoft.com/office/drawing/2014/main" id="{FC027126-9821-B7D4-FAE8-15E5E5F9A191}"/>
              </a:ext>
            </a:extLst>
          </p:cNvPr>
          <p:cNvGrpSpPr/>
          <p:nvPr/>
        </p:nvGrpSpPr>
        <p:grpSpPr>
          <a:xfrm rot="19996756">
            <a:off x="7112855" y="4845731"/>
            <a:ext cx="2025996" cy="415262"/>
            <a:chOff x="735719" y="7058041"/>
            <a:chExt cx="2025996" cy="424640"/>
          </a:xfrm>
          <a:solidFill>
            <a:schemeClr val="accent1"/>
          </a:solidFill>
        </p:grpSpPr>
        <p:grpSp>
          <p:nvGrpSpPr>
            <p:cNvPr id="243" name="组合 242">
              <a:extLst>
                <a:ext uri="{FF2B5EF4-FFF2-40B4-BE49-F238E27FC236}">
                  <a16:creationId xmlns:a16="http://schemas.microsoft.com/office/drawing/2014/main" id="{58FC9938-8E2C-BFCA-AEBA-11AE1826A356}"/>
                </a:ext>
              </a:extLst>
            </p:cNvPr>
            <p:cNvGrpSpPr/>
            <p:nvPr/>
          </p:nvGrpSpPr>
          <p:grpSpPr>
            <a:xfrm>
              <a:off x="735719" y="7058041"/>
              <a:ext cx="2025996" cy="424640"/>
              <a:chOff x="926970" y="2834735"/>
              <a:chExt cx="2359671" cy="471337"/>
            </a:xfrm>
            <a:grpFill/>
          </p:grpSpPr>
          <p:sp>
            <p:nvSpPr>
              <p:cNvPr id="245" name="椭圆 244">
                <a:extLst>
                  <a:ext uri="{FF2B5EF4-FFF2-40B4-BE49-F238E27FC236}">
                    <a16:creationId xmlns:a16="http://schemas.microsoft.com/office/drawing/2014/main" id="{222978C3-D2BE-5C36-9329-5E5E9D43790B}"/>
                  </a:ext>
                </a:extLst>
              </p:cNvPr>
              <p:cNvSpPr/>
              <p:nvPr/>
            </p:nvSpPr>
            <p:spPr>
              <a:xfrm>
                <a:off x="2401508" y="3078829"/>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椭圆 245">
                <a:extLst>
                  <a:ext uri="{FF2B5EF4-FFF2-40B4-BE49-F238E27FC236}">
                    <a16:creationId xmlns:a16="http://schemas.microsoft.com/office/drawing/2014/main" id="{560BE129-09C8-D33C-A884-2B0D7A8E3D78}"/>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7" name="椭圆 246">
                <a:extLst>
                  <a:ext uri="{FF2B5EF4-FFF2-40B4-BE49-F238E27FC236}">
                    <a16:creationId xmlns:a16="http://schemas.microsoft.com/office/drawing/2014/main" id="{141B2369-6ECF-5BB2-2F8B-AF5830C80768}"/>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8" name="椭圆 247">
                <a:extLst>
                  <a:ext uri="{FF2B5EF4-FFF2-40B4-BE49-F238E27FC236}">
                    <a16:creationId xmlns:a16="http://schemas.microsoft.com/office/drawing/2014/main" id="{C92462A6-6268-AB8B-CF71-5BF9D17D7C23}"/>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椭圆 248">
                <a:extLst>
                  <a:ext uri="{FF2B5EF4-FFF2-40B4-BE49-F238E27FC236}">
                    <a16:creationId xmlns:a16="http://schemas.microsoft.com/office/drawing/2014/main" id="{9246817D-BEBB-1545-78B6-0BA2763C5510}"/>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a:extLst>
                  <a:ext uri="{FF2B5EF4-FFF2-40B4-BE49-F238E27FC236}">
                    <a16:creationId xmlns:a16="http://schemas.microsoft.com/office/drawing/2014/main" id="{FBDDC871-140A-5FE6-A1F8-3100BB4FD533}"/>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a:extLst>
                  <a:ext uri="{FF2B5EF4-FFF2-40B4-BE49-F238E27FC236}">
                    <a16:creationId xmlns:a16="http://schemas.microsoft.com/office/drawing/2014/main" id="{7B1BEA97-A4B3-DD87-B295-2B5B27205A0E}"/>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51">
                <a:extLst>
                  <a:ext uri="{FF2B5EF4-FFF2-40B4-BE49-F238E27FC236}">
                    <a16:creationId xmlns:a16="http://schemas.microsoft.com/office/drawing/2014/main" id="{D4EE9E6B-8F30-081D-0EE3-163F9B1D29EA}"/>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52">
                <a:extLst>
                  <a:ext uri="{FF2B5EF4-FFF2-40B4-BE49-F238E27FC236}">
                    <a16:creationId xmlns:a16="http://schemas.microsoft.com/office/drawing/2014/main" id="{4B323C7E-4B2D-F0D8-69F3-D1F3145D093B}"/>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椭圆 253">
                <a:extLst>
                  <a:ext uri="{FF2B5EF4-FFF2-40B4-BE49-F238E27FC236}">
                    <a16:creationId xmlns:a16="http://schemas.microsoft.com/office/drawing/2014/main" id="{0D473490-079F-60E6-A0E6-65384C4EA4FE}"/>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椭圆 254">
                <a:extLst>
                  <a:ext uri="{FF2B5EF4-FFF2-40B4-BE49-F238E27FC236}">
                    <a16:creationId xmlns:a16="http://schemas.microsoft.com/office/drawing/2014/main" id="{9F91AB5D-5E2C-710F-729E-AB4DA9B405A8}"/>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椭圆 255">
                <a:extLst>
                  <a:ext uri="{FF2B5EF4-FFF2-40B4-BE49-F238E27FC236}">
                    <a16:creationId xmlns:a16="http://schemas.microsoft.com/office/drawing/2014/main" id="{158DCF6B-D587-F0C9-A939-25D3FA188A11}"/>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椭圆 256">
                <a:extLst>
                  <a:ext uri="{FF2B5EF4-FFF2-40B4-BE49-F238E27FC236}">
                    <a16:creationId xmlns:a16="http://schemas.microsoft.com/office/drawing/2014/main" id="{96BADBD6-58A2-CF64-5F38-633456B6D50A}"/>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8" name="椭圆 257">
                <a:extLst>
                  <a:ext uri="{FF2B5EF4-FFF2-40B4-BE49-F238E27FC236}">
                    <a16:creationId xmlns:a16="http://schemas.microsoft.com/office/drawing/2014/main" id="{F0A47E03-1FBC-44B8-C604-CD942BE0F44E}"/>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椭圆 258">
                <a:extLst>
                  <a:ext uri="{FF2B5EF4-FFF2-40B4-BE49-F238E27FC236}">
                    <a16:creationId xmlns:a16="http://schemas.microsoft.com/office/drawing/2014/main" id="{CD0E5E34-DB0E-5A0E-BE7B-3DD4B35423A7}"/>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椭圆 259">
                <a:extLst>
                  <a:ext uri="{FF2B5EF4-FFF2-40B4-BE49-F238E27FC236}">
                    <a16:creationId xmlns:a16="http://schemas.microsoft.com/office/drawing/2014/main" id="{665FD916-E968-10B0-0F19-C4961426E079}"/>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1" name="椭圆 260">
                <a:extLst>
                  <a:ext uri="{FF2B5EF4-FFF2-40B4-BE49-F238E27FC236}">
                    <a16:creationId xmlns:a16="http://schemas.microsoft.com/office/drawing/2014/main" id="{772CBEAF-971F-5BD9-61EE-71051D450B48}"/>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椭圆 261">
                <a:extLst>
                  <a:ext uri="{FF2B5EF4-FFF2-40B4-BE49-F238E27FC236}">
                    <a16:creationId xmlns:a16="http://schemas.microsoft.com/office/drawing/2014/main" id="{70C3AD7D-6A0A-6C14-2F66-11AD39F9DD89}"/>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椭圆 262">
                <a:extLst>
                  <a:ext uri="{FF2B5EF4-FFF2-40B4-BE49-F238E27FC236}">
                    <a16:creationId xmlns:a16="http://schemas.microsoft.com/office/drawing/2014/main" id="{BDD8D4BD-AD67-1411-19BB-4092D30F6CDB}"/>
                  </a:ext>
                </a:extLst>
              </p:cNvPr>
              <p:cNvSpPr/>
              <p:nvPr/>
            </p:nvSpPr>
            <p:spPr>
              <a:xfrm>
                <a:off x="2506957" y="2877469"/>
                <a:ext cx="92556" cy="88836"/>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椭圆 263">
                <a:extLst>
                  <a:ext uri="{FF2B5EF4-FFF2-40B4-BE49-F238E27FC236}">
                    <a16:creationId xmlns:a16="http://schemas.microsoft.com/office/drawing/2014/main" id="{DA82B93A-A651-D766-2A8D-770D9F17A30E}"/>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椭圆 264">
                <a:extLst>
                  <a:ext uri="{FF2B5EF4-FFF2-40B4-BE49-F238E27FC236}">
                    <a16:creationId xmlns:a16="http://schemas.microsoft.com/office/drawing/2014/main" id="{C92958A5-F1E9-3969-699D-4179D3B5FE40}"/>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椭圆 265">
                <a:extLst>
                  <a:ext uri="{FF2B5EF4-FFF2-40B4-BE49-F238E27FC236}">
                    <a16:creationId xmlns:a16="http://schemas.microsoft.com/office/drawing/2014/main" id="{20E37E68-99CB-458B-8AA7-8C5B761E5642}"/>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椭圆 266">
                <a:extLst>
                  <a:ext uri="{FF2B5EF4-FFF2-40B4-BE49-F238E27FC236}">
                    <a16:creationId xmlns:a16="http://schemas.microsoft.com/office/drawing/2014/main" id="{EDB5118D-3667-8DCD-466D-233E1509C212}"/>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8" name="椭圆 267">
                <a:extLst>
                  <a:ext uri="{FF2B5EF4-FFF2-40B4-BE49-F238E27FC236}">
                    <a16:creationId xmlns:a16="http://schemas.microsoft.com/office/drawing/2014/main" id="{9CC02F84-CCBE-9687-B508-209E159B154B}"/>
                  </a:ext>
                </a:extLst>
              </p:cNvPr>
              <p:cNvSpPr/>
              <p:nvPr/>
            </p:nvSpPr>
            <p:spPr>
              <a:xfrm>
                <a:off x="2207581" y="300460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9" name="椭圆 268">
                <a:extLst>
                  <a:ext uri="{FF2B5EF4-FFF2-40B4-BE49-F238E27FC236}">
                    <a16:creationId xmlns:a16="http://schemas.microsoft.com/office/drawing/2014/main" id="{B8A5DDB5-749A-84E6-8C8D-015935285480}"/>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4" name="椭圆 243">
              <a:extLst>
                <a:ext uri="{FF2B5EF4-FFF2-40B4-BE49-F238E27FC236}">
                  <a16:creationId xmlns:a16="http://schemas.microsoft.com/office/drawing/2014/main" id="{ECEEA365-1EC6-2654-8949-23BC5CA7D1EA}"/>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0" name="组合 269">
            <a:extLst>
              <a:ext uri="{FF2B5EF4-FFF2-40B4-BE49-F238E27FC236}">
                <a16:creationId xmlns:a16="http://schemas.microsoft.com/office/drawing/2014/main" id="{1630B8A7-D03D-7328-D5CD-C089732EB41C}"/>
              </a:ext>
            </a:extLst>
          </p:cNvPr>
          <p:cNvGrpSpPr/>
          <p:nvPr/>
        </p:nvGrpSpPr>
        <p:grpSpPr>
          <a:xfrm rot="8844588">
            <a:off x="9178521" y="3530837"/>
            <a:ext cx="2025996" cy="451966"/>
            <a:chOff x="735719" y="7020508"/>
            <a:chExt cx="2025996" cy="462173"/>
          </a:xfrm>
          <a:solidFill>
            <a:schemeClr val="accent1"/>
          </a:solidFill>
        </p:grpSpPr>
        <p:grpSp>
          <p:nvGrpSpPr>
            <p:cNvPr id="271" name="组合 270">
              <a:extLst>
                <a:ext uri="{FF2B5EF4-FFF2-40B4-BE49-F238E27FC236}">
                  <a16:creationId xmlns:a16="http://schemas.microsoft.com/office/drawing/2014/main" id="{50367789-6C44-59B4-7489-B50132E72087}"/>
                </a:ext>
              </a:extLst>
            </p:cNvPr>
            <p:cNvGrpSpPr/>
            <p:nvPr/>
          </p:nvGrpSpPr>
          <p:grpSpPr>
            <a:xfrm>
              <a:off x="735719" y="7058041"/>
              <a:ext cx="2025996" cy="424640"/>
              <a:chOff x="926970" y="2834735"/>
              <a:chExt cx="2359671" cy="471337"/>
            </a:xfrm>
            <a:grpFill/>
          </p:grpSpPr>
          <p:sp>
            <p:nvSpPr>
              <p:cNvPr id="274" name="椭圆 273">
                <a:extLst>
                  <a:ext uri="{FF2B5EF4-FFF2-40B4-BE49-F238E27FC236}">
                    <a16:creationId xmlns:a16="http://schemas.microsoft.com/office/drawing/2014/main" id="{DA2B8DBA-8986-0C1B-A76F-0DF67BF319A3}"/>
                  </a:ext>
                </a:extLst>
              </p:cNvPr>
              <p:cNvSpPr/>
              <p:nvPr/>
            </p:nvSpPr>
            <p:spPr>
              <a:xfrm>
                <a:off x="926970" y="3130139"/>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5" name="椭圆 274">
                <a:extLst>
                  <a:ext uri="{FF2B5EF4-FFF2-40B4-BE49-F238E27FC236}">
                    <a16:creationId xmlns:a16="http://schemas.microsoft.com/office/drawing/2014/main" id="{86F53C4A-E288-C9F6-FDDD-1CA298ECFA87}"/>
                  </a:ext>
                </a:extLst>
              </p:cNvPr>
              <p:cNvSpPr/>
              <p:nvPr/>
            </p:nvSpPr>
            <p:spPr>
              <a:xfrm>
                <a:off x="1082302" y="2856776"/>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6" name="椭圆 275">
                <a:extLst>
                  <a:ext uri="{FF2B5EF4-FFF2-40B4-BE49-F238E27FC236}">
                    <a16:creationId xmlns:a16="http://schemas.microsoft.com/office/drawing/2014/main" id="{C016ABC1-0C90-32A1-ED84-6D51108C26E8}"/>
                  </a:ext>
                </a:extLst>
              </p:cNvPr>
              <p:cNvSpPr/>
              <p:nvPr/>
            </p:nvSpPr>
            <p:spPr>
              <a:xfrm>
                <a:off x="1018313" y="308646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椭圆 276">
                <a:extLst>
                  <a:ext uri="{FF2B5EF4-FFF2-40B4-BE49-F238E27FC236}">
                    <a16:creationId xmlns:a16="http://schemas.microsoft.com/office/drawing/2014/main" id="{58D4B574-A2F1-8379-4A95-E3FB9940E5C7}"/>
                  </a:ext>
                </a:extLst>
              </p:cNvPr>
              <p:cNvSpPr/>
              <p:nvPr/>
            </p:nvSpPr>
            <p:spPr>
              <a:xfrm>
                <a:off x="1955355" y="2953690"/>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椭圆 277">
                <a:extLst>
                  <a:ext uri="{FF2B5EF4-FFF2-40B4-BE49-F238E27FC236}">
                    <a16:creationId xmlns:a16="http://schemas.microsoft.com/office/drawing/2014/main" id="{2748683B-163A-7440-4AC7-9234199C548F}"/>
                  </a:ext>
                </a:extLst>
              </p:cNvPr>
              <p:cNvSpPr/>
              <p:nvPr/>
            </p:nvSpPr>
            <p:spPr>
              <a:xfrm>
                <a:off x="1298342" y="304243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椭圆 278">
                <a:extLst>
                  <a:ext uri="{FF2B5EF4-FFF2-40B4-BE49-F238E27FC236}">
                    <a16:creationId xmlns:a16="http://schemas.microsoft.com/office/drawing/2014/main" id="{15D58258-A35C-F506-16D9-C109D8D4FA39}"/>
                  </a:ext>
                </a:extLst>
              </p:cNvPr>
              <p:cNvSpPr/>
              <p:nvPr/>
            </p:nvSpPr>
            <p:spPr>
              <a:xfrm>
                <a:off x="972616" y="298465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椭圆 279">
                <a:extLst>
                  <a:ext uri="{FF2B5EF4-FFF2-40B4-BE49-F238E27FC236}">
                    <a16:creationId xmlns:a16="http://schemas.microsoft.com/office/drawing/2014/main" id="{24F61C40-F7F9-7DEA-990D-97DC0D477CFE}"/>
                  </a:ext>
                </a:extLst>
              </p:cNvPr>
              <p:cNvSpPr/>
              <p:nvPr/>
            </p:nvSpPr>
            <p:spPr>
              <a:xfrm>
                <a:off x="1248341" y="2937820"/>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椭圆 280">
                <a:extLst>
                  <a:ext uri="{FF2B5EF4-FFF2-40B4-BE49-F238E27FC236}">
                    <a16:creationId xmlns:a16="http://schemas.microsoft.com/office/drawing/2014/main" id="{5532C4FB-0D44-E015-1128-7478EE94D754}"/>
                  </a:ext>
                </a:extLst>
              </p:cNvPr>
              <p:cNvSpPr/>
              <p:nvPr/>
            </p:nvSpPr>
            <p:spPr>
              <a:xfrm>
                <a:off x="1481364" y="302906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椭圆 281">
                <a:extLst>
                  <a:ext uri="{FF2B5EF4-FFF2-40B4-BE49-F238E27FC236}">
                    <a16:creationId xmlns:a16="http://schemas.microsoft.com/office/drawing/2014/main" id="{B97C7AB7-A025-2EFC-A2DA-B0394EA7F166}"/>
                  </a:ext>
                </a:extLst>
              </p:cNvPr>
              <p:cNvSpPr/>
              <p:nvPr/>
            </p:nvSpPr>
            <p:spPr>
              <a:xfrm>
                <a:off x="1601768" y="3138991"/>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椭圆 282">
                <a:extLst>
                  <a:ext uri="{FF2B5EF4-FFF2-40B4-BE49-F238E27FC236}">
                    <a16:creationId xmlns:a16="http://schemas.microsoft.com/office/drawing/2014/main" id="{02FE77BF-BFCA-F67C-6F0A-CA049EDDE8A5}"/>
                  </a:ext>
                </a:extLst>
              </p:cNvPr>
              <p:cNvSpPr/>
              <p:nvPr/>
            </p:nvSpPr>
            <p:spPr>
              <a:xfrm>
                <a:off x="1762550" y="285409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椭圆 283">
                <a:extLst>
                  <a:ext uri="{FF2B5EF4-FFF2-40B4-BE49-F238E27FC236}">
                    <a16:creationId xmlns:a16="http://schemas.microsoft.com/office/drawing/2014/main" id="{25A026D5-1768-BAB8-B3A1-2528B09D2090}"/>
                  </a:ext>
                </a:extLst>
              </p:cNvPr>
              <p:cNvSpPr/>
              <p:nvPr/>
            </p:nvSpPr>
            <p:spPr>
              <a:xfrm>
                <a:off x="1043824" y="321723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椭圆 284">
                <a:extLst>
                  <a:ext uri="{FF2B5EF4-FFF2-40B4-BE49-F238E27FC236}">
                    <a16:creationId xmlns:a16="http://schemas.microsoft.com/office/drawing/2014/main" id="{840B0DF2-0902-47A6-F69B-A65433028F85}"/>
                  </a:ext>
                </a:extLst>
              </p:cNvPr>
              <p:cNvSpPr/>
              <p:nvPr/>
            </p:nvSpPr>
            <p:spPr>
              <a:xfrm>
                <a:off x="3194085" y="3092248"/>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6" name="椭圆 285">
                <a:extLst>
                  <a:ext uri="{FF2B5EF4-FFF2-40B4-BE49-F238E27FC236}">
                    <a16:creationId xmlns:a16="http://schemas.microsoft.com/office/drawing/2014/main" id="{FBA0C10B-4F55-B8BD-DF68-735F269B29E0}"/>
                  </a:ext>
                </a:extLst>
              </p:cNvPr>
              <p:cNvSpPr/>
              <p:nvPr/>
            </p:nvSpPr>
            <p:spPr>
              <a:xfrm>
                <a:off x="1781567" y="301532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椭圆 286">
                <a:extLst>
                  <a:ext uri="{FF2B5EF4-FFF2-40B4-BE49-F238E27FC236}">
                    <a16:creationId xmlns:a16="http://schemas.microsoft.com/office/drawing/2014/main" id="{D49883AE-D77F-B723-1D4A-A5B27D79075E}"/>
                  </a:ext>
                </a:extLst>
              </p:cNvPr>
              <p:cNvSpPr/>
              <p:nvPr/>
            </p:nvSpPr>
            <p:spPr>
              <a:xfrm>
                <a:off x="1729939" y="314061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椭圆 287">
                <a:extLst>
                  <a:ext uri="{FF2B5EF4-FFF2-40B4-BE49-F238E27FC236}">
                    <a16:creationId xmlns:a16="http://schemas.microsoft.com/office/drawing/2014/main" id="{E5C09FA7-C3F3-2431-FD51-0B0C522CB972}"/>
                  </a:ext>
                </a:extLst>
              </p:cNvPr>
              <p:cNvSpPr/>
              <p:nvPr/>
            </p:nvSpPr>
            <p:spPr>
              <a:xfrm>
                <a:off x="2882323" y="2897672"/>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9" name="椭圆 288">
                <a:extLst>
                  <a:ext uri="{FF2B5EF4-FFF2-40B4-BE49-F238E27FC236}">
                    <a16:creationId xmlns:a16="http://schemas.microsoft.com/office/drawing/2014/main" id="{C96EF8E9-C8AC-E3A9-C330-E06C5DE9C5CC}"/>
                  </a:ext>
                </a:extLst>
              </p:cNvPr>
              <p:cNvSpPr/>
              <p:nvPr/>
            </p:nvSpPr>
            <p:spPr>
              <a:xfrm>
                <a:off x="1500075" y="3200423"/>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椭圆 289">
                <a:extLst>
                  <a:ext uri="{FF2B5EF4-FFF2-40B4-BE49-F238E27FC236}">
                    <a16:creationId xmlns:a16="http://schemas.microsoft.com/office/drawing/2014/main" id="{F293963F-CC26-66B6-96D1-6246665CD5A0}"/>
                  </a:ext>
                </a:extLst>
              </p:cNvPr>
              <p:cNvSpPr/>
              <p:nvPr/>
            </p:nvSpPr>
            <p:spPr>
              <a:xfrm>
                <a:off x="1209844" y="320327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椭圆 290">
                <a:extLst>
                  <a:ext uri="{FF2B5EF4-FFF2-40B4-BE49-F238E27FC236}">
                    <a16:creationId xmlns:a16="http://schemas.microsoft.com/office/drawing/2014/main" id="{D3CFFD31-B672-93E8-350E-8B352E05F4EB}"/>
                  </a:ext>
                </a:extLst>
              </p:cNvPr>
              <p:cNvSpPr/>
              <p:nvPr/>
            </p:nvSpPr>
            <p:spPr>
              <a:xfrm>
                <a:off x="2722095" y="2834735"/>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椭圆 291">
                <a:extLst>
                  <a:ext uri="{FF2B5EF4-FFF2-40B4-BE49-F238E27FC236}">
                    <a16:creationId xmlns:a16="http://schemas.microsoft.com/office/drawing/2014/main" id="{953404CF-7EA5-5269-A8E8-8D5E5AA660B4}"/>
                  </a:ext>
                </a:extLst>
              </p:cNvPr>
              <p:cNvSpPr/>
              <p:nvPr/>
            </p:nvSpPr>
            <p:spPr>
              <a:xfrm>
                <a:off x="1878277" y="3083984"/>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椭圆 292">
                <a:extLst>
                  <a:ext uri="{FF2B5EF4-FFF2-40B4-BE49-F238E27FC236}">
                    <a16:creationId xmlns:a16="http://schemas.microsoft.com/office/drawing/2014/main" id="{C491C3DC-CBCA-3899-52DD-4876A3CA971C}"/>
                  </a:ext>
                </a:extLst>
              </p:cNvPr>
              <p:cNvSpPr/>
              <p:nvPr/>
            </p:nvSpPr>
            <p:spPr>
              <a:xfrm>
                <a:off x="2661885" y="3081812"/>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椭圆 293">
                <a:extLst>
                  <a:ext uri="{FF2B5EF4-FFF2-40B4-BE49-F238E27FC236}">
                    <a16:creationId xmlns:a16="http://schemas.microsoft.com/office/drawing/2014/main" id="{451050CC-66D2-6695-2BF3-3EDD3A18F7DF}"/>
                  </a:ext>
                </a:extLst>
              </p:cNvPr>
              <p:cNvSpPr/>
              <p:nvPr/>
            </p:nvSpPr>
            <p:spPr>
              <a:xfrm>
                <a:off x="2100614" y="2838307"/>
                <a:ext cx="92556" cy="888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5" name="椭圆 294">
                <a:extLst>
                  <a:ext uri="{FF2B5EF4-FFF2-40B4-BE49-F238E27FC236}">
                    <a16:creationId xmlns:a16="http://schemas.microsoft.com/office/drawing/2014/main" id="{230428ED-9A8C-74DF-0914-50796C7155D7}"/>
                  </a:ext>
                </a:extLst>
              </p:cNvPr>
              <p:cNvSpPr/>
              <p:nvPr/>
            </p:nvSpPr>
            <p:spPr>
              <a:xfrm>
                <a:off x="2159865" y="3121787"/>
                <a:ext cx="92556" cy="888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2" name="椭圆 271">
              <a:extLst>
                <a:ext uri="{FF2B5EF4-FFF2-40B4-BE49-F238E27FC236}">
                  <a16:creationId xmlns:a16="http://schemas.microsoft.com/office/drawing/2014/main" id="{1A42095E-5CAA-C577-32A5-9E9ACA05AE2B}"/>
                </a:ext>
              </a:extLst>
            </p:cNvPr>
            <p:cNvSpPr/>
            <p:nvPr/>
          </p:nvSpPr>
          <p:spPr>
            <a:xfrm>
              <a:off x="2368443" y="7361094"/>
              <a:ext cx="79468" cy="80034"/>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椭圆 272">
              <a:extLst>
                <a:ext uri="{FF2B5EF4-FFF2-40B4-BE49-F238E27FC236}">
                  <a16:creationId xmlns:a16="http://schemas.microsoft.com/office/drawing/2014/main" id="{51A86300-5018-D3B1-C8FA-8A43842D765F}"/>
                </a:ext>
              </a:extLst>
            </p:cNvPr>
            <p:cNvSpPr/>
            <p:nvPr/>
          </p:nvSpPr>
          <p:spPr>
            <a:xfrm>
              <a:off x="2504652" y="7020508"/>
              <a:ext cx="79468" cy="80035"/>
            </a:xfrm>
            <a:prstGeom prst="ellipse">
              <a:avLst/>
            </a:prstGeom>
            <a:grp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6" name="椭圆 295">
            <a:extLst>
              <a:ext uri="{FF2B5EF4-FFF2-40B4-BE49-F238E27FC236}">
                <a16:creationId xmlns:a16="http://schemas.microsoft.com/office/drawing/2014/main" id="{7916A88A-A77E-D56A-D6DF-4AB371CB44BF}"/>
              </a:ext>
            </a:extLst>
          </p:cNvPr>
          <p:cNvSpPr/>
          <p:nvPr/>
        </p:nvSpPr>
        <p:spPr>
          <a:xfrm rot="19996756">
            <a:off x="9128348" y="468741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7" name="椭圆 296">
            <a:extLst>
              <a:ext uri="{FF2B5EF4-FFF2-40B4-BE49-F238E27FC236}">
                <a16:creationId xmlns:a16="http://schemas.microsoft.com/office/drawing/2014/main" id="{C9559CBD-0427-38F2-0CFD-939F7F7B4BF9}"/>
              </a:ext>
            </a:extLst>
          </p:cNvPr>
          <p:cNvSpPr/>
          <p:nvPr/>
        </p:nvSpPr>
        <p:spPr>
          <a:xfrm rot="19996756">
            <a:off x="9119206" y="3955759"/>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8" name="椭圆 297">
            <a:extLst>
              <a:ext uri="{FF2B5EF4-FFF2-40B4-BE49-F238E27FC236}">
                <a16:creationId xmlns:a16="http://schemas.microsoft.com/office/drawing/2014/main" id="{521EFE1C-42E0-7E29-5D07-F3D7549A5CC3}"/>
              </a:ext>
            </a:extLst>
          </p:cNvPr>
          <p:cNvSpPr/>
          <p:nvPr/>
        </p:nvSpPr>
        <p:spPr>
          <a:xfrm rot="19996756">
            <a:off x="9119206" y="492411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9" name="椭圆 298">
            <a:extLst>
              <a:ext uri="{FF2B5EF4-FFF2-40B4-BE49-F238E27FC236}">
                <a16:creationId xmlns:a16="http://schemas.microsoft.com/office/drawing/2014/main" id="{F1D6F649-D0EC-D9A7-E469-2BB90ADEE36D}"/>
              </a:ext>
            </a:extLst>
          </p:cNvPr>
          <p:cNvSpPr/>
          <p:nvPr/>
        </p:nvSpPr>
        <p:spPr>
          <a:xfrm rot="19996756">
            <a:off x="9122097" y="373595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0" name="椭圆 299">
            <a:extLst>
              <a:ext uri="{FF2B5EF4-FFF2-40B4-BE49-F238E27FC236}">
                <a16:creationId xmlns:a16="http://schemas.microsoft.com/office/drawing/2014/main" id="{EE801D72-A7FC-DA5C-A236-931674A530A3}"/>
              </a:ext>
            </a:extLst>
          </p:cNvPr>
          <p:cNvSpPr/>
          <p:nvPr/>
        </p:nvSpPr>
        <p:spPr>
          <a:xfrm rot="19996756">
            <a:off x="8945885" y="407376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1" name="椭圆 300">
            <a:extLst>
              <a:ext uri="{FF2B5EF4-FFF2-40B4-BE49-F238E27FC236}">
                <a16:creationId xmlns:a16="http://schemas.microsoft.com/office/drawing/2014/main" id="{33BEF599-A8A4-E1F3-D3FE-CB844FED851B}"/>
              </a:ext>
            </a:extLst>
          </p:cNvPr>
          <p:cNvSpPr/>
          <p:nvPr/>
        </p:nvSpPr>
        <p:spPr>
          <a:xfrm rot="19996756">
            <a:off x="8967272" y="478944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2" name="椭圆 301">
            <a:extLst>
              <a:ext uri="{FF2B5EF4-FFF2-40B4-BE49-F238E27FC236}">
                <a16:creationId xmlns:a16="http://schemas.microsoft.com/office/drawing/2014/main" id="{44FCFA56-62D5-0DE9-6F25-DB3FE49F9172}"/>
              </a:ext>
            </a:extLst>
          </p:cNvPr>
          <p:cNvSpPr/>
          <p:nvPr/>
        </p:nvSpPr>
        <p:spPr>
          <a:xfrm rot="19996756">
            <a:off x="9199626" y="354813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3" name="椭圆 302">
            <a:extLst>
              <a:ext uri="{FF2B5EF4-FFF2-40B4-BE49-F238E27FC236}">
                <a16:creationId xmlns:a16="http://schemas.microsoft.com/office/drawing/2014/main" id="{05DBEE5A-ADF1-1C47-4FC0-E4C4C4D3F945}"/>
              </a:ext>
            </a:extLst>
          </p:cNvPr>
          <p:cNvSpPr/>
          <p:nvPr/>
        </p:nvSpPr>
        <p:spPr>
          <a:xfrm rot="19996756">
            <a:off x="9291906" y="506429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4" name="椭圆 303">
            <a:extLst>
              <a:ext uri="{FF2B5EF4-FFF2-40B4-BE49-F238E27FC236}">
                <a16:creationId xmlns:a16="http://schemas.microsoft.com/office/drawing/2014/main" id="{A8925F57-6088-8E8B-360F-EC1AC9D27C2E}"/>
              </a:ext>
            </a:extLst>
          </p:cNvPr>
          <p:cNvSpPr/>
          <p:nvPr/>
        </p:nvSpPr>
        <p:spPr>
          <a:xfrm rot="19996756">
            <a:off x="9133735" y="452456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5" name="椭圆 304">
            <a:extLst>
              <a:ext uri="{FF2B5EF4-FFF2-40B4-BE49-F238E27FC236}">
                <a16:creationId xmlns:a16="http://schemas.microsoft.com/office/drawing/2014/main" id="{8400159C-45FE-555E-F166-68DBCAD88551}"/>
              </a:ext>
            </a:extLst>
          </p:cNvPr>
          <p:cNvSpPr/>
          <p:nvPr/>
        </p:nvSpPr>
        <p:spPr>
          <a:xfrm rot="19996756">
            <a:off x="9597894" y="449515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6" name="椭圆 305">
            <a:extLst>
              <a:ext uri="{FF2B5EF4-FFF2-40B4-BE49-F238E27FC236}">
                <a16:creationId xmlns:a16="http://schemas.microsoft.com/office/drawing/2014/main" id="{AA2D2074-D248-1E83-4541-7F422A531739}"/>
              </a:ext>
            </a:extLst>
          </p:cNvPr>
          <p:cNvSpPr/>
          <p:nvPr/>
        </p:nvSpPr>
        <p:spPr>
          <a:xfrm rot="19996756">
            <a:off x="9518876" y="480589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7" name="椭圆 306">
            <a:extLst>
              <a:ext uri="{FF2B5EF4-FFF2-40B4-BE49-F238E27FC236}">
                <a16:creationId xmlns:a16="http://schemas.microsoft.com/office/drawing/2014/main" id="{7682776B-4FB9-4791-C509-8EA96E6A88E5}"/>
              </a:ext>
            </a:extLst>
          </p:cNvPr>
          <p:cNvSpPr/>
          <p:nvPr/>
        </p:nvSpPr>
        <p:spPr>
          <a:xfrm rot="19996756">
            <a:off x="9453781" y="458194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8" name="椭圆 307">
            <a:extLst>
              <a:ext uri="{FF2B5EF4-FFF2-40B4-BE49-F238E27FC236}">
                <a16:creationId xmlns:a16="http://schemas.microsoft.com/office/drawing/2014/main" id="{8602BDA2-E89E-1436-EE6F-5075EA7F062C}"/>
              </a:ext>
            </a:extLst>
          </p:cNvPr>
          <p:cNvSpPr/>
          <p:nvPr/>
        </p:nvSpPr>
        <p:spPr>
          <a:xfrm rot="19996756">
            <a:off x="9478715" y="371347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9" name="椭圆 308">
            <a:extLst>
              <a:ext uri="{FF2B5EF4-FFF2-40B4-BE49-F238E27FC236}">
                <a16:creationId xmlns:a16="http://schemas.microsoft.com/office/drawing/2014/main" id="{A141F4EA-2EB4-579B-E032-D8BEE757E807}"/>
              </a:ext>
            </a:extLst>
          </p:cNvPr>
          <p:cNvSpPr/>
          <p:nvPr/>
        </p:nvSpPr>
        <p:spPr>
          <a:xfrm rot="19996756">
            <a:off x="9421300" y="490904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0" name="椭圆 309">
            <a:extLst>
              <a:ext uri="{FF2B5EF4-FFF2-40B4-BE49-F238E27FC236}">
                <a16:creationId xmlns:a16="http://schemas.microsoft.com/office/drawing/2014/main" id="{F38E5B5A-331B-41DA-363A-53E2CF0A5F6B}"/>
              </a:ext>
            </a:extLst>
          </p:cNvPr>
          <p:cNvSpPr/>
          <p:nvPr/>
        </p:nvSpPr>
        <p:spPr>
          <a:xfrm rot="19996756">
            <a:off x="9500659" y="501585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1" name="椭圆 310">
            <a:extLst>
              <a:ext uri="{FF2B5EF4-FFF2-40B4-BE49-F238E27FC236}">
                <a16:creationId xmlns:a16="http://schemas.microsoft.com/office/drawing/2014/main" id="{0C4E75DE-7CDE-1270-C611-0A7D7D433C68}"/>
              </a:ext>
            </a:extLst>
          </p:cNvPr>
          <p:cNvSpPr/>
          <p:nvPr/>
        </p:nvSpPr>
        <p:spPr>
          <a:xfrm rot="19996756">
            <a:off x="8962117" y="381936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2" name="椭圆 311">
            <a:extLst>
              <a:ext uri="{FF2B5EF4-FFF2-40B4-BE49-F238E27FC236}">
                <a16:creationId xmlns:a16="http://schemas.microsoft.com/office/drawing/2014/main" id="{2BE52220-8A73-16C6-89A0-A7DEC15D47C6}"/>
              </a:ext>
            </a:extLst>
          </p:cNvPr>
          <p:cNvSpPr/>
          <p:nvPr/>
        </p:nvSpPr>
        <p:spPr>
          <a:xfrm rot="19996756">
            <a:off x="9336657" y="391528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3" name="椭圆 312">
            <a:extLst>
              <a:ext uri="{FF2B5EF4-FFF2-40B4-BE49-F238E27FC236}">
                <a16:creationId xmlns:a16="http://schemas.microsoft.com/office/drawing/2014/main" id="{0C38078F-A90C-84DB-0438-413FE2AB676D}"/>
              </a:ext>
            </a:extLst>
          </p:cNvPr>
          <p:cNvSpPr/>
          <p:nvPr/>
        </p:nvSpPr>
        <p:spPr>
          <a:xfrm rot="19996756">
            <a:off x="9008233" y="352051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4" name="椭圆 313">
            <a:extLst>
              <a:ext uri="{FF2B5EF4-FFF2-40B4-BE49-F238E27FC236}">
                <a16:creationId xmlns:a16="http://schemas.microsoft.com/office/drawing/2014/main" id="{4E84057B-BBB2-A134-72D1-1D08DC0AAA19}"/>
              </a:ext>
            </a:extLst>
          </p:cNvPr>
          <p:cNvSpPr/>
          <p:nvPr/>
        </p:nvSpPr>
        <p:spPr>
          <a:xfrm rot="19996756">
            <a:off x="9280748" y="483981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5" name="椭圆 314">
            <a:extLst>
              <a:ext uri="{FF2B5EF4-FFF2-40B4-BE49-F238E27FC236}">
                <a16:creationId xmlns:a16="http://schemas.microsoft.com/office/drawing/2014/main" id="{9D3BA59B-2243-E7B9-D6AB-4A7D15465DE5}"/>
              </a:ext>
            </a:extLst>
          </p:cNvPr>
          <p:cNvSpPr/>
          <p:nvPr/>
        </p:nvSpPr>
        <p:spPr>
          <a:xfrm rot="19996756">
            <a:off x="9384021" y="468393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6" name="椭圆 315">
            <a:extLst>
              <a:ext uri="{FF2B5EF4-FFF2-40B4-BE49-F238E27FC236}">
                <a16:creationId xmlns:a16="http://schemas.microsoft.com/office/drawing/2014/main" id="{8E05BB67-1360-9624-0E84-0864979DDAEE}"/>
              </a:ext>
            </a:extLst>
          </p:cNvPr>
          <p:cNvSpPr/>
          <p:nvPr/>
        </p:nvSpPr>
        <p:spPr>
          <a:xfrm rot="19996756">
            <a:off x="9400695" y="343373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7" name="椭圆 316">
            <a:extLst>
              <a:ext uri="{FF2B5EF4-FFF2-40B4-BE49-F238E27FC236}">
                <a16:creationId xmlns:a16="http://schemas.microsoft.com/office/drawing/2014/main" id="{0178D7D8-6DDB-C3A6-C11B-D3FE7A2E31C3}"/>
              </a:ext>
            </a:extLst>
          </p:cNvPr>
          <p:cNvSpPr/>
          <p:nvPr/>
        </p:nvSpPr>
        <p:spPr>
          <a:xfrm rot="19996756">
            <a:off x="9243141" y="335922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8" name="椭圆 317">
            <a:extLst>
              <a:ext uri="{FF2B5EF4-FFF2-40B4-BE49-F238E27FC236}">
                <a16:creationId xmlns:a16="http://schemas.microsoft.com/office/drawing/2014/main" id="{AC0D6C7E-E48B-9756-3FE8-CB7E899FC98F}"/>
              </a:ext>
            </a:extLst>
          </p:cNvPr>
          <p:cNvSpPr/>
          <p:nvPr/>
        </p:nvSpPr>
        <p:spPr>
          <a:xfrm rot="19996756">
            <a:off x="9305798" y="372391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9" name="椭圆 318">
            <a:extLst>
              <a:ext uri="{FF2B5EF4-FFF2-40B4-BE49-F238E27FC236}">
                <a16:creationId xmlns:a16="http://schemas.microsoft.com/office/drawing/2014/main" id="{A25FEFD2-4C2D-B2D5-D8D3-3AEF7CC14196}"/>
              </a:ext>
            </a:extLst>
          </p:cNvPr>
          <p:cNvSpPr/>
          <p:nvPr/>
        </p:nvSpPr>
        <p:spPr>
          <a:xfrm rot="19996756">
            <a:off x="9119205" y="339710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0" name="直接连接符 319">
            <a:extLst>
              <a:ext uri="{FF2B5EF4-FFF2-40B4-BE49-F238E27FC236}">
                <a16:creationId xmlns:a16="http://schemas.microsoft.com/office/drawing/2014/main" id="{13A0CEF3-4495-33FA-8527-72AE17BF2109}"/>
              </a:ext>
            </a:extLst>
          </p:cNvPr>
          <p:cNvCxnSpPr>
            <a:cxnSpLocks/>
          </p:cNvCxnSpPr>
          <p:nvPr/>
        </p:nvCxnSpPr>
        <p:spPr>
          <a:xfrm flipV="1">
            <a:off x="7299382" y="3166017"/>
            <a:ext cx="3743421" cy="2456289"/>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21" name="直接连接符 320">
            <a:extLst>
              <a:ext uri="{FF2B5EF4-FFF2-40B4-BE49-F238E27FC236}">
                <a16:creationId xmlns:a16="http://schemas.microsoft.com/office/drawing/2014/main" id="{0D24B2F6-392B-8704-B1F4-305430D32546}"/>
              </a:ext>
            </a:extLst>
          </p:cNvPr>
          <p:cNvCxnSpPr>
            <a:cxnSpLocks/>
          </p:cNvCxnSpPr>
          <p:nvPr/>
        </p:nvCxnSpPr>
        <p:spPr>
          <a:xfrm flipV="1">
            <a:off x="7308617" y="3137469"/>
            <a:ext cx="3685839" cy="2418753"/>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2" name="任意多边形: 形状 321">
            <a:extLst>
              <a:ext uri="{FF2B5EF4-FFF2-40B4-BE49-F238E27FC236}">
                <a16:creationId xmlns:a16="http://schemas.microsoft.com/office/drawing/2014/main" id="{F95E830E-A508-AB2C-2081-B25DEA388502}"/>
              </a:ext>
            </a:extLst>
          </p:cNvPr>
          <p:cNvSpPr/>
          <p:nvPr/>
        </p:nvSpPr>
        <p:spPr>
          <a:xfrm>
            <a:off x="7284841" y="3005575"/>
            <a:ext cx="3526404" cy="2194560"/>
          </a:xfrm>
          <a:custGeom>
            <a:avLst/>
            <a:gdLst>
              <a:gd name="connsiteX0" fmla="*/ 0 w 3526404"/>
              <a:gd name="connsiteY0" fmla="*/ 2194560 h 2194560"/>
              <a:gd name="connsiteX1" fmla="*/ 357809 w 3526404"/>
              <a:gd name="connsiteY1" fmla="*/ 2035534 h 2194560"/>
              <a:gd name="connsiteX2" fmla="*/ 838863 w 3526404"/>
              <a:gd name="connsiteY2" fmla="*/ 1741336 h 2194560"/>
              <a:gd name="connsiteX3" fmla="*/ 1387503 w 3526404"/>
              <a:gd name="connsiteY3" fmla="*/ 1315941 h 2194560"/>
              <a:gd name="connsiteX4" fmla="*/ 1633993 w 3526404"/>
              <a:gd name="connsiteY4" fmla="*/ 516835 h 2194560"/>
              <a:gd name="connsiteX5" fmla="*/ 1975899 w 3526404"/>
              <a:gd name="connsiteY5" fmla="*/ 278296 h 2194560"/>
              <a:gd name="connsiteX6" fmla="*/ 2242268 w 3526404"/>
              <a:gd name="connsiteY6" fmla="*/ 385638 h 2194560"/>
              <a:gd name="connsiteX7" fmla="*/ 2417197 w 3526404"/>
              <a:gd name="connsiteY7" fmla="*/ 580445 h 2194560"/>
              <a:gd name="connsiteX8" fmla="*/ 2544418 w 3526404"/>
              <a:gd name="connsiteY8" fmla="*/ 663934 h 2194560"/>
              <a:gd name="connsiteX9" fmla="*/ 2866445 w 3526404"/>
              <a:gd name="connsiteY9" fmla="*/ 492981 h 2194560"/>
              <a:gd name="connsiteX10" fmla="*/ 3160644 w 3526404"/>
              <a:gd name="connsiteY10" fmla="*/ 270344 h 2194560"/>
              <a:gd name="connsiteX11" fmla="*/ 3526404 w 3526404"/>
              <a:gd name="connsiteY1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404" h="2194560">
                <a:moveTo>
                  <a:pt x="0" y="2194560"/>
                </a:moveTo>
                <a:cubicBezTo>
                  <a:pt x="108999" y="2152815"/>
                  <a:pt x="217999" y="2111071"/>
                  <a:pt x="357809" y="2035534"/>
                </a:cubicBezTo>
                <a:cubicBezTo>
                  <a:pt x="497619" y="1959997"/>
                  <a:pt x="667247" y="1861268"/>
                  <a:pt x="838863" y="1741336"/>
                </a:cubicBezTo>
                <a:cubicBezTo>
                  <a:pt x="1010479" y="1621404"/>
                  <a:pt x="1254981" y="1520024"/>
                  <a:pt x="1387503" y="1315941"/>
                </a:cubicBezTo>
                <a:cubicBezTo>
                  <a:pt x="1520025" y="1111858"/>
                  <a:pt x="1535927" y="689776"/>
                  <a:pt x="1633993" y="516835"/>
                </a:cubicBezTo>
                <a:cubicBezTo>
                  <a:pt x="1732059" y="343894"/>
                  <a:pt x="1874520" y="300162"/>
                  <a:pt x="1975899" y="278296"/>
                </a:cubicBezTo>
                <a:cubicBezTo>
                  <a:pt x="2077278" y="256430"/>
                  <a:pt x="2168718" y="335280"/>
                  <a:pt x="2242268" y="385638"/>
                </a:cubicBezTo>
                <a:cubicBezTo>
                  <a:pt x="2315818" y="435996"/>
                  <a:pt x="2366839" y="534062"/>
                  <a:pt x="2417197" y="580445"/>
                </a:cubicBezTo>
                <a:cubicBezTo>
                  <a:pt x="2467555" y="626828"/>
                  <a:pt x="2469543" y="678511"/>
                  <a:pt x="2544418" y="663934"/>
                </a:cubicBezTo>
                <a:cubicBezTo>
                  <a:pt x="2619293" y="649357"/>
                  <a:pt x="2763741" y="558579"/>
                  <a:pt x="2866445" y="492981"/>
                </a:cubicBezTo>
                <a:cubicBezTo>
                  <a:pt x="2969149" y="427383"/>
                  <a:pt x="3050651" y="352507"/>
                  <a:pt x="3160644" y="270344"/>
                </a:cubicBezTo>
                <a:lnTo>
                  <a:pt x="3526404" y="0"/>
                </a:ln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任意多边形: 形状 322">
            <a:extLst>
              <a:ext uri="{FF2B5EF4-FFF2-40B4-BE49-F238E27FC236}">
                <a16:creationId xmlns:a16="http://schemas.microsoft.com/office/drawing/2014/main" id="{4669FEAA-50EC-D2E6-5D01-262ADEF7F231}"/>
              </a:ext>
            </a:extLst>
          </p:cNvPr>
          <p:cNvSpPr/>
          <p:nvPr/>
        </p:nvSpPr>
        <p:spPr>
          <a:xfrm>
            <a:off x="7324598" y="3514458"/>
            <a:ext cx="3717235" cy="2234317"/>
          </a:xfrm>
          <a:custGeom>
            <a:avLst/>
            <a:gdLst>
              <a:gd name="connsiteX0" fmla="*/ 0 w 3717235"/>
              <a:gd name="connsiteY0" fmla="*/ 2234317 h 2234317"/>
              <a:gd name="connsiteX1" fmla="*/ 655982 w 3717235"/>
              <a:gd name="connsiteY1" fmla="*/ 1864581 h 2234317"/>
              <a:gd name="connsiteX2" fmla="*/ 1280160 w 3717235"/>
              <a:gd name="connsiteY2" fmla="*/ 1490870 h 2234317"/>
              <a:gd name="connsiteX3" fmla="*/ 1602188 w 3717235"/>
              <a:gd name="connsiteY3" fmla="*/ 1498821 h 2234317"/>
              <a:gd name="connsiteX4" fmla="*/ 1876508 w 3717235"/>
              <a:gd name="connsiteY4" fmla="*/ 1717482 h 2234317"/>
              <a:gd name="connsiteX5" fmla="*/ 2119022 w 3717235"/>
              <a:gd name="connsiteY5" fmla="*/ 1793019 h 2234317"/>
              <a:gd name="connsiteX6" fmla="*/ 2341659 w 3717235"/>
              <a:gd name="connsiteY6" fmla="*/ 1721458 h 2234317"/>
              <a:gd name="connsiteX7" fmla="*/ 2433099 w 3717235"/>
              <a:gd name="connsiteY7" fmla="*/ 1371600 h 2234317"/>
              <a:gd name="connsiteX8" fmla="*/ 2524539 w 3717235"/>
              <a:gd name="connsiteY8" fmla="*/ 874644 h 2234317"/>
              <a:gd name="connsiteX9" fmla="*/ 3220278 w 3717235"/>
              <a:gd name="connsiteY9" fmla="*/ 333955 h 2234317"/>
              <a:gd name="connsiteX10" fmla="*/ 3717235 w 3717235"/>
              <a:gd name="connsiteY10" fmla="*/ 0 h 22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7235" h="2234317">
                <a:moveTo>
                  <a:pt x="0" y="2234317"/>
                </a:moveTo>
                <a:lnTo>
                  <a:pt x="655982" y="1864581"/>
                </a:lnTo>
                <a:cubicBezTo>
                  <a:pt x="869342" y="1740673"/>
                  <a:pt x="1122459" y="1551830"/>
                  <a:pt x="1280160" y="1490870"/>
                </a:cubicBezTo>
                <a:cubicBezTo>
                  <a:pt x="1437861" y="1429910"/>
                  <a:pt x="1502797" y="1461052"/>
                  <a:pt x="1602188" y="1498821"/>
                </a:cubicBezTo>
                <a:cubicBezTo>
                  <a:pt x="1701579" y="1536590"/>
                  <a:pt x="1790369" y="1668449"/>
                  <a:pt x="1876508" y="1717482"/>
                </a:cubicBezTo>
                <a:cubicBezTo>
                  <a:pt x="1962647" y="1766515"/>
                  <a:pt x="2041497" y="1792356"/>
                  <a:pt x="2119022" y="1793019"/>
                </a:cubicBezTo>
                <a:cubicBezTo>
                  <a:pt x="2196547" y="1793682"/>
                  <a:pt x="2289313" y="1791694"/>
                  <a:pt x="2341659" y="1721458"/>
                </a:cubicBezTo>
                <a:cubicBezTo>
                  <a:pt x="2394005" y="1651222"/>
                  <a:pt x="2402619" y="1512736"/>
                  <a:pt x="2433099" y="1371600"/>
                </a:cubicBezTo>
                <a:cubicBezTo>
                  <a:pt x="2463579" y="1230464"/>
                  <a:pt x="2393343" y="1047585"/>
                  <a:pt x="2524539" y="874644"/>
                </a:cubicBezTo>
                <a:cubicBezTo>
                  <a:pt x="2655735" y="701703"/>
                  <a:pt x="3021495" y="479729"/>
                  <a:pt x="3220278" y="333955"/>
                </a:cubicBezTo>
                <a:cubicBezTo>
                  <a:pt x="3419061" y="188181"/>
                  <a:pt x="3568148" y="94090"/>
                  <a:pt x="3717235" y="0"/>
                </a:cubicBezTo>
              </a:path>
            </a:pathLst>
          </a:cu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文本框 323">
            <a:extLst>
              <a:ext uri="{FF2B5EF4-FFF2-40B4-BE49-F238E27FC236}">
                <a16:creationId xmlns:a16="http://schemas.microsoft.com/office/drawing/2014/main" id="{6AAEE59B-BC8D-EF67-7F60-7EFEF238EE0B}"/>
              </a:ext>
            </a:extLst>
          </p:cNvPr>
          <p:cNvSpPr txBox="1"/>
          <p:nvPr/>
        </p:nvSpPr>
        <p:spPr>
          <a:xfrm>
            <a:off x="5310500" y="3873215"/>
            <a:ext cx="1680588"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more samples  </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5" name="箭头: 右 324">
            <a:extLst>
              <a:ext uri="{FF2B5EF4-FFF2-40B4-BE49-F238E27FC236}">
                <a16:creationId xmlns:a16="http://schemas.microsoft.com/office/drawing/2014/main" id="{0C53BDF9-4965-09CF-D031-823E6FA07DD6}"/>
              </a:ext>
            </a:extLst>
          </p:cNvPr>
          <p:cNvSpPr/>
          <p:nvPr/>
        </p:nvSpPr>
        <p:spPr>
          <a:xfrm>
            <a:off x="5624285" y="4222742"/>
            <a:ext cx="1074832" cy="5323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6" name="文本框 325">
            <a:extLst>
              <a:ext uri="{FF2B5EF4-FFF2-40B4-BE49-F238E27FC236}">
                <a16:creationId xmlns:a16="http://schemas.microsoft.com/office/drawing/2014/main" id="{0C4787CA-56E0-C08B-9617-465B1CF155C4}"/>
              </a:ext>
            </a:extLst>
          </p:cNvPr>
          <p:cNvSpPr txBox="1"/>
          <p:nvPr/>
        </p:nvSpPr>
        <p:spPr>
          <a:xfrm>
            <a:off x="3083390" y="6050526"/>
            <a:ext cx="6156622" cy="369332"/>
          </a:xfrm>
          <a:prstGeom prst="rect">
            <a:avLst/>
          </a:prstGeom>
          <a:noFill/>
        </p:spPr>
        <p:txBody>
          <a:bodyPr wrap="none" rtlCol="0">
            <a:spAutoFit/>
          </a:bodyPr>
          <a:lstStyle/>
          <a:p>
            <a:r>
              <a:rPr lang="en-US" altLang="zh-CN" dirty="0">
                <a:latin typeface="MicrosoftYaHeiUI"/>
              </a:rPr>
              <a:t>Aleatoric uncertainty is not reduced with more training samples</a:t>
            </a:r>
            <a:endParaRPr lang="zh-CN" altLang="en-US" dirty="0">
              <a:latin typeface="MicrosoftYaHeiUI"/>
            </a:endParaRPr>
          </a:p>
        </p:txBody>
      </p:sp>
      <p:sp>
        <p:nvSpPr>
          <p:cNvPr id="327" name="椭圆 326">
            <a:extLst>
              <a:ext uri="{FF2B5EF4-FFF2-40B4-BE49-F238E27FC236}">
                <a16:creationId xmlns:a16="http://schemas.microsoft.com/office/drawing/2014/main" id="{840C8D15-C6FA-06E4-463E-277506370A93}"/>
              </a:ext>
            </a:extLst>
          </p:cNvPr>
          <p:cNvSpPr/>
          <p:nvPr/>
        </p:nvSpPr>
        <p:spPr>
          <a:xfrm rot="19996756">
            <a:off x="9251538" y="458502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8" name="椭圆 327">
            <a:extLst>
              <a:ext uri="{FF2B5EF4-FFF2-40B4-BE49-F238E27FC236}">
                <a16:creationId xmlns:a16="http://schemas.microsoft.com/office/drawing/2014/main" id="{18A28EB6-518D-66F5-EF2F-BB193D0D723D}"/>
              </a:ext>
            </a:extLst>
          </p:cNvPr>
          <p:cNvSpPr/>
          <p:nvPr/>
        </p:nvSpPr>
        <p:spPr>
          <a:xfrm rot="19996756">
            <a:off x="9155467" y="478507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9" name="椭圆 328">
            <a:extLst>
              <a:ext uri="{FF2B5EF4-FFF2-40B4-BE49-F238E27FC236}">
                <a16:creationId xmlns:a16="http://schemas.microsoft.com/office/drawing/2014/main" id="{37E8F514-8A15-52FC-75DB-B7AA44B7BD08}"/>
              </a:ext>
            </a:extLst>
          </p:cNvPr>
          <p:cNvSpPr/>
          <p:nvPr/>
        </p:nvSpPr>
        <p:spPr>
          <a:xfrm rot="19996756">
            <a:off x="9255771" y="4710744"/>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0" name="椭圆 329">
            <a:extLst>
              <a:ext uri="{FF2B5EF4-FFF2-40B4-BE49-F238E27FC236}">
                <a16:creationId xmlns:a16="http://schemas.microsoft.com/office/drawing/2014/main" id="{766B225C-9CDA-06F1-76D4-4720F43B9BBE}"/>
              </a:ext>
            </a:extLst>
          </p:cNvPr>
          <p:cNvSpPr/>
          <p:nvPr/>
        </p:nvSpPr>
        <p:spPr>
          <a:xfrm rot="19996756">
            <a:off x="9374052" y="449161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1" name="椭圆 330">
            <a:extLst>
              <a:ext uri="{FF2B5EF4-FFF2-40B4-BE49-F238E27FC236}">
                <a16:creationId xmlns:a16="http://schemas.microsoft.com/office/drawing/2014/main" id="{BD5FCE45-A086-D66E-3166-F695FE7F6AFE}"/>
              </a:ext>
            </a:extLst>
          </p:cNvPr>
          <p:cNvSpPr/>
          <p:nvPr/>
        </p:nvSpPr>
        <p:spPr>
          <a:xfrm rot="19996756">
            <a:off x="9561551" y="466745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2" name="椭圆 331">
            <a:extLst>
              <a:ext uri="{FF2B5EF4-FFF2-40B4-BE49-F238E27FC236}">
                <a16:creationId xmlns:a16="http://schemas.microsoft.com/office/drawing/2014/main" id="{E23C1154-AC9F-BD96-8214-4BB318C9F503}"/>
              </a:ext>
            </a:extLst>
          </p:cNvPr>
          <p:cNvSpPr/>
          <p:nvPr/>
        </p:nvSpPr>
        <p:spPr>
          <a:xfrm rot="19996756">
            <a:off x="8863130" y="474457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3" name="椭圆 332">
            <a:extLst>
              <a:ext uri="{FF2B5EF4-FFF2-40B4-BE49-F238E27FC236}">
                <a16:creationId xmlns:a16="http://schemas.microsoft.com/office/drawing/2014/main" id="{A536C214-3BCB-7320-BDC6-6949BF313C24}"/>
              </a:ext>
            </a:extLst>
          </p:cNvPr>
          <p:cNvSpPr/>
          <p:nvPr/>
        </p:nvSpPr>
        <p:spPr>
          <a:xfrm rot="19996756">
            <a:off x="9217550" y="496213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4" name="椭圆 333">
            <a:extLst>
              <a:ext uri="{FF2B5EF4-FFF2-40B4-BE49-F238E27FC236}">
                <a16:creationId xmlns:a16="http://schemas.microsoft.com/office/drawing/2014/main" id="{FFAE6B67-6059-415C-FED6-B3B5629B9912}"/>
              </a:ext>
            </a:extLst>
          </p:cNvPr>
          <p:cNvSpPr/>
          <p:nvPr/>
        </p:nvSpPr>
        <p:spPr>
          <a:xfrm rot="19996756">
            <a:off x="9337720" y="495448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5" name="椭圆 334">
            <a:extLst>
              <a:ext uri="{FF2B5EF4-FFF2-40B4-BE49-F238E27FC236}">
                <a16:creationId xmlns:a16="http://schemas.microsoft.com/office/drawing/2014/main" id="{F6FD6FDD-5913-FC09-E667-D8ECAC8A076B}"/>
              </a:ext>
            </a:extLst>
          </p:cNvPr>
          <p:cNvSpPr/>
          <p:nvPr/>
        </p:nvSpPr>
        <p:spPr>
          <a:xfrm rot="19996756">
            <a:off x="9263495" y="401588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6" name="椭圆 335">
            <a:extLst>
              <a:ext uri="{FF2B5EF4-FFF2-40B4-BE49-F238E27FC236}">
                <a16:creationId xmlns:a16="http://schemas.microsoft.com/office/drawing/2014/main" id="{CB92C57C-C603-FA50-8274-5DB52CFEC22F}"/>
              </a:ext>
            </a:extLst>
          </p:cNvPr>
          <p:cNvSpPr/>
          <p:nvPr/>
        </p:nvSpPr>
        <p:spPr>
          <a:xfrm rot="19996756">
            <a:off x="9137274" y="4059119"/>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7" name="椭圆 336">
            <a:extLst>
              <a:ext uri="{FF2B5EF4-FFF2-40B4-BE49-F238E27FC236}">
                <a16:creationId xmlns:a16="http://schemas.microsoft.com/office/drawing/2014/main" id="{3DEAAAA3-92E5-A47E-FC35-23E3EE4F1AB4}"/>
              </a:ext>
            </a:extLst>
          </p:cNvPr>
          <p:cNvSpPr/>
          <p:nvPr/>
        </p:nvSpPr>
        <p:spPr>
          <a:xfrm rot="19996756">
            <a:off x="9005900" y="419649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8" name="椭圆 337">
            <a:extLst>
              <a:ext uri="{FF2B5EF4-FFF2-40B4-BE49-F238E27FC236}">
                <a16:creationId xmlns:a16="http://schemas.microsoft.com/office/drawing/2014/main" id="{DEAFAC5D-65D1-AB9B-2D7D-ECC13F740B7A}"/>
              </a:ext>
            </a:extLst>
          </p:cNvPr>
          <p:cNvSpPr/>
          <p:nvPr/>
        </p:nvSpPr>
        <p:spPr>
          <a:xfrm rot="19996756">
            <a:off x="8861806" y="426308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9" name="椭圆 338">
            <a:extLst>
              <a:ext uri="{FF2B5EF4-FFF2-40B4-BE49-F238E27FC236}">
                <a16:creationId xmlns:a16="http://schemas.microsoft.com/office/drawing/2014/main" id="{C9A2FF1E-F123-16EA-3143-132C83C859B0}"/>
              </a:ext>
            </a:extLst>
          </p:cNvPr>
          <p:cNvSpPr/>
          <p:nvPr/>
        </p:nvSpPr>
        <p:spPr>
          <a:xfrm rot="19996756">
            <a:off x="9000402" y="396339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0" name="椭圆 339">
            <a:extLst>
              <a:ext uri="{FF2B5EF4-FFF2-40B4-BE49-F238E27FC236}">
                <a16:creationId xmlns:a16="http://schemas.microsoft.com/office/drawing/2014/main" id="{0D41EBA9-381B-E685-C19E-B48022838AD6}"/>
              </a:ext>
            </a:extLst>
          </p:cNvPr>
          <p:cNvSpPr/>
          <p:nvPr/>
        </p:nvSpPr>
        <p:spPr>
          <a:xfrm rot="19996756">
            <a:off x="9222130" y="391792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1" name="椭圆 340">
            <a:extLst>
              <a:ext uri="{FF2B5EF4-FFF2-40B4-BE49-F238E27FC236}">
                <a16:creationId xmlns:a16="http://schemas.microsoft.com/office/drawing/2014/main" id="{2F14B52E-2452-C356-FB44-36B52FA1D576}"/>
              </a:ext>
            </a:extLst>
          </p:cNvPr>
          <p:cNvSpPr/>
          <p:nvPr/>
        </p:nvSpPr>
        <p:spPr>
          <a:xfrm rot="19996756">
            <a:off x="9425628" y="384537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2" name="椭圆 341">
            <a:extLst>
              <a:ext uri="{FF2B5EF4-FFF2-40B4-BE49-F238E27FC236}">
                <a16:creationId xmlns:a16="http://schemas.microsoft.com/office/drawing/2014/main" id="{803482A3-BC54-B1FA-79E8-DA1F104DDE2F}"/>
              </a:ext>
            </a:extLst>
          </p:cNvPr>
          <p:cNvSpPr/>
          <p:nvPr/>
        </p:nvSpPr>
        <p:spPr>
          <a:xfrm rot="19996756">
            <a:off x="9218303" y="3794463"/>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3" name="椭圆 342">
            <a:extLst>
              <a:ext uri="{FF2B5EF4-FFF2-40B4-BE49-F238E27FC236}">
                <a16:creationId xmlns:a16="http://schemas.microsoft.com/office/drawing/2014/main" id="{F3CD72EB-51F6-6495-4475-AD8B6593DB1E}"/>
              </a:ext>
            </a:extLst>
          </p:cNvPr>
          <p:cNvSpPr/>
          <p:nvPr/>
        </p:nvSpPr>
        <p:spPr>
          <a:xfrm rot="19996756">
            <a:off x="9067293" y="383998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4" name="椭圆 343">
            <a:extLst>
              <a:ext uri="{FF2B5EF4-FFF2-40B4-BE49-F238E27FC236}">
                <a16:creationId xmlns:a16="http://schemas.microsoft.com/office/drawing/2014/main" id="{82C91D4F-0D1F-A886-F8CA-5D01205BDC01}"/>
              </a:ext>
            </a:extLst>
          </p:cNvPr>
          <p:cNvSpPr/>
          <p:nvPr/>
        </p:nvSpPr>
        <p:spPr>
          <a:xfrm rot="19996756">
            <a:off x="9029183" y="366880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5" name="椭圆 344">
            <a:extLst>
              <a:ext uri="{FF2B5EF4-FFF2-40B4-BE49-F238E27FC236}">
                <a16:creationId xmlns:a16="http://schemas.microsoft.com/office/drawing/2014/main" id="{C2ED6763-FFFA-6E52-8A10-8420AB0F73C3}"/>
              </a:ext>
            </a:extLst>
          </p:cNvPr>
          <p:cNvSpPr/>
          <p:nvPr/>
        </p:nvSpPr>
        <p:spPr>
          <a:xfrm rot="19996756">
            <a:off x="9201998" y="367032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6" name="椭圆 345">
            <a:extLst>
              <a:ext uri="{FF2B5EF4-FFF2-40B4-BE49-F238E27FC236}">
                <a16:creationId xmlns:a16="http://schemas.microsoft.com/office/drawing/2014/main" id="{D5CE3092-EC60-9A6B-1C83-F2D59C37EC8E}"/>
              </a:ext>
            </a:extLst>
          </p:cNvPr>
          <p:cNvSpPr/>
          <p:nvPr/>
        </p:nvSpPr>
        <p:spPr>
          <a:xfrm rot="19996756">
            <a:off x="9344993" y="3583228"/>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7" name="椭圆 346">
            <a:extLst>
              <a:ext uri="{FF2B5EF4-FFF2-40B4-BE49-F238E27FC236}">
                <a16:creationId xmlns:a16="http://schemas.microsoft.com/office/drawing/2014/main" id="{3227DAFE-7827-8C8F-A943-44980C01FFAC}"/>
              </a:ext>
            </a:extLst>
          </p:cNvPr>
          <p:cNvSpPr/>
          <p:nvPr/>
        </p:nvSpPr>
        <p:spPr>
          <a:xfrm rot="19996756">
            <a:off x="8861482" y="396019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8" name="椭圆 347">
            <a:extLst>
              <a:ext uri="{FF2B5EF4-FFF2-40B4-BE49-F238E27FC236}">
                <a16:creationId xmlns:a16="http://schemas.microsoft.com/office/drawing/2014/main" id="{E0F17985-DB89-6392-885E-983B270B179B}"/>
              </a:ext>
            </a:extLst>
          </p:cNvPr>
          <p:cNvSpPr/>
          <p:nvPr/>
        </p:nvSpPr>
        <p:spPr>
          <a:xfrm rot="19996756">
            <a:off x="9490380" y="356816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9" name="椭圆 348">
            <a:extLst>
              <a:ext uri="{FF2B5EF4-FFF2-40B4-BE49-F238E27FC236}">
                <a16:creationId xmlns:a16="http://schemas.microsoft.com/office/drawing/2014/main" id="{0F18A977-EC1A-40BB-0C17-85D132CE31D1}"/>
              </a:ext>
            </a:extLst>
          </p:cNvPr>
          <p:cNvSpPr/>
          <p:nvPr/>
        </p:nvSpPr>
        <p:spPr>
          <a:xfrm rot="19996756">
            <a:off x="9562755" y="381608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0" name="椭圆 349">
            <a:extLst>
              <a:ext uri="{FF2B5EF4-FFF2-40B4-BE49-F238E27FC236}">
                <a16:creationId xmlns:a16="http://schemas.microsoft.com/office/drawing/2014/main" id="{CA72CC13-0D66-FB0A-1906-ECA960404266}"/>
              </a:ext>
            </a:extLst>
          </p:cNvPr>
          <p:cNvSpPr/>
          <p:nvPr/>
        </p:nvSpPr>
        <p:spPr>
          <a:xfrm rot="19996756">
            <a:off x="9448041" y="430150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1" name="椭圆 350">
            <a:extLst>
              <a:ext uri="{FF2B5EF4-FFF2-40B4-BE49-F238E27FC236}">
                <a16:creationId xmlns:a16="http://schemas.microsoft.com/office/drawing/2014/main" id="{DBB2F19E-54E1-FD94-66B4-CF4F5C6C3A1C}"/>
              </a:ext>
            </a:extLst>
          </p:cNvPr>
          <p:cNvSpPr/>
          <p:nvPr/>
        </p:nvSpPr>
        <p:spPr>
          <a:xfrm rot="19996756">
            <a:off x="9627594" y="3703699"/>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2" name="椭圆 351">
            <a:extLst>
              <a:ext uri="{FF2B5EF4-FFF2-40B4-BE49-F238E27FC236}">
                <a16:creationId xmlns:a16="http://schemas.microsoft.com/office/drawing/2014/main" id="{059FE5DF-1F25-8EC1-FD43-C73806CAED43}"/>
              </a:ext>
            </a:extLst>
          </p:cNvPr>
          <p:cNvSpPr/>
          <p:nvPr/>
        </p:nvSpPr>
        <p:spPr>
          <a:xfrm rot="19996756">
            <a:off x="9790682" y="3692724"/>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3" name="椭圆 352">
            <a:extLst>
              <a:ext uri="{FF2B5EF4-FFF2-40B4-BE49-F238E27FC236}">
                <a16:creationId xmlns:a16="http://schemas.microsoft.com/office/drawing/2014/main" id="{4A58D0B0-850C-F713-5D48-7B9E2783A3FA}"/>
              </a:ext>
            </a:extLst>
          </p:cNvPr>
          <p:cNvSpPr/>
          <p:nvPr/>
        </p:nvSpPr>
        <p:spPr>
          <a:xfrm rot="19996756">
            <a:off x="8789307" y="415276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4" name="椭圆 353">
            <a:extLst>
              <a:ext uri="{FF2B5EF4-FFF2-40B4-BE49-F238E27FC236}">
                <a16:creationId xmlns:a16="http://schemas.microsoft.com/office/drawing/2014/main" id="{90B1D73D-C6F3-4329-3AA3-94F49E6196DF}"/>
              </a:ext>
            </a:extLst>
          </p:cNvPr>
          <p:cNvSpPr/>
          <p:nvPr/>
        </p:nvSpPr>
        <p:spPr>
          <a:xfrm rot="19996756">
            <a:off x="9986186" y="3936130"/>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5" name="椭圆 354">
            <a:extLst>
              <a:ext uri="{FF2B5EF4-FFF2-40B4-BE49-F238E27FC236}">
                <a16:creationId xmlns:a16="http://schemas.microsoft.com/office/drawing/2014/main" id="{618025A2-9F4C-1E3E-FE56-EA8E222F5DA8}"/>
              </a:ext>
            </a:extLst>
          </p:cNvPr>
          <p:cNvSpPr/>
          <p:nvPr/>
        </p:nvSpPr>
        <p:spPr>
          <a:xfrm rot="19996756">
            <a:off x="10676890" y="3554064"/>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6" name="椭圆 355">
            <a:extLst>
              <a:ext uri="{FF2B5EF4-FFF2-40B4-BE49-F238E27FC236}">
                <a16:creationId xmlns:a16="http://schemas.microsoft.com/office/drawing/2014/main" id="{5FFAB16A-7E55-002A-AF84-11F702FA976E}"/>
              </a:ext>
            </a:extLst>
          </p:cNvPr>
          <p:cNvSpPr/>
          <p:nvPr/>
        </p:nvSpPr>
        <p:spPr>
          <a:xfrm rot="19996756">
            <a:off x="10077317" y="353018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7" name="椭圆 356">
            <a:extLst>
              <a:ext uri="{FF2B5EF4-FFF2-40B4-BE49-F238E27FC236}">
                <a16:creationId xmlns:a16="http://schemas.microsoft.com/office/drawing/2014/main" id="{BB9F11DC-CD12-0BC1-68BE-DC62F3718A3C}"/>
              </a:ext>
            </a:extLst>
          </p:cNvPr>
          <p:cNvSpPr/>
          <p:nvPr/>
        </p:nvSpPr>
        <p:spPr>
          <a:xfrm rot="19996756">
            <a:off x="10375420" y="3824229"/>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8" name="椭圆 357">
            <a:extLst>
              <a:ext uri="{FF2B5EF4-FFF2-40B4-BE49-F238E27FC236}">
                <a16:creationId xmlns:a16="http://schemas.microsoft.com/office/drawing/2014/main" id="{23F16CDA-33D8-4934-E6C9-9169B1EB9CF4}"/>
              </a:ext>
            </a:extLst>
          </p:cNvPr>
          <p:cNvSpPr/>
          <p:nvPr/>
        </p:nvSpPr>
        <p:spPr>
          <a:xfrm rot="19996756">
            <a:off x="9738109" y="427800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9" name="椭圆 358">
            <a:extLst>
              <a:ext uri="{FF2B5EF4-FFF2-40B4-BE49-F238E27FC236}">
                <a16:creationId xmlns:a16="http://schemas.microsoft.com/office/drawing/2014/main" id="{7508BD78-E2C9-0359-EB89-B54FEABD9C2B}"/>
              </a:ext>
            </a:extLst>
          </p:cNvPr>
          <p:cNvSpPr/>
          <p:nvPr/>
        </p:nvSpPr>
        <p:spPr>
          <a:xfrm rot="19996756">
            <a:off x="8159205" y="4761339"/>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0" name="椭圆 359">
            <a:extLst>
              <a:ext uri="{FF2B5EF4-FFF2-40B4-BE49-F238E27FC236}">
                <a16:creationId xmlns:a16="http://schemas.microsoft.com/office/drawing/2014/main" id="{44D61C38-BF78-71AF-E25A-035CEF528102}"/>
              </a:ext>
            </a:extLst>
          </p:cNvPr>
          <p:cNvSpPr/>
          <p:nvPr/>
        </p:nvSpPr>
        <p:spPr>
          <a:xfrm rot="19996756">
            <a:off x="7677728" y="5123482"/>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1" name="椭圆 360">
            <a:extLst>
              <a:ext uri="{FF2B5EF4-FFF2-40B4-BE49-F238E27FC236}">
                <a16:creationId xmlns:a16="http://schemas.microsoft.com/office/drawing/2014/main" id="{052A9337-C5CA-DA1E-4D4E-8DF44B327AE0}"/>
              </a:ext>
            </a:extLst>
          </p:cNvPr>
          <p:cNvSpPr/>
          <p:nvPr/>
        </p:nvSpPr>
        <p:spPr>
          <a:xfrm rot="19996756">
            <a:off x="7531604" y="516133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2" name="椭圆 361">
            <a:extLst>
              <a:ext uri="{FF2B5EF4-FFF2-40B4-BE49-F238E27FC236}">
                <a16:creationId xmlns:a16="http://schemas.microsoft.com/office/drawing/2014/main" id="{21EC7180-F383-E7A7-2A0F-8D0A17996A99}"/>
              </a:ext>
            </a:extLst>
          </p:cNvPr>
          <p:cNvSpPr/>
          <p:nvPr/>
        </p:nvSpPr>
        <p:spPr>
          <a:xfrm rot="19996756">
            <a:off x="7345097" y="5345185"/>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3" name="椭圆 362">
            <a:extLst>
              <a:ext uri="{FF2B5EF4-FFF2-40B4-BE49-F238E27FC236}">
                <a16:creationId xmlns:a16="http://schemas.microsoft.com/office/drawing/2014/main" id="{8CBBCAC7-F618-483C-D8E2-41E91556137F}"/>
              </a:ext>
            </a:extLst>
          </p:cNvPr>
          <p:cNvSpPr/>
          <p:nvPr/>
        </p:nvSpPr>
        <p:spPr>
          <a:xfrm rot="19996756">
            <a:off x="8144244" y="485252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4" name="椭圆 363">
            <a:extLst>
              <a:ext uri="{FF2B5EF4-FFF2-40B4-BE49-F238E27FC236}">
                <a16:creationId xmlns:a16="http://schemas.microsoft.com/office/drawing/2014/main" id="{B10EE5B8-FF3E-B8A0-7B1E-DADBD5FBF736}"/>
              </a:ext>
            </a:extLst>
          </p:cNvPr>
          <p:cNvSpPr/>
          <p:nvPr/>
        </p:nvSpPr>
        <p:spPr>
          <a:xfrm rot="19996756">
            <a:off x="8717713" y="431933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5" name="椭圆 364">
            <a:extLst>
              <a:ext uri="{FF2B5EF4-FFF2-40B4-BE49-F238E27FC236}">
                <a16:creationId xmlns:a16="http://schemas.microsoft.com/office/drawing/2014/main" id="{46D3E33D-9192-531F-3188-6B16C9461FE4}"/>
              </a:ext>
            </a:extLst>
          </p:cNvPr>
          <p:cNvSpPr/>
          <p:nvPr/>
        </p:nvSpPr>
        <p:spPr>
          <a:xfrm rot="19996756">
            <a:off x="8845247" y="4410701"/>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6" name="椭圆 365">
            <a:extLst>
              <a:ext uri="{FF2B5EF4-FFF2-40B4-BE49-F238E27FC236}">
                <a16:creationId xmlns:a16="http://schemas.microsoft.com/office/drawing/2014/main" id="{249E61B9-8C82-B0B2-7F01-78A59E3215B4}"/>
              </a:ext>
            </a:extLst>
          </p:cNvPr>
          <p:cNvSpPr/>
          <p:nvPr/>
        </p:nvSpPr>
        <p:spPr>
          <a:xfrm rot="19996756">
            <a:off x="9046383" y="4468686"/>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椭圆 366">
            <a:extLst>
              <a:ext uri="{FF2B5EF4-FFF2-40B4-BE49-F238E27FC236}">
                <a16:creationId xmlns:a16="http://schemas.microsoft.com/office/drawing/2014/main" id="{42D13D45-2D84-7D37-0F40-BB5331BA125E}"/>
              </a:ext>
            </a:extLst>
          </p:cNvPr>
          <p:cNvSpPr/>
          <p:nvPr/>
        </p:nvSpPr>
        <p:spPr>
          <a:xfrm rot="19996756">
            <a:off x="9424538" y="5171417"/>
            <a:ext cx="79468" cy="78266"/>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0703DA9A-7686-6A47-7493-7B8ED5C92C15}"/>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7" name="文本框 6">
            <a:extLst>
              <a:ext uri="{FF2B5EF4-FFF2-40B4-BE49-F238E27FC236}">
                <a16:creationId xmlns:a16="http://schemas.microsoft.com/office/drawing/2014/main" id="{B358782C-2734-EB5E-DEC4-7A5E5A19F496}"/>
              </a:ext>
            </a:extLst>
          </p:cNvPr>
          <p:cNvSpPr txBox="1"/>
          <p:nvPr/>
        </p:nvSpPr>
        <p:spPr>
          <a:xfrm>
            <a:off x="260211" y="6590804"/>
            <a:ext cx="11802980" cy="276999"/>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Gruber C, Schenk P O, Schierholz M, et al. Sources of Uncertainty in Machine Learning--A Statisticians' View[J]. </a:t>
            </a:r>
            <a:r>
              <a:rPr lang="en-US" altLang="zh-CN" sz="1200" dirty="0" err="1">
                <a:solidFill>
                  <a:srgbClr val="222222"/>
                </a:solidFill>
                <a:latin typeface="MicrosoftYaHeiUI"/>
                <a:ea typeface="Microsoft YaHei UI" panose="020B0503020204020204" pitchFamily="34" charset="-122"/>
              </a:rPr>
              <a:t>arXiv</a:t>
            </a:r>
            <a:r>
              <a:rPr lang="en-US" altLang="zh-CN" sz="1200" dirty="0">
                <a:solidFill>
                  <a:srgbClr val="222222"/>
                </a:solidFill>
                <a:latin typeface="MicrosoftYaHeiUI"/>
                <a:ea typeface="Microsoft YaHei UI" panose="020B0503020204020204" pitchFamily="34" charset="-122"/>
              </a:rPr>
              <a:t> preprint arXiv:2305.16703, 2023.</a:t>
            </a:r>
          </a:p>
        </p:txBody>
      </p:sp>
    </p:spTree>
    <p:custDataLst>
      <p:tags r:id="rId1"/>
    </p:custDataLst>
    <p:extLst>
      <p:ext uri="{BB962C8B-B14F-4D97-AF65-F5344CB8AC3E}">
        <p14:creationId xmlns:p14="http://schemas.microsoft.com/office/powerpoint/2010/main" val="272213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0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0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0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1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1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1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4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7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9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9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9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0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0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0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0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0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0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1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1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1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1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1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1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16"/>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1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1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1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32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32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22"/>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2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27"/>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28"/>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29"/>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30"/>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31"/>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33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33"/>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34"/>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35"/>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36"/>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37"/>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38"/>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39"/>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40"/>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341"/>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42"/>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34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344"/>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345"/>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46"/>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347"/>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48"/>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349"/>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350"/>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351"/>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352"/>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353"/>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354"/>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355"/>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356"/>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357"/>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358"/>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359"/>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360"/>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361"/>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362"/>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363"/>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364"/>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365"/>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366"/>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367"/>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209"/>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grpId="0" nodeType="clickEffect">
                                  <p:stCondLst>
                                    <p:cond delay="0"/>
                                  </p:stCondLst>
                                  <p:childTnLst>
                                    <p:set>
                                      <p:cBhvr>
                                        <p:cTn id="246"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203" grpId="0" animBg="1"/>
      <p:bldP spid="204" grpId="0" animBg="1"/>
      <p:bldP spid="208" grpId="0"/>
      <p:bldP spid="209" grpId="0"/>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2" grpId="0" animBg="1"/>
      <p:bldP spid="323" grpId="0" animBg="1"/>
      <p:bldP spid="324" grpId="0"/>
      <p:bldP spid="325" grpId="0" animBg="1"/>
      <p:bldP spid="326" grpId="0"/>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9CC5-6C46-A6D2-3CC4-BF1D3FFBEBC3}"/>
            </a:ext>
          </a:extLst>
        </p:cNvPr>
        <p:cNvGrpSpPr/>
        <p:nvPr/>
      </p:nvGrpSpPr>
      <p:grpSpPr>
        <a:xfrm>
          <a:off x="0" y="0"/>
          <a:ext cx="0" cy="0"/>
          <a:chOff x="0" y="0"/>
          <a:chExt cx="0" cy="0"/>
        </a:xfrm>
      </p:grpSpPr>
      <p:sp>
        <p:nvSpPr>
          <p:cNvPr id="369" name="文本框 368">
            <a:extLst>
              <a:ext uri="{FF2B5EF4-FFF2-40B4-BE49-F238E27FC236}">
                <a16:creationId xmlns:a16="http://schemas.microsoft.com/office/drawing/2014/main" id="{944FF306-F31D-1A5B-9CAB-924B01ACB033}"/>
              </a:ext>
            </a:extLst>
          </p:cNvPr>
          <p:cNvSpPr txBox="1"/>
          <p:nvPr/>
        </p:nvSpPr>
        <p:spPr>
          <a:xfrm>
            <a:off x="297286" y="1114477"/>
            <a:ext cx="11597428" cy="430887"/>
          </a:xfrm>
          <a:prstGeom prst="rect">
            <a:avLst/>
          </a:prstGeom>
          <a:noFill/>
        </p:spPr>
        <p:txBody>
          <a:bodyPr wrap="square">
            <a:spAutoFit/>
          </a:bodyPr>
          <a:lstStyle/>
          <a:p>
            <a:r>
              <a:rPr lang="zh-CN" altLang="en-US" sz="2200" dirty="0">
                <a:latin typeface="MicrosoftYaHeiUI"/>
              </a:rPr>
              <a:t>Four</a:t>
            </a:r>
            <a:r>
              <a:rPr lang="zh-CN" altLang="en-US" sz="2200" dirty="0">
                <a:latin typeface="SourceHanSansCN"/>
                <a:ea typeface="微软雅黑" panose="020B0503020204020204" pitchFamily="34" charset="-122"/>
                <a:cs typeface="Times New Roman" panose="02020603050405020304" pitchFamily="18" charset="0"/>
              </a:rPr>
              <a:t> </a:t>
            </a:r>
            <a:r>
              <a:rPr lang="zh-CN" altLang="en-US" sz="2200" dirty="0">
                <a:latin typeface="MicrosoftYaHeiUI"/>
              </a:rPr>
              <a:t>sources of aleatoric uncertainty</a:t>
            </a:r>
            <a:r>
              <a:rPr lang="en-US" altLang="zh-CN" sz="2200" dirty="0">
                <a:latin typeface="MicrosoftYaHeiUI"/>
              </a:rPr>
              <a:t>: </a:t>
            </a:r>
          </a:p>
        </p:txBody>
      </p:sp>
      <p:grpSp>
        <p:nvGrpSpPr>
          <p:cNvPr id="76" name="组合 75">
            <a:extLst>
              <a:ext uri="{FF2B5EF4-FFF2-40B4-BE49-F238E27FC236}">
                <a16:creationId xmlns:a16="http://schemas.microsoft.com/office/drawing/2014/main" id="{61042D44-F1DA-825B-A46E-3A1EDCC9C9A3}"/>
              </a:ext>
            </a:extLst>
          </p:cNvPr>
          <p:cNvGrpSpPr/>
          <p:nvPr/>
        </p:nvGrpSpPr>
        <p:grpSpPr>
          <a:xfrm>
            <a:off x="1760095" y="1753225"/>
            <a:ext cx="2408885" cy="3836290"/>
            <a:chOff x="1834144" y="2437916"/>
            <a:chExt cx="2408885" cy="3836290"/>
          </a:xfrm>
        </p:grpSpPr>
        <p:sp>
          <p:nvSpPr>
            <p:cNvPr id="38" name="文本框 37">
              <a:extLst>
                <a:ext uri="{FF2B5EF4-FFF2-40B4-BE49-F238E27FC236}">
                  <a16:creationId xmlns:a16="http://schemas.microsoft.com/office/drawing/2014/main" id="{0524CA2A-9475-583D-913B-DC6C69D907B3}"/>
                </a:ext>
              </a:extLst>
            </p:cNvPr>
            <p:cNvSpPr txBox="1"/>
            <p:nvPr/>
          </p:nvSpPr>
          <p:spPr>
            <a:xfrm>
              <a:off x="1834144" y="5627875"/>
              <a:ext cx="2408885" cy="646331"/>
            </a:xfrm>
            <a:prstGeom prst="rect">
              <a:avLst/>
            </a:prstGeom>
            <a:noFill/>
          </p:spPr>
          <p:txBody>
            <a:bodyPr wrap="square">
              <a:spAutoFit/>
            </a:bodyPr>
            <a:lstStyle/>
            <a:p>
              <a:pPr algn="ctr"/>
              <a:r>
                <a:rPr lang="en-US" altLang="zh-CN" sz="1800" dirty="0">
                  <a:latin typeface="SourceHanSansCN"/>
                  <a:ea typeface="微软雅黑" panose="020B0503020204020204" pitchFamily="34" charset="-122"/>
                  <a:cs typeface="Times New Roman" panose="02020603050405020304" pitchFamily="18" charset="0"/>
                </a:rPr>
                <a:t>Omitted Features</a:t>
              </a:r>
            </a:p>
            <a:p>
              <a:pPr algn="ctr"/>
              <a:r>
                <a:rPr lang="en-US" altLang="zh-CN" sz="1800" dirty="0">
                  <a:latin typeface="SourceHanSansCN"/>
                  <a:ea typeface="微软雅黑" panose="020B0503020204020204" pitchFamily="34" charset="-122"/>
                  <a:cs typeface="Times New Roman" panose="02020603050405020304" pitchFamily="18" charset="0"/>
                </a:rPr>
                <a:t>(unobservable data</a:t>
              </a:r>
              <a:r>
                <a:rPr lang="en-US" altLang="zh-CN" dirty="0">
                  <a:latin typeface="SourceHanSansCN"/>
                  <a:ea typeface="微软雅黑" panose="020B0503020204020204" pitchFamily="34" charset="-122"/>
                  <a:cs typeface="Times New Roman" panose="02020603050405020304" pitchFamily="18" charset="0"/>
                </a:rPr>
                <a:t>)</a:t>
              </a:r>
              <a:r>
                <a:rPr lang="en-US" altLang="zh-CN" sz="1800" dirty="0">
                  <a:latin typeface="SourceHanSansCN"/>
                  <a:ea typeface="微软雅黑" panose="020B0503020204020204" pitchFamily="34" charset="-122"/>
                  <a:cs typeface="Times New Roman" panose="02020603050405020304" pitchFamily="18" charset="0"/>
                </a:rPr>
                <a:t> </a:t>
              </a:r>
              <a:endParaRPr lang="zh-CN" altLang="en-US" dirty="0"/>
            </a:p>
          </p:txBody>
        </p:sp>
        <p:grpSp>
          <p:nvGrpSpPr>
            <p:cNvPr id="58" name="组合 57">
              <a:extLst>
                <a:ext uri="{FF2B5EF4-FFF2-40B4-BE49-F238E27FC236}">
                  <a16:creationId xmlns:a16="http://schemas.microsoft.com/office/drawing/2014/main" id="{BBDE3B87-560F-FC75-B122-A7D602F687B3}"/>
                </a:ext>
              </a:extLst>
            </p:cNvPr>
            <p:cNvGrpSpPr/>
            <p:nvPr/>
          </p:nvGrpSpPr>
          <p:grpSpPr>
            <a:xfrm>
              <a:off x="2412655" y="2437916"/>
              <a:ext cx="1251861" cy="3220809"/>
              <a:chOff x="3057728" y="2437916"/>
              <a:chExt cx="1251861" cy="3220809"/>
            </a:xfrm>
          </p:grpSpPr>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24EFE376-EE3C-FD8D-29DD-EB137F105D99}"/>
                      </a:ext>
                    </a:extLst>
                  </p:cNvPr>
                  <p:cNvSpPr txBox="1"/>
                  <p:nvPr/>
                </p:nvSpPr>
                <p:spPr>
                  <a:xfrm>
                    <a:off x="3057728" y="2898482"/>
                    <a:ext cx="1172059" cy="27602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m>
                                      <m:mPr>
                                        <m:mcs>
                                          <m:mc>
                                            <m:mcPr>
                                              <m:count m:val="2"/>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(1)</m:t>
                                              </m:r>
                                            </m:sup>
                                          </m:sSubSup>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(1)</m:t>
                                              </m:r>
                                            </m:sup>
                                          </m:sSubSup>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(2)</m:t>
                                              </m:r>
                                            </m:sup>
                                          </m:sSubSup>
                                        </m:e>
                                      </m:mr>
                                    </m:m>
                                  </m:e>
                                </m:mr>
                                <m:mr>
                                  <m:e>
                                    <m:m>
                                      <m:mPr>
                                        <m:mcs>
                                          <m:mc>
                                            <m:mcPr>
                                              <m:count m:val="2"/>
                                              <m:mcJc m:val="center"/>
                                            </m:mcPr>
                                          </m:mc>
                                        </m:mcs>
                                        <m:ctrlPr>
                                          <a:rPr lang="en-US" altLang="zh-CN" i="1">
                                            <a:latin typeface="Cambria Math" panose="02040503050406030204" pitchFamily="18" charset="0"/>
                                          </a:rPr>
                                        </m:ctrlPr>
                                      </m:mP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(1)</m:t>
                                                    </m:r>
                                                  </m:sup>
                                                </m:sSubSup>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(1)</m:t>
                                                          </m:r>
                                                        </m:sup>
                                                      </m:sSubSup>
                                                    </m:e>
                                                  </m:mr>
                                                </m:m>
                                              </m:e>
                                            </m:mr>
                                          </m:m>
                                        </m:e>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(2)</m:t>
                                                    </m:r>
                                                  </m:sup>
                                                </m:sSubSup>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(2)</m:t>
                                                          </m:r>
                                                        </m:sup>
                                                      </m:sSubSup>
                                                    </m:e>
                                                  </m:mr>
                                                </m:m>
                                              </m:e>
                                            </m:mr>
                                          </m:m>
                                        </m:e>
                                      </m:mr>
                                    </m:m>
                                  </m:e>
                                </m:mr>
                              </m:m>
                            </m:e>
                          </m:d>
                        </m:oMath>
                      </m:oMathPara>
                    </a14:m>
                    <a:endParaRPr lang="zh-CN" altLang="en-US" dirty="0"/>
                  </a:p>
                </p:txBody>
              </p:sp>
            </mc:Choice>
            <mc:Fallback xmlns="">
              <p:sp>
                <p:nvSpPr>
                  <p:cNvPr id="57" name="文本框 56">
                    <a:extLst>
                      <a:ext uri="{FF2B5EF4-FFF2-40B4-BE49-F238E27FC236}">
                        <a16:creationId xmlns:a16="http://schemas.microsoft.com/office/drawing/2014/main" id="{24EFE376-EE3C-FD8D-29DD-EB137F105D99}"/>
                      </a:ext>
                    </a:extLst>
                  </p:cNvPr>
                  <p:cNvSpPr txBox="1">
                    <a:spLocks noRot="1" noChangeAspect="1" noMove="1" noResize="1" noEditPoints="1" noAdjustHandles="1" noChangeArrowheads="1" noChangeShapeType="1" noTextEdit="1"/>
                  </p:cNvSpPr>
                  <p:nvPr/>
                </p:nvSpPr>
                <p:spPr>
                  <a:xfrm>
                    <a:off x="3057728" y="2898482"/>
                    <a:ext cx="1172059" cy="2760243"/>
                  </a:xfrm>
                  <a:prstGeom prst="rect">
                    <a:avLst/>
                  </a:prstGeom>
                  <a:blipFill>
                    <a:blip r:embed="rId5"/>
                    <a:stretch>
                      <a:fillRect r="-9896"/>
                    </a:stretch>
                  </a:blipFill>
                </p:spPr>
                <p:txBody>
                  <a:bodyPr/>
                  <a:lstStyle/>
                  <a:p>
                    <a:r>
                      <a:rPr lang="zh-CN" altLang="en-US">
                        <a:noFill/>
                      </a:rPr>
                      <a:t> </a:t>
                    </a:r>
                  </a:p>
                </p:txBody>
              </p:sp>
            </mc:Fallback>
          </mc:AlternateContent>
          <p:sp>
            <p:nvSpPr>
              <p:cNvPr id="40" name="矩形 39">
                <a:extLst>
                  <a:ext uri="{FF2B5EF4-FFF2-40B4-BE49-F238E27FC236}">
                    <a16:creationId xmlns:a16="http://schemas.microsoft.com/office/drawing/2014/main" id="{47BEA473-BC81-96BE-3E4C-1738B0E03EBA}"/>
                  </a:ext>
                </a:extLst>
              </p:cNvPr>
              <p:cNvSpPr/>
              <p:nvPr/>
            </p:nvSpPr>
            <p:spPr>
              <a:xfrm>
                <a:off x="3782046" y="2919077"/>
                <a:ext cx="489398" cy="2719694"/>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Eye, find, not look, search, view icon - Download on Iconfinder">
                <a:extLst>
                  <a:ext uri="{FF2B5EF4-FFF2-40B4-BE49-F238E27FC236}">
                    <a16:creationId xmlns:a16="http://schemas.microsoft.com/office/drawing/2014/main" id="{0EFD2A55-B072-D515-D6D5-F41E2EB27A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3901" y="2437916"/>
                <a:ext cx="565688" cy="5656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7" name="组合 76">
            <a:extLst>
              <a:ext uri="{FF2B5EF4-FFF2-40B4-BE49-F238E27FC236}">
                <a16:creationId xmlns:a16="http://schemas.microsoft.com/office/drawing/2014/main" id="{F9437A3E-633E-0188-488C-0E7D76DA8F19}"/>
              </a:ext>
            </a:extLst>
          </p:cNvPr>
          <p:cNvGrpSpPr/>
          <p:nvPr/>
        </p:nvGrpSpPr>
        <p:grpSpPr>
          <a:xfrm>
            <a:off x="157103" y="2232897"/>
            <a:ext cx="1774475" cy="3189202"/>
            <a:chOff x="176153" y="2867632"/>
            <a:chExt cx="1774475" cy="3189202"/>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E5FED1C-7A26-998D-BCD5-AD4392DA2743}"/>
                    </a:ext>
                  </a:extLst>
                </p:cNvPr>
                <p:cNvSpPr txBox="1"/>
                <p:nvPr/>
              </p:nvSpPr>
              <p:spPr>
                <a:xfrm>
                  <a:off x="1517625" y="3301197"/>
                  <a:ext cx="433003" cy="18874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1</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2</m:t>
                                      </m:r>
                                    </m:sub>
                                  </m:sSub>
                                </m:e>
                              </m:mr>
                              <m:mr>
                                <m:e>
                                  <m:m>
                                    <m:mPr>
                                      <m:mcs>
                                        <m:mc>
                                          <m:mcPr>
                                            <m:count m:val="1"/>
                                            <m:mcJc m:val="center"/>
                                          </m:mcPr>
                                        </m:mc>
                                      </m:mcs>
                                      <m:ctrlPr>
                                        <a:rPr lang="en-US" altLang="zh-CN" i="1" smtClean="0">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3</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4</m:t>
                                            </m:r>
                                          </m:sub>
                                        </m:sSub>
                                      </m:e>
                                    </m:mr>
                                    <m:mr>
                                      <m:e>
                                        <m:m>
                                          <m:mPr>
                                            <m:mcs>
                                              <m:mc>
                                                <m:mcPr>
                                                  <m:count m:val="1"/>
                                                  <m:mcJc m:val="center"/>
                                                </m:mcPr>
                                              </m:mc>
                                            </m:mcs>
                                            <m:ctrlPr>
                                              <a:rPr lang="en-US" altLang="zh-CN" i="1" smtClean="0">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5</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6</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7</m:t>
                                                  </m:r>
                                                </m:sub>
                                              </m:sSub>
                                            </m:e>
                                          </m:mr>
                                        </m:m>
                                      </m:e>
                                    </m:mr>
                                  </m:m>
                                </m:e>
                              </m:mr>
                            </m:m>
                          </m:e>
                        </m:d>
                      </m:oMath>
                    </m:oMathPara>
                  </a14:m>
                  <a:endParaRPr lang="zh-CN" altLang="en-US" dirty="0"/>
                </a:p>
              </p:txBody>
            </p:sp>
          </mc:Choice>
          <mc:Fallback xmlns="">
            <p:sp>
              <p:nvSpPr>
                <p:cNvPr id="7" name="文本框 6">
                  <a:extLst>
                    <a:ext uri="{FF2B5EF4-FFF2-40B4-BE49-F238E27FC236}">
                      <a16:creationId xmlns:a16="http://schemas.microsoft.com/office/drawing/2014/main" id="{6E5FED1C-7A26-998D-BCD5-AD4392DA2743}"/>
                    </a:ext>
                  </a:extLst>
                </p:cNvPr>
                <p:cNvSpPr txBox="1">
                  <a:spLocks noRot="1" noChangeAspect="1" noMove="1" noResize="1" noEditPoints="1" noAdjustHandles="1" noChangeArrowheads="1" noChangeShapeType="1" noTextEdit="1"/>
                </p:cNvSpPr>
                <p:nvPr/>
              </p:nvSpPr>
              <p:spPr>
                <a:xfrm>
                  <a:off x="1517625" y="3301197"/>
                  <a:ext cx="433003" cy="1887440"/>
                </a:xfrm>
                <a:prstGeom prst="rect">
                  <a:avLst/>
                </a:prstGeom>
                <a:blipFill>
                  <a:blip r:embed="rId7"/>
                  <a:stretch>
                    <a:fillRect/>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3A38E158-4381-1688-C838-7C9A8E515579}"/>
                </a:ext>
              </a:extLst>
            </p:cNvPr>
            <p:cNvSpPr txBox="1"/>
            <p:nvPr/>
          </p:nvSpPr>
          <p:spPr>
            <a:xfrm>
              <a:off x="305790" y="5687502"/>
              <a:ext cx="1345305" cy="369332"/>
            </a:xfrm>
            <a:prstGeom prst="rect">
              <a:avLst/>
            </a:prstGeom>
            <a:noFill/>
          </p:spPr>
          <p:txBody>
            <a:bodyPr wrap="none" rtlCol="0">
              <a:spAutoFit/>
            </a:bodyPr>
            <a:lstStyle/>
            <a:p>
              <a:r>
                <a:rPr lang="en-US" altLang="zh-CN" dirty="0">
                  <a:latin typeface="SourceHanSansCN"/>
                  <a:ea typeface="微软雅黑" panose="020B0503020204020204" pitchFamily="34" charset="-122"/>
                  <a:cs typeface="Times New Roman" panose="02020603050405020304" pitchFamily="18" charset="0"/>
                </a:rPr>
                <a:t>Correct data</a:t>
              </a:r>
              <a:endParaRPr lang="zh-CN" altLang="en-US" dirty="0">
                <a:latin typeface="SourceHanSansCN"/>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6D4B5F19-B65E-103A-016A-5956DA22A8AC}"/>
                    </a:ext>
                  </a:extLst>
                </p:cNvPr>
                <p:cNvSpPr txBox="1"/>
                <p:nvPr/>
              </p:nvSpPr>
              <p:spPr>
                <a:xfrm>
                  <a:off x="176153" y="2867632"/>
                  <a:ext cx="1172059" cy="27602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m>
                                    <m:mPr>
                                      <m:mcs>
                                        <m:mc>
                                          <m:mcPr>
                                            <m:count m:val="2"/>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(1)</m:t>
                                            </m:r>
                                          </m:sup>
                                        </m:sSubSup>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(1)</m:t>
                                            </m:r>
                                          </m:sup>
                                        </m:sSubSup>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(2)</m:t>
                                            </m:r>
                                          </m:sup>
                                        </m:sSubSup>
                                      </m:e>
                                    </m:mr>
                                  </m:m>
                                </m:e>
                              </m:mr>
                              <m:mr>
                                <m:e>
                                  <m:m>
                                    <m:mPr>
                                      <m:mcs>
                                        <m:mc>
                                          <m:mcPr>
                                            <m:count m:val="2"/>
                                            <m:mcJc m:val="center"/>
                                          </m:mcPr>
                                        </m:mc>
                                      </m:mcs>
                                      <m:ctrlPr>
                                        <a:rPr lang="en-US" altLang="zh-CN" i="1">
                                          <a:latin typeface="Cambria Math" panose="02040503050406030204" pitchFamily="18" charset="0"/>
                                        </a:rPr>
                                      </m:ctrlPr>
                                    </m:mP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(1)</m:t>
                                                  </m:r>
                                                </m:sup>
                                              </m:sSubSup>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(1)</m:t>
                                                        </m:r>
                                                      </m:sup>
                                                    </m:sSubSup>
                                                  </m:e>
                                                </m:mr>
                                              </m:m>
                                            </m:e>
                                          </m:mr>
                                        </m:m>
                                      </m:e>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(2)</m:t>
                                                  </m:r>
                                                </m:sup>
                                              </m:sSubSup>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(2)</m:t>
                                                        </m:r>
                                                      </m:sup>
                                                    </m:sSubSup>
                                                  </m:e>
                                                </m:mr>
                                              </m:m>
                                            </m:e>
                                          </m:mr>
                                        </m:m>
                                      </m:e>
                                    </m:mr>
                                  </m:m>
                                </m:e>
                              </m:mr>
                            </m:m>
                          </m:e>
                        </m:d>
                      </m:oMath>
                    </m:oMathPara>
                  </a14:m>
                  <a:endParaRPr lang="zh-CN" altLang="en-US" dirty="0"/>
                </a:p>
              </p:txBody>
            </p:sp>
          </mc:Choice>
          <mc:Fallback xmlns="">
            <p:sp>
              <p:nvSpPr>
                <p:cNvPr id="52" name="文本框 51">
                  <a:extLst>
                    <a:ext uri="{FF2B5EF4-FFF2-40B4-BE49-F238E27FC236}">
                      <a16:creationId xmlns:a16="http://schemas.microsoft.com/office/drawing/2014/main" id="{6D4B5F19-B65E-103A-016A-5956DA22A8AC}"/>
                    </a:ext>
                  </a:extLst>
                </p:cNvPr>
                <p:cNvSpPr txBox="1">
                  <a:spLocks noRot="1" noChangeAspect="1" noMove="1" noResize="1" noEditPoints="1" noAdjustHandles="1" noChangeArrowheads="1" noChangeShapeType="1" noTextEdit="1"/>
                </p:cNvSpPr>
                <p:nvPr/>
              </p:nvSpPr>
              <p:spPr>
                <a:xfrm>
                  <a:off x="176153" y="2867632"/>
                  <a:ext cx="1172059" cy="2760243"/>
                </a:xfrm>
                <a:prstGeom prst="rect">
                  <a:avLst/>
                </a:prstGeom>
                <a:blipFill>
                  <a:blip r:embed="rId8"/>
                  <a:stretch>
                    <a:fillRect r="-9896"/>
                  </a:stretch>
                </a:blipFill>
              </p:spPr>
              <p:txBody>
                <a:bodyPr/>
                <a:lstStyle/>
                <a:p>
                  <a:r>
                    <a:rPr lang="zh-CN" altLang="en-US">
                      <a:noFill/>
                    </a:rPr>
                    <a:t> </a:t>
                  </a:r>
                </a:p>
              </p:txBody>
            </p:sp>
          </mc:Fallback>
        </mc:AlternateContent>
      </p:grpSp>
      <p:grpSp>
        <p:nvGrpSpPr>
          <p:cNvPr id="75" name="组合 74">
            <a:extLst>
              <a:ext uri="{FF2B5EF4-FFF2-40B4-BE49-F238E27FC236}">
                <a16:creationId xmlns:a16="http://schemas.microsoft.com/office/drawing/2014/main" id="{8132DD5E-FC5D-EEF2-BD49-F3CA0E42F57A}"/>
              </a:ext>
            </a:extLst>
          </p:cNvPr>
          <p:cNvGrpSpPr/>
          <p:nvPr/>
        </p:nvGrpSpPr>
        <p:grpSpPr>
          <a:xfrm>
            <a:off x="6423291" y="2312565"/>
            <a:ext cx="3088917" cy="3314241"/>
            <a:chOff x="4064605" y="2990815"/>
            <a:chExt cx="3088917" cy="3314241"/>
          </a:xfrm>
        </p:grpSpPr>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AFFFB94A-5F2C-0800-ADEB-B8907A9AA7C7}"/>
                    </a:ext>
                  </a:extLst>
                </p:cNvPr>
                <p:cNvSpPr txBox="1"/>
                <p:nvPr/>
              </p:nvSpPr>
              <p:spPr>
                <a:xfrm>
                  <a:off x="4064605" y="5658725"/>
                  <a:ext cx="3088917" cy="646331"/>
                </a:xfrm>
                <a:prstGeom prst="rect">
                  <a:avLst/>
                </a:prstGeom>
                <a:noFill/>
              </p:spPr>
              <p:txBody>
                <a:bodyPr wrap="square">
                  <a:spAutoFit/>
                </a:bodyPr>
                <a:lstStyle/>
                <a:p>
                  <a:pPr algn="ctr"/>
                  <a:r>
                    <a:rPr lang="en-US" altLang="zh-CN" sz="1800" dirty="0">
                      <a:latin typeface="SourceHanSansCN"/>
                      <a:ea typeface="微软雅黑" panose="020B0503020204020204" pitchFamily="34" charset="-122"/>
                      <a:cs typeface="Times New Roman" panose="02020603050405020304" pitchFamily="18" charset="0"/>
                    </a:rPr>
                    <a:t>Feature with random error </a:t>
                  </a:r>
                  <a14:m>
                    <m:oMath xmlns:m="http://schemas.openxmlformats.org/officeDocument/2006/math">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oMath>
                  </a14:m>
                  <a:endParaRPr lang="en-US" altLang="zh-CN" sz="1800" dirty="0">
                    <a:latin typeface="SourceHanSansCN"/>
                    <a:ea typeface="微软雅黑" panose="020B0503020204020204" pitchFamily="34" charset="-122"/>
                    <a:cs typeface="Times New Roman" panose="02020603050405020304" pitchFamily="18" charset="0"/>
                  </a:endParaRPr>
                </a:p>
                <a:p>
                  <a:pPr algn="ctr"/>
                  <a:r>
                    <a:rPr lang="en-US" altLang="zh-CN" sz="1800" dirty="0">
                      <a:latin typeface="SourceHanSansCN"/>
                      <a:ea typeface="微软雅黑" panose="020B0503020204020204" pitchFamily="34" charset="-122"/>
                      <a:cs typeface="Times New Roman" panose="02020603050405020304" pitchFamily="18" charset="0"/>
                    </a:rPr>
                    <a:t>(low-resolution images</a:t>
                  </a:r>
                  <a:r>
                    <a:rPr lang="zh-CN" altLang="en-US" sz="1800" dirty="0">
                      <a:latin typeface="SourceHanSansCN"/>
                      <a:ea typeface="微软雅黑" panose="020B0503020204020204" pitchFamily="34" charset="-122"/>
                      <a:cs typeface="Times New Roman" panose="02020603050405020304" pitchFamily="18" charset="0"/>
                    </a:rPr>
                    <a:t>）</a:t>
                  </a:r>
                  <a:endParaRPr lang="zh-CN" altLang="en-US" dirty="0"/>
                </a:p>
              </p:txBody>
            </p:sp>
          </mc:Choice>
          <mc:Fallback xmlns="">
            <p:sp>
              <p:nvSpPr>
                <p:cNvPr id="47" name="文本框 46">
                  <a:extLst>
                    <a:ext uri="{FF2B5EF4-FFF2-40B4-BE49-F238E27FC236}">
                      <a16:creationId xmlns:a16="http://schemas.microsoft.com/office/drawing/2014/main" id="{AFFFB94A-5F2C-0800-ADEB-B8907A9AA7C7}"/>
                    </a:ext>
                  </a:extLst>
                </p:cNvPr>
                <p:cNvSpPr txBox="1">
                  <a:spLocks noRot="1" noChangeAspect="1" noMove="1" noResize="1" noEditPoints="1" noAdjustHandles="1" noChangeArrowheads="1" noChangeShapeType="1" noTextEdit="1"/>
                </p:cNvSpPr>
                <p:nvPr/>
              </p:nvSpPr>
              <p:spPr>
                <a:xfrm>
                  <a:off x="4064605" y="5658725"/>
                  <a:ext cx="3088917" cy="646331"/>
                </a:xfrm>
                <a:prstGeom prst="rect">
                  <a:avLst/>
                </a:prstGeom>
                <a:blipFill>
                  <a:blip r:embed="rId9"/>
                  <a:stretch>
                    <a:fillRect t="-4717"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7D1304AA-C901-8127-6200-A482CA783242}"/>
                    </a:ext>
                  </a:extLst>
                </p:cNvPr>
                <p:cNvSpPr txBox="1"/>
                <p:nvPr/>
              </p:nvSpPr>
              <p:spPr>
                <a:xfrm>
                  <a:off x="4443290" y="2990815"/>
                  <a:ext cx="2305952" cy="2667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m>
                                    <m:mPr>
                                      <m:mcs>
                                        <m:mc>
                                          <m:mcPr>
                                            <m:count m:val="2"/>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𝛿</m:t>
                                            </m:r>
                                          </m:e>
                                          <m:sub>
                                            <m:r>
                                              <a:rPr lang="en-US" altLang="zh-CN" b="0" i="1" smtClean="0">
                                                <a:latin typeface="Cambria Math" panose="02040503050406030204" pitchFamily="18" charset="0"/>
                                              </a:rPr>
                                              <m:t>𝑋</m:t>
                                            </m:r>
                                          </m:sub>
                                        </m:sSub>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
                                </m:e>
                              </m:mr>
                              <m:mr>
                                <m:e>
                                  <m:m>
                                    <m:mPr>
                                      <m:mcs>
                                        <m:mc>
                                          <m:mcPr>
                                            <m:count m:val="2"/>
                                            <m:mcJc m:val="center"/>
                                          </m:mcPr>
                                        </m:mc>
                                      </m:mcs>
                                      <m:ctrlPr>
                                        <a:rPr lang="en-US" altLang="zh-CN" i="1">
                                          <a:latin typeface="Cambria Math" panose="02040503050406030204" pitchFamily="18" charset="0"/>
                                        </a:rPr>
                                      </m:ctrlPr>
                                    </m:mP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(1)</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
                                            </m:e>
                                          </m:mr>
                                        </m:m>
                                      </m:e>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𝑋</m:t>
                                                        </m:r>
                                                      </m:sub>
                                                    </m:sSub>
                                                  </m:e>
                                                </m:mr>
                                              </m:m>
                                            </m:e>
                                          </m:mr>
                                        </m:m>
                                      </m:e>
                                    </m:mr>
                                  </m:m>
                                </m:e>
                              </m:mr>
                            </m:m>
                          </m:e>
                        </m:d>
                      </m:oMath>
                    </m:oMathPara>
                  </a14:m>
                  <a:endParaRPr lang="zh-CN" altLang="en-US" dirty="0"/>
                </a:p>
              </p:txBody>
            </p:sp>
          </mc:Choice>
          <mc:Fallback xmlns="">
            <p:sp>
              <p:nvSpPr>
                <p:cNvPr id="59" name="文本框 58">
                  <a:extLst>
                    <a:ext uri="{FF2B5EF4-FFF2-40B4-BE49-F238E27FC236}">
                      <a16:creationId xmlns:a16="http://schemas.microsoft.com/office/drawing/2014/main" id="{7D1304AA-C901-8127-6200-A482CA783242}"/>
                    </a:ext>
                  </a:extLst>
                </p:cNvPr>
                <p:cNvSpPr txBox="1">
                  <a:spLocks noRot="1" noChangeAspect="1" noMove="1" noResize="1" noEditPoints="1" noAdjustHandles="1" noChangeArrowheads="1" noChangeShapeType="1" noTextEdit="1"/>
                </p:cNvSpPr>
                <p:nvPr/>
              </p:nvSpPr>
              <p:spPr>
                <a:xfrm>
                  <a:off x="4443290" y="2990815"/>
                  <a:ext cx="2305952" cy="2667910"/>
                </a:xfrm>
                <a:prstGeom prst="rect">
                  <a:avLst/>
                </a:prstGeom>
                <a:blipFill>
                  <a:blip r:embed="rId10"/>
                  <a:stretch>
                    <a:fillRect/>
                  </a:stretch>
                </a:blipFill>
              </p:spPr>
              <p:txBody>
                <a:bodyPr/>
                <a:lstStyle/>
                <a:p>
                  <a:r>
                    <a:rPr lang="zh-CN" altLang="en-US">
                      <a:noFill/>
                    </a:rPr>
                    <a:t> </a:t>
                  </a:r>
                </a:p>
              </p:txBody>
            </p:sp>
          </mc:Fallback>
        </mc:AlternateContent>
      </p:grpSp>
      <p:grpSp>
        <p:nvGrpSpPr>
          <p:cNvPr id="74" name="组合 73">
            <a:extLst>
              <a:ext uri="{FF2B5EF4-FFF2-40B4-BE49-F238E27FC236}">
                <a16:creationId xmlns:a16="http://schemas.microsoft.com/office/drawing/2014/main" id="{56D49F31-1E54-0AAD-751D-3F9E87BE49DB}"/>
              </a:ext>
            </a:extLst>
          </p:cNvPr>
          <p:cNvGrpSpPr/>
          <p:nvPr/>
        </p:nvGrpSpPr>
        <p:grpSpPr>
          <a:xfrm>
            <a:off x="9362192" y="2755520"/>
            <a:ext cx="2940849" cy="2847349"/>
            <a:chOff x="7040426" y="3440258"/>
            <a:chExt cx="2940849" cy="2847349"/>
          </a:xfrm>
        </p:grpSpPr>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6A3A3D6F-BE5C-9E54-D4A1-707B79424649}"/>
                    </a:ext>
                  </a:extLst>
                </p:cNvPr>
                <p:cNvSpPr txBox="1"/>
                <p:nvPr/>
              </p:nvSpPr>
              <p:spPr>
                <a:xfrm>
                  <a:off x="8020737" y="3440258"/>
                  <a:ext cx="944489" cy="19355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b="0" i="1" smtClean="0">
                                          <a:latin typeface="Cambria Math" panose="02040503050406030204" pitchFamily="18" charset="0"/>
                                        </a:rPr>
                                        <m:t>𝑌</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b="0" i="1" smtClean="0">
                                          <a:latin typeface="Cambria Math" panose="02040503050406030204" pitchFamily="18" charset="0"/>
                                        </a:rPr>
                                        <m:t>𝑌</m:t>
                                      </m:r>
                                    </m:sub>
                                  </m:sSub>
                                </m:e>
                              </m:mr>
                              <m:mr>
                                <m:e>
                                  <m:m>
                                    <m:mPr>
                                      <m:mcs>
                                        <m:mc>
                                          <m:mcPr>
                                            <m:count m:val="1"/>
                                            <m:mcJc m:val="center"/>
                                          </m:mcPr>
                                        </m:mc>
                                      </m:mcs>
                                      <m:ctrlPr>
                                        <a:rPr lang="en-US" altLang="zh-CN" i="1" smtClean="0">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3</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𝑌</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4</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𝑌</m:t>
                                            </m:r>
                                          </m:sub>
                                        </m:sSub>
                                      </m:e>
                                    </m:mr>
                                    <m:mr>
                                      <m:e>
                                        <m:m>
                                          <m:mPr>
                                            <m:mcs>
                                              <m:mc>
                                                <m:mcPr>
                                                  <m:count m:val="1"/>
                                                  <m:mcJc m:val="center"/>
                                                </m:mcPr>
                                              </m:mc>
                                            </m:mcs>
                                            <m:ctrlPr>
                                              <a:rPr lang="en-US" altLang="zh-CN" i="1" smtClean="0">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5</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𝑌</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6</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𝑌</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7</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𝑌</m:t>
                                                  </m:r>
                                                </m:sub>
                                              </m:sSub>
                                            </m:e>
                                          </m:mr>
                                        </m:m>
                                      </m:e>
                                    </m:mr>
                                  </m:m>
                                </m:e>
                              </m:mr>
                            </m:m>
                          </m:e>
                        </m:d>
                      </m:oMath>
                    </m:oMathPara>
                  </a14:m>
                  <a:endParaRPr lang="zh-CN" altLang="en-US" dirty="0"/>
                </a:p>
              </p:txBody>
            </p:sp>
          </mc:Choice>
          <mc:Fallback xmlns="">
            <p:sp>
              <p:nvSpPr>
                <p:cNvPr id="60" name="文本框 59">
                  <a:extLst>
                    <a:ext uri="{FF2B5EF4-FFF2-40B4-BE49-F238E27FC236}">
                      <a16:creationId xmlns:a16="http://schemas.microsoft.com/office/drawing/2014/main" id="{6A3A3D6F-BE5C-9E54-D4A1-707B79424649}"/>
                    </a:ext>
                  </a:extLst>
                </p:cNvPr>
                <p:cNvSpPr txBox="1">
                  <a:spLocks noRot="1" noChangeAspect="1" noMove="1" noResize="1" noEditPoints="1" noAdjustHandles="1" noChangeArrowheads="1" noChangeShapeType="1" noTextEdit="1"/>
                </p:cNvSpPr>
                <p:nvPr/>
              </p:nvSpPr>
              <p:spPr>
                <a:xfrm>
                  <a:off x="8020737" y="3440258"/>
                  <a:ext cx="944489" cy="1935530"/>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D593E9D7-EF20-3F88-B6EE-02D13A1C0E55}"/>
                    </a:ext>
                  </a:extLst>
                </p:cNvPr>
                <p:cNvSpPr txBox="1"/>
                <p:nvPr/>
              </p:nvSpPr>
              <p:spPr>
                <a:xfrm>
                  <a:off x="7040426" y="5641276"/>
                  <a:ext cx="2940849" cy="646331"/>
                </a:xfrm>
                <a:prstGeom prst="rect">
                  <a:avLst/>
                </a:prstGeom>
                <a:noFill/>
              </p:spPr>
              <p:txBody>
                <a:bodyPr wrap="square">
                  <a:spAutoFit/>
                </a:bodyPr>
                <a:lstStyle/>
                <a:p>
                  <a:pPr algn="ctr"/>
                  <a:r>
                    <a:rPr lang="en-US" altLang="zh-CN" sz="1800" dirty="0">
                      <a:latin typeface="SourceHanSansCN"/>
                      <a:ea typeface="微软雅黑" panose="020B0503020204020204" pitchFamily="34" charset="-122"/>
                      <a:cs typeface="Times New Roman" panose="02020603050405020304" pitchFamily="18" charset="0"/>
                    </a:rPr>
                    <a:t>Label with random error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𝑌</m:t>
                          </m:r>
                        </m:sub>
                      </m:sSub>
                    </m:oMath>
                  </a14:m>
                  <a:endParaRPr lang="en-US" altLang="zh-CN" sz="1800" dirty="0">
                    <a:latin typeface="SourceHanSansCN"/>
                    <a:ea typeface="微软雅黑" panose="020B0503020204020204" pitchFamily="34" charset="-122"/>
                    <a:cs typeface="Times New Roman" panose="02020603050405020304" pitchFamily="18" charset="0"/>
                  </a:endParaRPr>
                </a:p>
                <a:p>
                  <a:pPr algn="ctr"/>
                  <a:r>
                    <a:rPr lang="en-US" altLang="zh-CN" sz="1800" dirty="0">
                      <a:latin typeface="SourceHanSansCN"/>
                      <a:ea typeface="微软雅黑" panose="020B0503020204020204" pitchFamily="34" charset="-122"/>
                      <a:cs typeface="Times New Roman" panose="02020603050405020304" pitchFamily="18" charset="0"/>
                    </a:rPr>
                    <a:t>(biased labeling</a:t>
                  </a:r>
                  <a:r>
                    <a:rPr lang="zh-CN" altLang="en-US" sz="1800" dirty="0">
                      <a:latin typeface="SourceHanSansCN"/>
                      <a:ea typeface="微软雅黑" panose="020B0503020204020204" pitchFamily="34" charset="-122"/>
                      <a:cs typeface="Times New Roman" panose="02020603050405020304" pitchFamily="18" charset="0"/>
                    </a:rPr>
                    <a:t>）</a:t>
                  </a:r>
                  <a:endParaRPr lang="zh-CN" altLang="en-US" dirty="0"/>
                </a:p>
              </p:txBody>
            </p:sp>
          </mc:Choice>
          <mc:Fallback xmlns="">
            <p:sp>
              <p:nvSpPr>
                <p:cNvPr id="62" name="文本框 61">
                  <a:extLst>
                    <a:ext uri="{FF2B5EF4-FFF2-40B4-BE49-F238E27FC236}">
                      <a16:creationId xmlns:a16="http://schemas.microsoft.com/office/drawing/2014/main" id="{D593E9D7-EF20-3F88-B6EE-02D13A1C0E55}"/>
                    </a:ext>
                  </a:extLst>
                </p:cNvPr>
                <p:cNvSpPr txBox="1">
                  <a:spLocks noRot="1" noChangeAspect="1" noMove="1" noResize="1" noEditPoints="1" noAdjustHandles="1" noChangeArrowheads="1" noChangeShapeType="1" noTextEdit="1"/>
                </p:cNvSpPr>
                <p:nvPr/>
              </p:nvSpPr>
              <p:spPr>
                <a:xfrm>
                  <a:off x="7040426" y="5641276"/>
                  <a:ext cx="2940849" cy="646331"/>
                </a:xfrm>
                <a:prstGeom prst="rect">
                  <a:avLst/>
                </a:prstGeom>
                <a:blipFill>
                  <a:blip r:embed="rId12"/>
                  <a:stretch>
                    <a:fillRect t="-4717" b="-14151"/>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091D2B9C-BEF3-D60D-4673-195C303C487C}"/>
              </a:ext>
            </a:extLst>
          </p:cNvPr>
          <p:cNvGrpSpPr/>
          <p:nvPr/>
        </p:nvGrpSpPr>
        <p:grpSpPr>
          <a:xfrm>
            <a:off x="4185889" y="1518151"/>
            <a:ext cx="2186394" cy="4103693"/>
            <a:chOff x="9831165" y="1518151"/>
            <a:chExt cx="2186394" cy="4103693"/>
          </a:xfrm>
        </p:grpSpPr>
        <p:pic>
          <p:nvPicPr>
            <p:cNvPr id="2" name="Picture 2" descr="Black Line Icon for Missing Data, Result and Found Stock Vector -  Illustration of folder, document: 302522437">
              <a:extLst>
                <a:ext uri="{FF2B5EF4-FFF2-40B4-BE49-F238E27FC236}">
                  <a16:creationId xmlns:a16="http://schemas.microsoft.com/office/drawing/2014/main" id="{AE1946BE-B71C-9C78-9B94-C928A51435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69893" y="1518151"/>
              <a:ext cx="839045" cy="839045"/>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72">
              <a:extLst>
                <a:ext uri="{FF2B5EF4-FFF2-40B4-BE49-F238E27FC236}">
                  <a16:creationId xmlns:a16="http://schemas.microsoft.com/office/drawing/2014/main" id="{6069E924-95F5-76DE-18DA-C5F7D7AF50A4}"/>
                </a:ext>
              </a:extLst>
            </p:cNvPr>
            <p:cNvGrpSpPr/>
            <p:nvPr/>
          </p:nvGrpSpPr>
          <p:grpSpPr>
            <a:xfrm>
              <a:off x="9831165" y="2242934"/>
              <a:ext cx="2186394" cy="3378910"/>
              <a:chOff x="9950919" y="2963275"/>
              <a:chExt cx="2186394" cy="3378910"/>
            </a:xfrm>
          </p:grpSpPr>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4C7F3604-AA63-B338-64FC-1D55BF608D24}"/>
                      </a:ext>
                    </a:extLst>
                  </p:cNvPr>
                  <p:cNvSpPr txBox="1"/>
                  <p:nvPr/>
                </p:nvSpPr>
                <p:spPr>
                  <a:xfrm>
                    <a:off x="11678212" y="3429000"/>
                    <a:ext cx="433003" cy="18874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1</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2</m:t>
                                        </m:r>
                                      </m:sub>
                                    </m:sSub>
                                  </m:e>
                                </m:mr>
                                <m:mr>
                                  <m:e>
                                    <m:m>
                                      <m:mPr>
                                        <m:mcs>
                                          <m:mc>
                                            <m:mcPr>
                                              <m:count m:val="1"/>
                                              <m:mcJc m:val="center"/>
                                            </m:mcPr>
                                          </m:mc>
                                        </m:mcs>
                                        <m:ctrlPr>
                                          <a:rPr lang="en-US" altLang="zh-CN" i="1" smtClean="0">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3</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4</m:t>
                                              </m:r>
                                            </m:sub>
                                          </m:sSub>
                                        </m:e>
                                      </m:mr>
                                      <m:mr>
                                        <m:e>
                                          <m:m>
                                            <m:mPr>
                                              <m:mcs>
                                                <m:mc>
                                                  <m:mcPr>
                                                    <m:count m:val="1"/>
                                                    <m:mcJc m:val="center"/>
                                                  </m:mcPr>
                                                </m:mc>
                                              </m:mcs>
                                              <m:ctrlPr>
                                                <a:rPr lang="en-US" altLang="zh-CN" i="1" smtClean="0">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5</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6</m:t>
                                                    </m:r>
                                                  </m:sub>
                                                </m:sSub>
                                              </m:e>
                                            </m:mr>
                                            <m:m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b="0" i="1" smtClean="0">
                                                        <a:latin typeface="Cambria Math" panose="02040503050406030204" pitchFamily="18" charset="0"/>
                                                      </a:rPr>
                                                      <m:t>7</m:t>
                                                    </m:r>
                                                  </m:sub>
                                                </m:sSub>
                                              </m:e>
                                            </m:mr>
                                          </m:m>
                                        </m:e>
                                      </m:mr>
                                    </m:m>
                                  </m:e>
                                </m:mr>
                              </m:m>
                            </m:e>
                          </m:d>
                        </m:oMath>
                      </m:oMathPara>
                    </a14:m>
                    <a:endParaRPr lang="zh-CN" altLang="en-US" dirty="0"/>
                  </a:p>
                </p:txBody>
              </p:sp>
            </mc:Choice>
            <mc:Fallback xmlns="">
              <p:sp>
                <p:nvSpPr>
                  <p:cNvPr id="63" name="文本框 62">
                    <a:extLst>
                      <a:ext uri="{FF2B5EF4-FFF2-40B4-BE49-F238E27FC236}">
                        <a16:creationId xmlns:a16="http://schemas.microsoft.com/office/drawing/2014/main" id="{4C7F3604-AA63-B338-64FC-1D55BF608D24}"/>
                      </a:ext>
                    </a:extLst>
                  </p:cNvPr>
                  <p:cNvSpPr txBox="1">
                    <a:spLocks noRot="1" noChangeAspect="1" noMove="1" noResize="1" noEditPoints="1" noAdjustHandles="1" noChangeArrowheads="1" noChangeShapeType="1" noTextEdit="1"/>
                  </p:cNvSpPr>
                  <p:nvPr/>
                </p:nvSpPr>
                <p:spPr>
                  <a:xfrm>
                    <a:off x="11678212" y="3429000"/>
                    <a:ext cx="433003" cy="1887440"/>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9020A402-7B17-AC20-B8F4-99BB0EDA9C62}"/>
                      </a:ext>
                    </a:extLst>
                  </p:cNvPr>
                  <p:cNvSpPr txBox="1"/>
                  <p:nvPr/>
                </p:nvSpPr>
                <p:spPr>
                  <a:xfrm>
                    <a:off x="10236722" y="2963275"/>
                    <a:ext cx="1172059" cy="27602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m>
                                      <m:mPr>
                                        <m:mcs>
                                          <m:mc>
                                            <m:mcPr>
                                              <m:count m:val="2"/>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(1)</m:t>
                                              </m:r>
                                            </m:sup>
                                          </m:sSubSup>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1</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(1)</m:t>
                                              </m:r>
                                            </m:sup>
                                          </m:sSubSup>
                                        </m:e>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2</m:t>
                                              </m:r>
                                            </m:sub>
                                            <m:sup>
                                              <m:r>
                                                <a:rPr lang="en-US" altLang="zh-CN" i="1">
                                                  <a:latin typeface="Cambria Math" panose="02040503050406030204" pitchFamily="18" charset="0"/>
                                                </a:rPr>
                                                <m:t>(2)</m:t>
                                              </m:r>
                                            </m:sup>
                                          </m:sSubSup>
                                        </m:e>
                                      </m:mr>
                                    </m:m>
                                  </m:e>
                                </m:mr>
                                <m:mr>
                                  <m:e>
                                    <m:m>
                                      <m:mPr>
                                        <m:mcs>
                                          <m:mc>
                                            <m:mcPr>
                                              <m:count m:val="2"/>
                                              <m:mcJc m:val="center"/>
                                            </m:mcPr>
                                          </m:mc>
                                        </m:mcs>
                                        <m:ctrlPr>
                                          <a:rPr lang="en-US" altLang="zh-CN" i="1">
                                            <a:latin typeface="Cambria Math" panose="02040503050406030204" pitchFamily="18" charset="0"/>
                                          </a:rPr>
                                        </m:ctrlPr>
                                      </m:mP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(1)</m:t>
                                                    </m:r>
                                                  </m:sup>
                                                </m:sSubSup>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(1)</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(1)</m:t>
                                                          </m:r>
                                                        </m:sup>
                                                      </m:sSubSup>
                                                    </m:e>
                                                  </m:mr>
                                                </m:m>
                                              </m:e>
                                            </m:mr>
                                          </m:m>
                                        </m:e>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3</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4</m:t>
                                                    </m:r>
                                                  </m:sub>
                                                  <m:sup>
                                                    <m:r>
                                                      <a:rPr lang="en-US" altLang="zh-CN" i="1">
                                                        <a:latin typeface="Cambria Math" panose="02040503050406030204" pitchFamily="18" charset="0"/>
                                                      </a:rPr>
                                                      <m:t>(2)</m:t>
                                                    </m:r>
                                                  </m:sup>
                                                </m:sSubSup>
                                              </m:e>
                                            </m:mr>
                                            <m:mr>
                                              <m:e>
                                                <m:m>
                                                  <m:mPr>
                                                    <m:mcs>
                                                      <m:mc>
                                                        <m:mcPr>
                                                          <m:count m:val="1"/>
                                                          <m:mcJc m:val="center"/>
                                                        </m:mcPr>
                                                      </m:mc>
                                                    </m:mcs>
                                                    <m:ctrlPr>
                                                      <a:rPr lang="en-US" altLang="zh-CN" i="1">
                                                        <a:latin typeface="Cambria Math" panose="02040503050406030204" pitchFamily="18" charset="0"/>
                                                      </a:rPr>
                                                    </m:ctrlPr>
                                                  </m:mP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5</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6</m:t>
                                                          </m:r>
                                                        </m:sub>
                                                        <m:sup>
                                                          <m:r>
                                                            <a:rPr lang="en-US" altLang="zh-CN" i="1">
                                                              <a:latin typeface="Cambria Math" panose="02040503050406030204" pitchFamily="18" charset="0"/>
                                                            </a:rPr>
                                                            <m:t>(2)</m:t>
                                                          </m:r>
                                                        </m:sup>
                                                      </m:sSubSup>
                                                    </m:e>
                                                  </m:mr>
                                                  <m:m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7</m:t>
                                                          </m:r>
                                                        </m:sub>
                                                        <m:sup>
                                                          <m:r>
                                                            <a:rPr lang="en-US" altLang="zh-CN" i="1">
                                                              <a:latin typeface="Cambria Math" panose="02040503050406030204" pitchFamily="18" charset="0"/>
                                                            </a:rPr>
                                                            <m:t>(2)</m:t>
                                                          </m:r>
                                                        </m:sup>
                                                      </m:sSubSup>
                                                    </m:e>
                                                  </m:mr>
                                                </m:m>
                                              </m:e>
                                            </m:mr>
                                          </m:m>
                                        </m:e>
                                      </m:mr>
                                    </m:m>
                                  </m:e>
                                </m:mr>
                              </m:m>
                            </m:e>
                          </m:d>
                        </m:oMath>
                      </m:oMathPara>
                    </a14:m>
                    <a:endParaRPr lang="zh-CN" altLang="en-US" dirty="0"/>
                  </a:p>
                </p:txBody>
              </p:sp>
            </mc:Choice>
            <mc:Fallback xmlns="">
              <p:sp>
                <p:nvSpPr>
                  <p:cNvPr id="64" name="文本框 63">
                    <a:extLst>
                      <a:ext uri="{FF2B5EF4-FFF2-40B4-BE49-F238E27FC236}">
                        <a16:creationId xmlns:a16="http://schemas.microsoft.com/office/drawing/2014/main" id="{9020A402-7B17-AC20-B8F4-99BB0EDA9C62}"/>
                      </a:ext>
                    </a:extLst>
                  </p:cNvPr>
                  <p:cNvSpPr txBox="1">
                    <a:spLocks noRot="1" noChangeAspect="1" noMove="1" noResize="1" noEditPoints="1" noAdjustHandles="1" noChangeArrowheads="1" noChangeShapeType="1" noTextEdit="1"/>
                  </p:cNvSpPr>
                  <p:nvPr/>
                </p:nvSpPr>
                <p:spPr>
                  <a:xfrm>
                    <a:off x="10236722" y="2963275"/>
                    <a:ext cx="1172059" cy="2760243"/>
                  </a:xfrm>
                  <a:prstGeom prst="rect">
                    <a:avLst/>
                  </a:prstGeom>
                  <a:blipFill>
                    <a:blip r:embed="rId15"/>
                    <a:stretch>
                      <a:fillRect r="-9896"/>
                    </a:stretch>
                  </a:blipFill>
                </p:spPr>
                <p:txBody>
                  <a:bodyPr/>
                  <a:lstStyle/>
                  <a:p>
                    <a:r>
                      <a:rPr lang="zh-CN" altLang="en-US">
                        <a:noFill/>
                      </a:rPr>
                      <a:t> </a:t>
                    </a:r>
                  </a:p>
                </p:txBody>
              </p:sp>
            </mc:Fallback>
          </mc:AlternateContent>
          <p:sp>
            <p:nvSpPr>
              <p:cNvPr id="66" name="文本框 65">
                <a:extLst>
                  <a:ext uri="{FF2B5EF4-FFF2-40B4-BE49-F238E27FC236}">
                    <a16:creationId xmlns:a16="http://schemas.microsoft.com/office/drawing/2014/main" id="{7CA30148-21DC-AD5C-8520-169797E6D8E6}"/>
                  </a:ext>
                </a:extLst>
              </p:cNvPr>
              <p:cNvSpPr txBox="1"/>
              <p:nvPr/>
            </p:nvSpPr>
            <p:spPr>
              <a:xfrm>
                <a:off x="9950919" y="5695854"/>
                <a:ext cx="2186394" cy="646331"/>
              </a:xfrm>
              <a:prstGeom prst="rect">
                <a:avLst/>
              </a:prstGeom>
              <a:noFill/>
            </p:spPr>
            <p:txBody>
              <a:bodyPr wrap="square">
                <a:spAutoFit/>
              </a:bodyPr>
              <a:lstStyle/>
              <a:p>
                <a:pPr algn="ctr"/>
                <a:r>
                  <a:rPr lang="en-US" altLang="zh-CN" sz="1800" dirty="0">
                    <a:latin typeface="SourceHanSansCN"/>
                    <a:ea typeface="微软雅黑" panose="020B0503020204020204" pitchFamily="34" charset="-122"/>
                    <a:cs typeface="Times New Roman" panose="02020603050405020304" pitchFamily="18" charset="0"/>
                  </a:rPr>
                  <a:t>Missing Data (incomplete datasets) </a:t>
                </a:r>
                <a:endParaRPr lang="zh-CN" altLang="en-US" dirty="0"/>
              </a:p>
            </p:txBody>
          </p:sp>
          <p:sp>
            <p:nvSpPr>
              <p:cNvPr id="67" name="矩形 66">
                <a:extLst>
                  <a:ext uri="{FF2B5EF4-FFF2-40B4-BE49-F238E27FC236}">
                    <a16:creationId xmlns:a16="http://schemas.microsoft.com/office/drawing/2014/main" id="{F8007598-B065-AB78-FBA7-9E43C9B4C507}"/>
                  </a:ext>
                </a:extLst>
              </p:cNvPr>
              <p:cNvSpPr/>
              <p:nvPr/>
            </p:nvSpPr>
            <p:spPr>
              <a:xfrm>
                <a:off x="10364772" y="2967808"/>
                <a:ext cx="489398" cy="461192"/>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6D5AEA0B-AA88-3E06-236A-7B675A1096BA}"/>
                  </a:ext>
                </a:extLst>
              </p:cNvPr>
              <p:cNvSpPr/>
              <p:nvPr/>
            </p:nvSpPr>
            <p:spPr>
              <a:xfrm>
                <a:off x="10931738" y="3787789"/>
                <a:ext cx="489398" cy="365758"/>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43D2D5B9-B572-51DF-9F28-AB78839C3771}"/>
                  </a:ext>
                </a:extLst>
              </p:cNvPr>
              <p:cNvSpPr/>
              <p:nvPr/>
            </p:nvSpPr>
            <p:spPr>
              <a:xfrm>
                <a:off x="10388392" y="4505582"/>
                <a:ext cx="489398" cy="382263"/>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B485D4F0-0466-1B1F-561A-5030CAE87299}"/>
                  </a:ext>
                </a:extLst>
              </p:cNvPr>
              <p:cNvSpPr/>
              <p:nvPr/>
            </p:nvSpPr>
            <p:spPr>
              <a:xfrm>
                <a:off x="10959205" y="5274243"/>
                <a:ext cx="489398" cy="413259"/>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FF08EAD3-6C11-2256-E02A-3586AF68DAD3}"/>
                  </a:ext>
                </a:extLst>
              </p:cNvPr>
              <p:cNvSpPr/>
              <p:nvPr/>
            </p:nvSpPr>
            <p:spPr>
              <a:xfrm>
                <a:off x="11771148" y="3429000"/>
                <a:ext cx="244699" cy="22860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749D4315-59AE-7133-511B-2EA03C6A43F3}"/>
                  </a:ext>
                </a:extLst>
              </p:cNvPr>
              <p:cNvSpPr/>
              <p:nvPr/>
            </p:nvSpPr>
            <p:spPr>
              <a:xfrm>
                <a:off x="11771148" y="4783737"/>
                <a:ext cx="244699" cy="303295"/>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文本框 4">
            <a:extLst>
              <a:ext uri="{FF2B5EF4-FFF2-40B4-BE49-F238E27FC236}">
                <a16:creationId xmlns:a16="http://schemas.microsoft.com/office/drawing/2014/main" id="{0908D7B4-0295-279A-BBE6-DA5A27609E28}"/>
              </a:ext>
            </a:extLst>
          </p:cNvPr>
          <p:cNvSpPr txBox="1"/>
          <p:nvPr/>
        </p:nvSpPr>
        <p:spPr>
          <a:xfrm>
            <a:off x="208597" y="216074"/>
            <a:ext cx="8935403" cy="677108"/>
          </a:xfrm>
          <a:prstGeom prst="rect">
            <a:avLst/>
          </a:prstGeom>
          <a:noFill/>
        </p:spPr>
        <p:txBody>
          <a:bodyPr wrap="square" rtlCol="0">
            <a:spAutoFit/>
          </a:bodyPr>
          <a:lstStyle/>
          <a:p>
            <a:r>
              <a:rPr lang="en-US" altLang="zh-CN" sz="3800" dirty="0">
                <a:solidFill>
                  <a:srgbClr val="AD8F68"/>
                </a:solidFill>
                <a:latin typeface="MicrosoftYaHeiUI"/>
              </a:rPr>
              <a:t>Uncertainty in Machine Learning</a:t>
            </a:r>
          </a:p>
        </p:txBody>
      </p:sp>
      <p:sp>
        <p:nvSpPr>
          <p:cNvPr id="8" name="文本框 7">
            <a:extLst>
              <a:ext uri="{FF2B5EF4-FFF2-40B4-BE49-F238E27FC236}">
                <a16:creationId xmlns:a16="http://schemas.microsoft.com/office/drawing/2014/main" id="{54EC5627-4766-4F1F-AB20-C949EA2478BC}"/>
              </a:ext>
            </a:extLst>
          </p:cNvPr>
          <p:cNvSpPr txBox="1"/>
          <p:nvPr/>
        </p:nvSpPr>
        <p:spPr>
          <a:xfrm>
            <a:off x="297286" y="6573804"/>
            <a:ext cx="11802980" cy="276999"/>
          </a:xfrm>
          <a:prstGeom prst="rect">
            <a:avLst/>
          </a:prstGeom>
          <a:noFill/>
        </p:spPr>
        <p:txBody>
          <a:bodyPr wrap="square">
            <a:spAutoFit/>
          </a:bodyPr>
          <a:lstStyle/>
          <a:p>
            <a:r>
              <a:rPr lang="en-US" altLang="zh-CN" sz="1200" dirty="0">
                <a:solidFill>
                  <a:srgbClr val="222222"/>
                </a:solidFill>
                <a:latin typeface="MicrosoftYaHeiUI"/>
                <a:ea typeface="Microsoft YaHei UI" panose="020B0503020204020204" pitchFamily="34" charset="-122"/>
              </a:rPr>
              <a:t>[1] Gruber C, Schenk P O, Schierholz M, et al. Sources of Uncertainty in Machine Learning--A Statisticians' View[J]. </a:t>
            </a:r>
            <a:r>
              <a:rPr lang="en-US" altLang="zh-CN" sz="1200" dirty="0" err="1">
                <a:solidFill>
                  <a:srgbClr val="222222"/>
                </a:solidFill>
                <a:latin typeface="MicrosoftYaHeiUI"/>
                <a:ea typeface="Microsoft YaHei UI" panose="020B0503020204020204" pitchFamily="34" charset="-122"/>
              </a:rPr>
              <a:t>arXiv</a:t>
            </a:r>
            <a:r>
              <a:rPr lang="en-US" altLang="zh-CN" sz="1200" dirty="0">
                <a:solidFill>
                  <a:srgbClr val="222222"/>
                </a:solidFill>
                <a:latin typeface="MicrosoftYaHeiUI"/>
                <a:ea typeface="Microsoft YaHei UI" panose="020B0503020204020204" pitchFamily="34" charset="-122"/>
              </a:rPr>
              <a:t> preprint arXiv:2305.16703, 2023.</a:t>
            </a:r>
          </a:p>
        </p:txBody>
      </p:sp>
    </p:spTree>
    <p:custDataLst>
      <p:tags r:id="rId1"/>
    </p:custDataLst>
    <p:extLst>
      <p:ext uri="{BB962C8B-B14F-4D97-AF65-F5344CB8AC3E}">
        <p14:creationId xmlns:p14="http://schemas.microsoft.com/office/powerpoint/2010/main" val="119462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5762</TotalTime>
  <Words>5801</Words>
  <Application>Microsoft Macintosh PowerPoint</Application>
  <PresentationFormat>宽屏</PresentationFormat>
  <Paragraphs>702</Paragraphs>
  <Slides>41</Slides>
  <Notes>39</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41</vt:i4>
      </vt:variant>
    </vt:vector>
  </HeadingPairs>
  <TitlesOfParts>
    <vt:vector size="60" baseType="lpstr">
      <vt:lpstr>等线</vt:lpstr>
      <vt:lpstr>等线 Light</vt:lpstr>
      <vt:lpstr>思源宋体 CN Heavy</vt:lpstr>
      <vt:lpstr>微软雅黑</vt:lpstr>
      <vt:lpstr>Aptos-Italic</vt:lpstr>
      <vt:lpstr>AptosDisplay</vt:lpstr>
      <vt:lpstr>CharisSIL</vt:lpstr>
      <vt:lpstr>Formata-Bold</vt:lpstr>
      <vt:lpstr>Microsoft YaHei UI</vt:lpstr>
      <vt:lpstr>MicrosoftYaHeiUI</vt:lpstr>
      <vt:lpstr>NimbusRomNo9L-Medi</vt:lpstr>
      <vt:lpstr>NimbusRomNo9L-Regu</vt:lpstr>
      <vt:lpstr>SourceHanSansCN</vt:lpstr>
      <vt:lpstr>Aptos</vt:lpstr>
      <vt:lpstr>Arial</vt:lpstr>
      <vt:lpstr>Calibri</vt:lpstr>
      <vt:lpstr>Cambria Math</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Rui Xu</dc:creator>
  <cp:lastModifiedBy>Rufeng CHEN</cp:lastModifiedBy>
  <cp:revision>28</cp:revision>
  <dcterms:created xsi:type="dcterms:W3CDTF">2023-08-19T06:38:32Z</dcterms:created>
  <dcterms:modified xsi:type="dcterms:W3CDTF">2026-02-04T04:58:50Z</dcterms:modified>
</cp:coreProperties>
</file>